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75" r:id="rId5"/>
    <p:sldId id="276" r:id="rId6"/>
    <p:sldId id="258" r:id="rId7"/>
    <p:sldId id="259" r:id="rId8"/>
    <p:sldId id="267" r:id="rId9"/>
    <p:sldId id="274" r:id="rId10"/>
    <p:sldId id="260" r:id="rId11"/>
    <p:sldId id="277" r:id="rId12"/>
    <p:sldId id="261" r:id="rId13"/>
    <p:sldId id="264" r:id="rId14"/>
    <p:sldId id="262" r:id="rId15"/>
    <p:sldId id="263" r:id="rId16"/>
    <p:sldId id="265" r:id="rId17"/>
    <p:sldId id="269" r:id="rId18"/>
    <p:sldId id="278" r:id="rId19"/>
    <p:sldId id="268" r:id="rId20"/>
    <p:sldId id="271" r:id="rId21"/>
    <p:sldId id="266" r:id="rId22"/>
    <p:sldId id="270" r:id="rId23"/>
    <p:sldId id="257" r:id="rId24"/>
    <p:sldId id="279" r:id="rId25"/>
    <p:sldId id="272" r:id="rId26"/>
    <p:sldId id="273" r:id="rId27"/>
    <p:sldId id="280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2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7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S1</c:v>
                </c:pt>
              </c:strCache>
            </c:strRef>
          </c:tx>
          <c:spPr>
            <a:ln w="28575" cap="rnd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</c:v>
                </c:pt>
                <c:pt idx="6">
                  <c:v>1.8</c:v>
                </c:pt>
                <c:pt idx="7">
                  <c:v>2.8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S2</c:v>
                </c:pt>
              </c:strCache>
            </c:strRef>
          </c:tx>
          <c:spPr>
            <a:ln w="28575" cap="rnd" cmpd="sng" algn="ctr">
              <a:solidFill>
                <a:srgbClr val="FB293E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Q5</c:v>
                </c:pt>
                <c:pt idx="5">
                  <c:v>Q6</c:v>
                </c:pt>
                <c:pt idx="6">
                  <c:v>Q7</c:v>
                </c:pt>
                <c:pt idx="7">
                  <c:v>Q8</c:v>
                </c:pt>
                <c:pt idx="8">
                  <c:v>Q9</c:v>
                </c:pt>
                <c:pt idx="9">
                  <c:v>Q10</c:v>
                </c:pt>
                <c:pt idx="10">
                  <c:v>Q11</c:v>
                </c:pt>
                <c:pt idx="11">
                  <c:v>Q12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2.5</c:v>
                </c:pt>
                <c:pt idx="1">
                  <c:v>3.5</c:v>
                </c:pt>
                <c:pt idx="2">
                  <c:v>4.5</c:v>
                </c:pt>
                <c:pt idx="3">
                  <c:v>5.4</c:v>
                </c:pt>
                <c:pt idx="4">
                  <c:v>4.4</c:v>
                </c:pt>
                <c:pt idx="5">
                  <c:v>1.8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5.8</c:v>
                </c:pt>
                <c:pt idx="11">
                  <c:v>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135235504"/>
        <c:axId val="1135236064"/>
      </c:lineChart>
      <c:catAx>
        <c:axId val="1135235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35236064"/>
        <c:crosses val="autoZero"/>
        <c:auto val="1"/>
        <c:lblAlgn val="ctr"/>
        <c:lblOffset val="100"/>
        <c:noMultiLvlLbl val="0"/>
      </c:catAx>
      <c:valAx>
        <c:axId val="113523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3523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021E-5E6D-4870-A20E-937FE24A7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01475-FC6D-4B30-AA2F-B2435CF6D1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"/>
          <a:stretch>
            <a:fillRect/>
          </a:stretch>
        </p:blipFill>
        <p:spPr>
          <a:xfrm>
            <a:off x="293512" y="0"/>
            <a:ext cx="6232506" cy="52665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306" y="98080"/>
            <a:ext cx="3376694" cy="152849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15306" y="2241399"/>
            <a:ext cx="1538883" cy="23752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雪梅</a:t>
            </a:r>
            <a:endParaRPr lang="zh-CN" altLang="en-US" sz="8800" b="1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5626" y="3179790"/>
            <a:ext cx="664797" cy="28736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梅雪争春未肯降，骚人阁笔费评章。梅须逊雪三分白，雪却输梅一段香。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01355" y="5300345"/>
            <a:ext cx="336550" cy="753110"/>
            <a:chOff x="6909924" y="4940533"/>
            <a:chExt cx="715727" cy="1082268"/>
          </a:xfrm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7006762" y="4970286"/>
              <a:ext cx="593725" cy="1052513"/>
            </a:xfrm>
            <a:custGeom>
              <a:avLst/>
              <a:gdLst>
                <a:gd name="T0" fmla="*/ 150 w 155"/>
                <a:gd name="T1" fmla="*/ 83 h 278"/>
                <a:gd name="T2" fmla="*/ 150 w 155"/>
                <a:gd name="T3" fmla="*/ 71 h 278"/>
                <a:gd name="T4" fmla="*/ 147 w 155"/>
                <a:gd name="T5" fmla="*/ 60 h 278"/>
                <a:gd name="T6" fmla="*/ 145 w 155"/>
                <a:gd name="T7" fmla="*/ 48 h 278"/>
                <a:gd name="T8" fmla="*/ 147 w 155"/>
                <a:gd name="T9" fmla="*/ 43 h 278"/>
                <a:gd name="T10" fmla="*/ 142 w 155"/>
                <a:gd name="T11" fmla="*/ 32 h 278"/>
                <a:gd name="T12" fmla="*/ 132 w 155"/>
                <a:gd name="T13" fmla="*/ 24 h 278"/>
                <a:gd name="T14" fmla="*/ 124 w 155"/>
                <a:gd name="T15" fmla="*/ 19 h 278"/>
                <a:gd name="T16" fmla="*/ 117 w 155"/>
                <a:gd name="T17" fmla="*/ 14 h 278"/>
                <a:gd name="T18" fmla="*/ 112 w 155"/>
                <a:gd name="T19" fmla="*/ 14 h 278"/>
                <a:gd name="T20" fmla="*/ 103 w 155"/>
                <a:gd name="T21" fmla="*/ 8 h 278"/>
                <a:gd name="T22" fmla="*/ 89 w 155"/>
                <a:gd name="T23" fmla="*/ 3 h 278"/>
                <a:gd name="T24" fmla="*/ 86 w 155"/>
                <a:gd name="T25" fmla="*/ 5 h 278"/>
                <a:gd name="T26" fmla="*/ 75 w 155"/>
                <a:gd name="T27" fmla="*/ 5 h 278"/>
                <a:gd name="T28" fmla="*/ 46 w 155"/>
                <a:gd name="T29" fmla="*/ 4 h 278"/>
                <a:gd name="T30" fmla="*/ 40 w 155"/>
                <a:gd name="T31" fmla="*/ 7 h 278"/>
                <a:gd name="T32" fmla="*/ 33 w 155"/>
                <a:gd name="T33" fmla="*/ 19 h 278"/>
                <a:gd name="T34" fmla="*/ 24 w 155"/>
                <a:gd name="T35" fmla="*/ 27 h 278"/>
                <a:gd name="T36" fmla="*/ 10 w 155"/>
                <a:gd name="T37" fmla="*/ 41 h 278"/>
                <a:gd name="T38" fmla="*/ 9 w 155"/>
                <a:gd name="T39" fmla="*/ 52 h 278"/>
                <a:gd name="T40" fmla="*/ 0 w 155"/>
                <a:gd name="T41" fmla="*/ 59 h 278"/>
                <a:gd name="T42" fmla="*/ 1 w 155"/>
                <a:gd name="T43" fmla="*/ 71 h 278"/>
                <a:gd name="T44" fmla="*/ 2 w 155"/>
                <a:gd name="T45" fmla="*/ 78 h 278"/>
                <a:gd name="T46" fmla="*/ 2 w 155"/>
                <a:gd name="T47" fmla="*/ 95 h 278"/>
                <a:gd name="T48" fmla="*/ 4 w 155"/>
                <a:gd name="T49" fmla="*/ 101 h 278"/>
                <a:gd name="T50" fmla="*/ 2 w 155"/>
                <a:gd name="T51" fmla="*/ 107 h 278"/>
                <a:gd name="T52" fmla="*/ 1 w 155"/>
                <a:gd name="T53" fmla="*/ 126 h 278"/>
                <a:gd name="T54" fmla="*/ 3 w 155"/>
                <a:gd name="T55" fmla="*/ 139 h 278"/>
                <a:gd name="T56" fmla="*/ 3 w 155"/>
                <a:gd name="T57" fmla="*/ 150 h 278"/>
                <a:gd name="T58" fmla="*/ 2 w 155"/>
                <a:gd name="T59" fmla="*/ 159 h 278"/>
                <a:gd name="T60" fmla="*/ 8 w 155"/>
                <a:gd name="T61" fmla="*/ 172 h 278"/>
                <a:gd name="T62" fmla="*/ 17 w 155"/>
                <a:gd name="T63" fmla="*/ 181 h 278"/>
                <a:gd name="T64" fmla="*/ 15 w 155"/>
                <a:gd name="T65" fmla="*/ 189 h 278"/>
                <a:gd name="T66" fmla="*/ 15 w 155"/>
                <a:gd name="T67" fmla="*/ 203 h 278"/>
                <a:gd name="T68" fmla="*/ 18 w 155"/>
                <a:gd name="T69" fmla="*/ 219 h 278"/>
                <a:gd name="T70" fmla="*/ 25 w 155"/>
                <a:gd name="T71" fmla="*/ 236 h 278"/>
                <a:gd name="T72" fmla="*/ 30 w 155"/>
                <a:gd name="T73" fmla="*/ 249 h 278"/>
                <a:gd name="T74" fmla="*/ 34 w 155"/>
                <a:gd name="T75" fmla="*/ 256 h 278"/>
                <a:gd name="T76" fmla="*/ 46 w 155"/>
                <a:gd name="T77" fmla="*/ 263 h 278"/>
                <a:gd name="T78" fmla="*/ 47 w 155"/>
                <a:gd name="T79" fmla="*/ 272 h 278"/>
                <a:gd name="T80" fmla="*/ 60 w 155"/>
                <a:gd name="T81" fmla="*/ 275 h 278"/>
                <a:gd name="T82" fmla="*/ 70 w 155"/>
                <a:gd name="T83" fmla="*/ 271 h 278"/>
                <a:gd name="T84" fmla="*/ 78 w 155"/>
                <a:gd name="T85" fmla="*/ 257 h 278"/>
                <a:gd name="T86" fmla="*/ 88 w 155"/>
                <a:gd name="T87" fmla="*/ 256 h 278"/>
                <a:gd name="T88" fmla="*/ 102 w 155"/>
                <a:gd name="T89" fmla="*/ 245 h 278"/>
                <a:gd name="T90" fmla="*/ 111 w 155"/>
                <a:gd name="T91" fmla="*/ 234 h 278"/>
                <a:gd name="T92" fmla="*/ 116 w 155"/>
                <a:gd name="T93" fmla="*/ 217 h 278"/>
                <a:gd name="T94" fmla="*/ 123 w 155"/>
                <a:gd name="T95" fmla="*/ 201 h 278"/>
                <a:gd name="T96" fmla="*/ 124 w 155"/>
                <a:gd name="T97" fmla="*/ 193 h 278"/>
                <a:gd name="T98" fmla="*/ 132 w 155"/>
                <a:gd name="T99" fmla="*/ 189 h 278"/>
                <a:gd name="T100" fmla="*/ 141 w 155"/>
                <a:gd name="T101" fmla="*/ 181 h 278"/>
                <a:gd name="T102" fmla="*/ 147 w 155"/>
                <a:gd name="T103" fmla="*/ 171 h 278"/>
                <a:gd name="T104" fmla="*/ 152 w 155"/>
                <a:gd name="T105" fmla="*/ 164 h 278"/>
                <a:gd name="T106" fmla="*/ 153 w 155"/>
                <a:gd name="T107" fmla="*/ 144 h 278"/>
                <a:gd name="T108" fmla="*/ 147 w 155"/>
                <a:gd name="T109" fmla="*/ 118 h 278"/>
                <a:gd name="T110" fmla="*/ 153 w 155"/>
                <a:gd name="T111" fmla="*/ 103 h 278"/>
                <a:gd name="T112" fmla="*/ 59 w 155"/>
                <a:gd name="T113" fmla="*/ 5 h 278"/>
                <a:gd name="T114" fmla="*/ 13 w 155"/>
                <a:gd name="T115" fmla="*/ 4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278">
                  <a:moveTo>
                    <a:pt x="153" y="92"/>
                  </a:moveTo>
                  <a:cubicBezTo>
                    <a:pt x="154" y="89"/>
                    <a:pt x="155" y="87"/>
                    <a:pt x="153" y="86"/>
                  </a:cubicBezTo>
                  <a:cubicBezTo>
                    <a:pt x="153" y="87"/>
                    <a:pt x="153" y="87"/>
                    <a:pt x="152" y="87"/>
                  </a:cubicBezTo>
                  <a:cubicBezTo>
                    <a:pt x="151" y="87"/>
                    <a:pt x="150" y="86"/>
                    <a:pt x="149" y="85"/>
                  </a:cubicBezTo>
                  <a:cubicBezTo>
                    <a:pt x="149" y="84"/>
                    <a:pt x="149" y="83"/>
                    <a:pt x="150" y="83"/>
                  </a:cubicBezTo>
                  <a:cubicBezTo>
                    <a:pt x="151" y="83"/>
                    <a:pt x="151" y="84"/>
                    <a:pt x="152" y="84"/>
                  </a:cubicBezTo>
                  <a:cubicBezTo>
                    <a:pt x="153" y="83"/>
                    <a:pt x="151" y="78"/>
                    <a:pt x="153" y="76"/>
                  </a:cubicBezTo>
                  <a:cubicBezTo>
                    <a:pt x="153" y="76"/>
                    <a:pt x="153" y="75"/>
                    <a:pt x="153" y="74"/>
                  </a:cubicBezTo>
                  <a:cubicBezTo>
                    <a:pt x="152" y="74"/>
                    <a:pt x="152" y="74"/>
                    <a:pt x="151" y="74"/>
                  </a:cubicBezTo>
                  <a:cubicBezTo>
                    <a:pt x="152" y="73"/>
                    <a:pt x="150" y="73"/>
                    <a:pt x="150" y="71"/>
                  </a:cubicBezTo>
                  <a:cubicBezTo>
                    <a:pt x="152" y="70"/>
                    <a:pt x="155" y="67"/>
                    <a:pt x="154" y="64"/>
                  </a:cubicBezTo>
                  <a:cubicBezTo>
                    <a:pt x="152" y="64"/>
                    <a:pt x="151" y="65"/>
                    <a:pt x="149" y="66"/>
                  </a:cubicBezTo>
                  <a:cubicBezTo>
                    <a:pt x="149" y="65"/>
                    <a:pt x="150" y="64"/>
                    <a:pt x="150" y="64"/>
                  </a:cubicBezTo>
                  <a:cubicBezTo>
                    <a:pt x="149" y="63"/>
                    <a:pt x="147" y="63"/>
                    <a:pt x="147" y="61"/>
                  </a:cubicBezTo>
                  <a:cubicBezTo>
                    <a:pt x="147" y="61"/>
                    <a:pt x="147" y="60"/>
                    <a:pt x="147" y="60"/>
                  </a:cubicBezTo>
                  <a:cubicBezTo>
                    <a:pt x="147" y="59"/>
                    <a:pt x="149" y="58"/>
                    <a:pt x="146" y="56"/>
                  </a:cubicBezTo>
                  <a:cubicBezTo>
                    <a:pt x="147" y="56"/>
                    <a:pt x="147" y="55"/>
                    <a:pt x="148" y="56"/>
                  </a:cubicBezTo>
                  <a:cubicBezTo>
                    <a:pt x="147" y="54"/>
                    <a:pt x="150" y="53"/>
                    <a:pt x="148" y="53"/>
                  </a:cubicBezTo>
                  <a:cubicBezTo>
                    <a:pt x="148" y="52"/>
                    <a:pt x="149" y="52"/>
                    <a:pt x="148" y="51"/>
                  </a:cubicBezTo>
                  <a:cubicBezTo>
                    <a:pt x="147" y="51"/>
                    <a:pt x="146" y="49"/>
                    <a:pt x="145" y="48"/>
                  </a:cubicBezTo>
                  <a:cubicBezTo>
                    <a:pt x="146" y="48"/>
                    <a:pt x="145" y="46"/>
                    <a:pt x="145" y="45"/>
                  </a:cubicBezTo>
                  <a:cubicBezTo>
                    <a:pt x="146" y="45"/>
                    <a:pt x="147" y="45"/>
                    <a:pt x="147" y="44"/>
                  </a:cubicBezTo>
                  <a:cubicBezTo>
                    <a:pt x="146" y="43"/>
                    <a:pt x="146" y="44"/>
                    <a:pt x="146" y="44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7" y="43"/>
                    <a:pt x="147" y="43"/>
                  </a:cubicBezTo>
                  <a:cubicBezTo>
                    <a:pt x="146" y="43"/>
                    <a:pt x="147" y="42"/>
                    <a:pt x="147" y="41"/>
                  </a:cubicBezTo>
                  <a:cubicBezTo>
                    <a:pt x="146" y="41"/>
                    <a:pt x="145" y="42"/>
                    <a:pt x="145" y="41"/>
                  </a:cubicBezTo>
                  <a:cubicBezTo>
                    <a:pt x="145" y="39"/>
                    <a:pt x="146" y="37"/>
                    <a:pt x="145" y="35"/>
                  </a:cubicBezTo>
                  <a:cubicBezTo>
                    <a:pt x="144" y="35"/>
                    <a:pt x="143" y="37"/>
                    <a:pt x="143" y="36"/>
                  </a:cubicBezTo>
                  <a:cubicBezTo>
                    <a:pt x="143" y="35"/>
                    <a:pt x="142" y="33"/>
                    <a:pt x="142" y="32"/>
                  </a:cubicBezTo>
                  <a:cubicBezTo>
                    <a:pt x="141" y="35"/>
                    <a:pt x="137" y="30"/>
                    <a:pt x="139" y="29"/>
                  </a:cubicBezTo>
                  <a:cubicBezTo>
                    <a:pt x="137" y="27"/>
                    <a:pt x="136" y="25"/>
                    <a:pt x="136" y="24"/>
                  </a:cubicBezTo>
                  <a:cubicBezTo>
                    <a:pt x="136" y="24"/>
                    <a:pt x="136" y="24"/>
                    <a:pt x="135" y="24"/>
                  </a:cubicBezTo>
                  <a:cubicBezTo>
                    <a:pt x="136" y="24"/>
                    <a:pt x="137" y="23"/>
                    <a:pt x="136" y="23"/>
                  </a:cubicBezTo>
                  <a:cubicBezTo>
                    <a:pt x="135" y="24"/>
                    <a:pt x="133" y="23"/>
                    <a:pt x="132" y="24"/>
                  </a:cubicBezTo>
                  <a:cubicBezTo>
                    <a:pt x="132" y="24"/>
                    <a:pt x="133" y="24"/>
                    <a:pt x="134" y="23"/>
                  </a:cubicBezTo>
                  <a:cubicBezTo>
                    <a:pt x="132" y="22"/>
                    <a:pt x="132" y="23"/>
                    <a:pt x="131" y="24"/>
                  </a:cubicBezTo>
                  <a:cubicBezTo>
                    <a:pt x="129" y="21"/>
                    <a:pt x="129" y="18"/>
                    <a:pt x="127" y="16"/>
                  </a:cubicBezTo>
                  <a:cubicBezTo>
                    <a:pt x="127" y="17"/>
                    <a:pt x="127" y="19"/>
                    <a:pt x="126" y="19"/>
                  </a:cubicBezTo>
                  <a:cubicBezTo>
                    <a:pt x="126" y="17"/>
                    <a:pt x="125" y="19"/>
                    <a:pt x="124" y="19"/>
                  </a:cubicBezTo>
                  <a:cubicBezTo>
                    <a:pt x="124" y="18"/>
                    <a:pt x="123" y="17"/>
                    <a:pt x="123" y="16"/>
                  </a:cubicBezTo>
                  <a:cubicBezTo>
                    <a:pt x="123" y="16"/>
                    <a:pt x="124" y="16"/>
                    <a:pt x="124" y="16"/>
                  </a:cubicBezTo>
                  <a:cubicBezTo>
                    <a:pt x="122" y="15"/>
                    <a:pt x="123" y="15"/>
                    <a:pt x="121" y="15"/>
                  </a:cubicBezTo>
                  <a:cubicBezTo>
                    <a:pt x="120" y="15"/>
                    <a:pt x="120" y="14"/>
                    <a:pt x="120" y="13"/>
                  </a:cubicBezTo>
                  <a:cubicBezTo>
                    <a:pt x="118" y="13"/>
                    <a:pt x="118" y="15"/>
                    <a:pt x="117" y="14"/>
                  </a:cubicBezTo>
                  <a:cubicBezTo>
                    <a:pt x="117" y="14"/>
                    <a:pt x="117" y="14"/>
                    <a:pt x="117" y="13"/>
                  </a:cubicBezTo>
                  <a:cubicBezTo>
                    <a:pt x="117" y="13"/>
                    <a:pt x="119" y="12"/>
                    <a:pt x="119" y="11"/>
                  </a:cubicBezTo>
                  <a:cubicBezTo>
                    <a:pt x="118" y="11"/>
                    <a:pt x="118" y="10"/>
                    <a:pt x="117" y="10"/>
                  </a:cubicBezTo>
                  <a:cubicBezTo>
                    <a:pt x="117" y="14"/>
                    <a:pt x="115" y="13"/>
                    <a:pt x="113" y="11"/>
                  </a:cubicBezTo>
                  <a:cubicBezTo>
                    <a:pt x="113" y="12"/>
                    <a:pt x="113" y="14"/>
                    <a:pt x="112" y="14"/>
                  </a:cubicBezTo>
                  <a:cubicBezTo>
                    <a:pt x="111" y="13"/>
                    <a:pt x="113" y="11"/>
                    <a:pt x="112" y="11"/>
                  </a:cubicBezTo>
                  <a:cubicBezTo>
                    <a:pt x="111" y="11"/>
                    <a:pt x="111" y="12"/>
                    <a:pt x="110" y="12"/>
                  </a:cubicBezTo>
                  <a:cubicBezTo>
                    <a:pt x="109" y="10"/>
                    <a:pt x="107" y="9"/>
                    <a:pt x="106" y="9"/>
                  </a:cubicBezTo>
                  <a:cubicBezTo>
                    <a:pt x="106" y="8"/>
                    <a:pt x="107" y="8"/>
                    <a:pt x="106" y="7"/>
                  </a:cubicBezTo>
                  <a:cubicBezTo>
                    <a:pt x="105" y="6"/>
                    <a:pt x="104" y="8"/>
                    <a:pt x="103" y="8"/>
                  </a:cubicBezTo>
                  <a:cubicBezTo>
                    <a:pt x="101" y="7"/>
                    <a:pt x="101" y="6"/>
                    <a:pt x="98" y="5"/>
                  </a:cubicBezTo>
                  <a:cubicBezTo>
                    <a:pt x="98" y="6"/>
                    <a:pt x="95" y="6"/>
                    <a:pt x="95" y="6"/>
                  </a:cubicBezTo>
                  <a:cubicBezTo>
                    <a:pt x="95" y="6"/>
                    <a:pt x="95" y="5"/>
                    <a:pt x="96" y="5"/>
                  </a:cubicBezTo>
                  <a:cubicBezTo>
                    <a:pt x="93" y="6"/>
                    <a:pt x="92" y="5"/>
                    <a:pt x="89" y="6"/>
                  </a:cubicBezTo>
                  <a:cubicBezTo>
                    <a:pt x="89" y="5"/>
                    <a:pt x="89" y="4"/>
                    <a:pt x="89" y="3"/>
                  </a:cubicBezTo>
                  <a:cubicBezTo>
                    <a:pt x="89" y="2"/>
                    <a:pt x="88" y="4"/>
                    <a:pt x="87" y="4"/>
                  </a:cubicBezTo>
                  <a:cubicBezTo>
                    <a:pt x="87" y="2"/>
                    <a:pt x="88" y="2"/>
                    <a:pt x="87" y="1"/>
                  </a:cubicBezTo>
                  <a:cubicBezTo>
                    <a:pt x="86" y="1"/>
                    <a:pt x="86" y="3"/>
                    <a:pt x="86" y="4"/>
                  </a:cubicBezTo>
                  <a:cubicBezTo>
                    <a:pt x="86" y="4"/>
                    <a:pt x="87" y="4"/>
                    <a:pt x="87" y="4"/>
                  </a:cubicBezTo>
                  <a:cubicBezTo>
                    <a:pt x="87" y="5"/>
                    <a:pt x="86" y="5"/>
                    <a:pt x="86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5"/>
                    <a:pt x="83" y="5"/>
                    <a:pt x="82" y="5"/>
                  </a:cubicBezTo>
                  <a:cubicBezTo>
                    <a:pt x="81" y="5"/>
                    <a:pt x="80" y="4"/>
                    <a:pt x="79" y="4"/>
                  </a:cubicBezTo>
                  <a:cubicBezTo>
                    <a:pt x="78" y="5"/>
                    <a:pt x="78" y="6"/>
                    <a:pt x="77" y="7"/>
                  </a:cubicBezTo>
                  <a:cubicBezTo>
                    <a:pt x="76" y="7"/>
                    <a:pt x="76" y="6"/>
                    <a:pt x="75" y="5"/>
                  </a:cubicBezTo>
                  <a:cubicBezTo>
                    <a:pt x="73" y="6"/>
                    <a:pt x="73" y="4"/>
                    <a:pt x="71" y="4"/>
                  </a:cubicBezTo>
                  <a:cubicBezTo>
                    <a:pt x="67" y="4"/>
                    <a:pt x="63" y="8"/>
                    <a:pt x="63" y="3"/>
                  </a:cubicBezTo>
                  <a:cubicBezTo>
                    <a:pt x="61" y="3"/>
                    <a:pt x="60" y="0"/>
                    <a:pt x="58" y="1"/>
                  </a:cubicBezTo>
                  <a:cubicBezTo>
                    <a:pt x="59" y="2"/>
                    <a:pt x="58" y="4"/>
                    <a:pt x="57" y="4"/>
                  </a:cubicBezTo>
                  <a:cubicBezTo>
                    <a:pt x="53" y="1"/>
                    <a:pt x="50" y="6"/>
                    <a:pt x="46" y="4"/>
                  </a:cubicBezTo>
                  <a:cubicBezTo>
                    <a:pt x="46" y="3"/>
                    <a:pt x="47" y="4"/>
                    <a:pt x="47" y="3"/>
                  </a:cubicBezTo>
                  <a:cubicBezTo>
                    <a:pt x="45" y="3"/>
                    <a:pt x="44" y="1"/>
                    <a:pt x="42" y="2"/>
                  </a:cubicBezTo>
                  <a:cubicBezTo>
                    <a:pt x="42" y="3"/>
                    <a:pt x="41" y="4"/>
                    <a:pt x="40" y="5"/>
                  </a:cubicBezTo>
                  <a:cubicBezTo>
                    <a:pt x="41" y="6"/>
                    <a:pt x="40" y="4"/>
                    <a:pt x="41" y="5"/>
                  </a:cubicBezTo>
                  <a:cubicBezTo>
                    <a:pt x="40" y="5"/>
                    <a:pt x="41" y="7"/>
                    <a:pt x="40" y="7"/>
                  </a:cubicBezTo>
                  <a:cubicBezTo>
                    <a:pt x="40" y="6"/>
                    <a:pt x="39" y="6"/>
                    <a:pt x="39" y="6"/>
                  </a:cubicBezTo>
                  <a:cubicBezTo>
                    <a:pt x="38" y="6"/>
                    <a:pt x="37" y="6"/>
                    <a:pt x="36" y="7"/>
                  </a:cubicBezTo>
                  <a:cubicBezTo>
                    <a:pt x="37" y="8"/>
                    <a:pt x="38" y="8"/>
                    <a:pt x="39" y="9"/>
                  </a:cubicBezTo>
                  <a:cubicBezTo>
                    <a:pt x="38" y="12"/>
                    <a:pt x="39" y="16"/>
                    <a:pt x="37" y="20"/>
                  </a:cubicBezTo>
                  <a:cubicBezTo>
                    <a:pt x="35" y="20"/>
                    <a:pt x="35" y="20"/>
                    <a:pt x="33" y="19"/>
                  </a:cubicBezTo>
                  <a:cubicBezTo>
                    <a:pt x="32" y="20"/>
                    <a:pt x="31" y="23"/>
                    <a:pt x="28" y="22"/>
                  </a:cubicBezTo>
                  <a:cubicBezTo>
                    <a:pt x="29" y="24"/>
                    <a:pt x="28" y="24"/>
                    <a:pt x="27" y="24"/>
                  </a:cubicBezTo>
                  <a:cubicBezTo>
                    <a:pt x="26" y="24"/>
                    <a:pt x="26" y="22"/>
                    <a:pt x="25" y="22"/>
                  </a:cubicBezTo>
                  <a:cubicBezTo>
                    <a:pt x="25" y="24"/>
                    <a:pt x="24" y="25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19" y="30"/>
                    <a:pt x="19" y="30"/>
                  </a:cubicBezTo>
                  <a:cubicBezTo>
                    <a:pt x="19" y="31"/>
                    <a:pt x="18" y="33"/>
                    <a:pt x="18" y="34"/>
                  </a:cubicBezTo>
                  <a:cubicBezTo>
                    <a:pt x="17" y="35"/>
                    <a:pt x="14" y="36"/>
                    <a:pt x="13" y="37"/>
                  </a:cubicBezTo>
                  <a:cubicBezTo>
                    <a:pt x="12" y="38"/>
                    <a:pt x="8" y="36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0" y="49"/>
                    <a:pt x="9" y="51"/>
                    <a:pt x="9" y="52"/>
                  </a:cubicBezTo>
                  <a:cubicBezTo>
                    <a:pt x="7" y="52"/>
                    <a:pt x="6" y="52"/>
                    <a:pt x="5" y="52"/>
                  </a:cubicBezTo>
                  <a:cubicBezTo>
                    <a:pt x="6" y="53"/>
                    <a:pt x="10" y="55"/>
                    <a:pt x="10" y="57"/>
                  </a:cubicBezTo>
                  <a:cubicBezTo>
                    <a:pt x="8" y="57"/>
                    <a:pt x="6" y="57"/>
                    <a:pt x="3" y="58"/>
                  </a:cubicBezTo>
                  <a:cubicBezTo>
                    <a:pt x="2" y="58"/>
                    <a:pt x="4" y="60"/>
                    <a:pt x="2" y="60"/>
                  </a:cubicBezTo>
                  <a:cubicBezTo>
                    <a:pt x="2" y="60"/>
                    <a:pt x="1" y="60"/>
                    <a:pt x="0" y="59"/>
                  </a:cubicBezTo>
                  <a:cubicBezTo>
                    <a:pt x="1" y="59"/>
                    <a:pt x="1" y="59"/>
                    <a:pt x="2" y="59"/>
                  </a:cubicBezTo>
                  <a:cubicBezTo>
                    <a:pt x="1" y="59"/>
                    <a:pt x="1" y="58"/>
                    <a:pt x="0" y="58"/>
                  </a:cubicBezTo>
                  <a:cubicBezTo>
                    <a:pt x="0" y="62"/>
                    <a:pt x="3" y="65"/>
                    <a:pt x="2" y="70"/>
                  </a:cubicBezTo>
                  <a:cubicBezTo>
                    <a:pt x="2" y="70"/>
                    <a:pt x="3" y="70"/>
                    <a:pt x="3" y="71"/>
                  </a:cubicBezTo>
                  <a:cubicBezTo>
                    <a:pt x="2" y="71"/>
                    <a:pt x="1" y="71"/>
                    <a:pt x="1" y="71"/>
                  </a:cubicBezTo>
                  <a:cubicBezTo>
                    <a:pt x="2" y="71"/>
                    <a:pt x="1" y="72"/>
                    <a:pt x="1" y="73"/>
                  </a:cubicBezTo>
                  <a:cubicBezTo>
                    <a:pt x="2" y="73"/>
                    <a:pt x="3" y="73"/>
                    <a:pt x="3" y="74"/>
                  </a:cubicBezTo>
                  <a:cubicBezTo>
                    <a:pt x="2" y="74"/>
                    <a:pt x="1" y="74"/>
                    <a:pt x="1" y="75"/>
                  </a:cubicBezTo>
                  <a:cubicBezTo>
                    <a:pt x="1" y="76"/>
                    <a:pt x="3" y="76"/>
                    <a:pt x="2" y="77"/>
                  </a:cubicBezTo>
                  <a:cubicBezTo>
                    <a:pt x="2" y="77"/>
                    <a:pt x="3" y="78"/>
                    <a:pt x="2" y="78"/>
                  </a:cubicBezTo>
                  <a:cubicBezTo>
                    <a:pt x="1" y="77"/>
                    <a:pt x="3" y="77"/>
                    <a:pt x="1" y="77"/>
                  </a:cubicBezTo>
                  <a:cubicBezTo>
                    <a:pt x="0" y="77"/>
                    <a:pt x="1" y="79"/>
                    <a:pt x="2" y="79"/>
                  </a:cubicBezTo>
                  <a:cubicBezTo>
                    <a:pt x="1" y="80"/>
                    <a:pt x="0" y="79"/>
                    <a:pt x="0" y="80"/>
                  </a:cubicBezTo>
                  <a:cubicBezTo>
                    <a:pt x="1" y="84"/>
                    <a:pt x="3" y="89"/>
                    <a:pt x="0" y="93"/>
                  </a:cubicBezTo>
                  <a:cubicBezTo>
                    <a:pt x="1" y="93"/>
                    <a:pt x="2" y="93"/>
                    <a:pt x="2" y="95"/>
                  </a:cubicBezTo>
                  <a:cubicBezTo>
                    <a:pt x="1" y="96"/>
                    <a:pt x="0" y="95"/>
                    <a:pt x="0" y="96"/>
                  </a:cubicBezTo>
                  <a:cubicBezTo>
                    <a:pt x="2" y="96"/>
                    <a:pt x="0" y="97"/>
                    <a:pt x="1" y="97"/>
                  </a:cubicBezTo>
                  <a:cubicBezTo>
                    <a:pt x="2" y="97"/>
                    <a:pt x="2" y="97"/>
                    <a:pt x="3" y="97"/>
                  </a:cubicBezTo>
                  <a:cubicBezTo>
                    <a:pt x="2" y="99"/>
                    <a:pt x="3" y="99"/>
                    <a:pt x="4" y="100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3" y="101"/>
                    <a:pt x="2" y="102"/>
                    <a:pt x="2" y="102"/>
                  </a:cubicBezTo>
                  <a:cubicBezTo>
                    <a:pt x="2" y="103"/>
                    <a:pt x="3" y="103"/>
                    <a:pt x="4" y="104"/>
                  </a:cubicBezTo>
                  <a:cubicBezTo>
                    <a:pt x="5" y="105"/>
                    <a:pt x="2" y="104"/>
                    <a:pt x="3" y="106"/>
                  </a:cubicBezTo>
                  <a:cubicBezTo>
                    <a:pt x="3" y="106"/>
                    <a:pt x="4" y="105"/>
                    <a:pt x="4" y="106"/>
                  </a:cubicBezTo>
                  <a:cubicBezTo>
                    <a:pt x="3" y="106"/>
                    <a:pt x="3" y="107"/>
                    <a:pt x="2" y="107"/>
                  </a:cubicBezTo>
                  <a:cubicBezTo>
                    <a:pt x="3" y="112"/>
                    <a:pt x="1" y="117"/>
                    <a:pt x="0" y="120"/>
                  </a:cubicBezTo>
                  <a:cubicBezTo>
                    <a:pt x="1" y="121"/>
                    <a:pt x="2" y="120"/>
                    <a:pt x="3" y="121"/>
                  </a:cubicBezTo>
                  <a:cubicBezTo>
                    <a:pt x="3" y="123"/>
                    <a:pt x="2" y="122"/>
                    <a:pt x="2" y="123"/>
                  </a:cubicBezTo>
                  <a:cubicBezTo>
                    <a:pt x="0" y="123"/>
                    <a:pt x="2" y="122"/>
                    <a:pt x="0" y="122"/>
                  </a:cubicBezTo>
                  <a:cubicBezTo>
                    <a:pt x="0" y="123"/>
                    <a:pt x="2" y="124"/>
                    <a:pt x="1" y="126"/>
                  </a:cubicBezTo>
                  <a:cubicBezTo>
                    <a:pt x="2" y="126"/>
                    <a:pt x="2" y="125"/>
                    <a:pt x="3" y="125"/>
                  </a:cubicBezTo>
                  <a:cubicBezTo>
                    <a:pt x="3" y="126"/>
                    <a:pt x="3" y="128"/>
                    <a:pt x="2" y="129"/>
                  </a:cubicBezTo>
                  <a:cubicBezTo>
                    <a:pt x="3" y="130"/>
                    <a:pt x="1" y="132"/>
                    <a:pt x="3" y="135"/>
                  </a:cubicBezTo>
                  <a:cubicBezTo>
                    <a:pt x="2" y="136"/>
                    <a:pt x="2" y="135"/>
                    <a:pt x="1" y="135"/>
                  </a:cubicBezTo>
                  <a:cubicBezTo>
                    <a:pt x="2" y="137"/>
                    <a:pt x="2" y="137"/>
                    <a:pt x="3" y="139"/>
                  </a:cubicBezTo>
                  <a:cubicBezTo>
                    <a:pt x="0" y="139"/>
                    <a:pt x="2" y="138"/>
                    <a:pt x="0" y="139"/>
                  </a:cubicBezTo>
                  <a:cubicBezTo>
                    <a:pt x="0" y="139"/>
                    <a:pt x="2" y="142"/>
                    <a:pt x="3" y="143"/>
                  </a:cubicBezTo>
                  <a:cubicBezTo>
                    <a:pt x="2" y="145"/>
                    <a:pt x="6" y="148"/>
                    <a:pt x="3" y="148"/>
                  </a:cubicBezTo>
                  <a:cubicBezTo>
                    <a:pt x="4" y="149"/>
                    <a:pt x="5" y="149"/>
                    <a:pt x="4" y="151"/>
                  </a:cubicBezTo>
                  <a:cubicBezTo>
                    <a:pt x="3" y="151"/>
                    <a:pt x="3" y="150"/>
                    <a:pt x="3" y="150"/>
                  </a:cubicBezTo>
                  <a:cubicBezTo>
                    <a:pt x="3" y="152"/>
                    <a:pt x="0" y="153"/>
                    <a:pt x="3" y="154"/>
                  </a:cubicBezTo>
                  <a:cubicBezTo>
                    <a:pt x="4" y="153"/>
                    <a:pt x="1" y="152"/>
                    <a:pt x="3" y="151"/>
                  </a:cubicBezTo>
                  <a:cubicBezTo>
                    <a:pt x="4" y="152"/>
                    <a:pt x="3" y="154"/>
                    <a:pt x="4" y="155"/>
                  </a:cubicBezTo>
                  <a:cubicBezTo>
                    <a:pt x="3" y="155"/>
                    <a:pt x="2" y="156"/>
                    <a:pt x="1" y="157"/>
                  </a:cubicBezTo>
                  <a:cubicBezTo>
                    <a:pt x="3" y="156"/>
                    <a:pt x="3" y="160"/>
                    <a:pt x="2" y="159"/>
                  </a:cubicBezTo>
                  <a:cubicBezTo>
                    <a:pt x="2" y="160"/>
                    <a:pt x="3" y="160"/>
                    <a:pt x="4" y="161"/>
                  </a:cubicBezTo>
                  <a:cubicBezTo>
                    <a:pt x="2" y="161"/>
                    <a:pt x="3" y="165"/>
                    <a:pt x="4" y="165"/>
                  </a:cubicBezTo>
                  <a:cubicBezTo>
                    <a:pt x="3" y="167"/>
                    <a:pt x="1" y="165"/>
                    <a:pt x="1" y="167"/>
                  </a:cubicBezTo>
                  <a:cubicBezTo>
                    <a:pt x="4" y="167"/>
                    <a:pt x="6" y="170"/>
                    <a:pt x="4" y="172"/>
                  </a:cubicBezTo>
                  <a:cubicBezTo>
                    <a:pt x="6" y="172"/>
                    <a:pt x="7" y="172"/>
                    <a:pt x="8" y="172"/>
                  </a:cubicBezTo>
                  <a:cubicBezTo>
                    <a:pt x="9" y="173"/>
                    <a:pt x="9" y="175"/>
                    <a:pt x="10" y="176"/>
                  </a:cubicBezTo>
                  <a:cubicBezTo>
                    <a:pt x="12" y="175"/>
                    <a:pt x="15" y="174"/>
                    <a:pt x="16" y="175"/>
                  </a:cubicBezTo>
                  <a:cubicBezTo>
                    <a:pt x="16" y="177"/>
                    <a:pt x="14" y="176"/>
                    <a:pt x="14" y="177"/>
                  </a:cubicBezTo>
                  <a:cubicBezTo>
                    <a:pt x="15" y="177"/>
                    <a:pt x="16" y="178"/>
                    <a:pt x="15" y="179"/>
                  </a:cubicBezTo>
                  <a:cubicBezTo>
                    <a:pt x="16" y="179"/>
                    <a:pt x="17" y="180"/>
                    <a:pt x="17" y="181"/>
                  </a:cubicBezTo>
                  <a:cubicBezTo>
                    <a:pt x="17" y="182"/>
                    <a:pt x="15" y="181"/>
                    <a:pt x="16" y="182"/>
                  </a:cubicBezTo>
                  <a:cubicBezTo>
                    <a:pt x="17" y="182"/>
                    <a:pt x="15" y="184"/>
                    <a:pt x="17" y="184"/>
                  </a:cubicBezTo>
                  <a:cubicBezTo>
                    <a:pt x="17" y="184"/>
                    <a:pt x="17" y="186"/>
                    <a:pt x="16" y="186"/>
                  </a:cubicBezTo>
                  <a:cubicBezTo>
                    <a:pt x="16" y="188"/>
                    <a:pt x="17" y="187"/>
                    <a:pt x="17" y="188"/>
                  </a:cubicBezTo>
                  <a:cubicBezTo>
                    <a:pt x="16" y="187"/>
                    <a:pt x="15" y="188"/>
                    <a:pt x="15" y="189"/>
                  </a:cubicBezTo>
                  <a:cubicBezTo>
                    <a:pt x="15" y="190"/>
                    <a:pt x="17" y="189"/>
                    <a:pt x="17" y="190"/>
                  </a:cubicBezTo>
                  <a:cubicBezTo>
                    <a:pt x="16" y="192"/>
                    <a:pt x="17" y="194"/>
                    <a:pt x="16" y="196"/>
                  </a:cubicBezTo>
                  <a:cubicBezTo>
                    <a:pt x="16" y="196"/>
                    <a:pt x="17" y="196"/>
                    <a:pt x="17" y="197"/>
                  </a:cubicBezTo>
                  <a:cubicBezTo>
                    <a:pt x="16" y="197"/>
                    <a:pt x="15" y="198"/>
                    <a:pt x="14" y="199"/>
                  </a:cubicBezTo>
                  <a:cubicBezTo>
                    <a:pt x="15" y="201"/>
                    <a:pt x="15" y="202"/>
                    <a:pt x="15" y="203"/>
                  </a:cubicBezTo>
                  <a:cubicBezTo>
                    <a:pt x="17" y="203"/>
                    <a:pt x="18" y="205"/>
                    <a:pt x="19" y="205"/>
                  </a:cubicBezTo>
                  <a:cubicBezTo>
                    <a:pt x="19" y="205"/>
                    <a:pt x="19" y="206"/>
                    <a:pt x="19" y="206"/>
                  </a:cubicBezTo>
                  <a:cubicBezTo>
                    <a:pt x="20" y="206"/>
                    <a:pt x="20" y="207"/>
                    <a:pt x="21" y="209"/>
                  </a:cubicBezTo>
                  <a:cubicBezTo>
                    <a:pt x="20" y="209"/>
                    <a:pt x="19" y="209"/>
                    <a:pt x="18" y="210"/>
                  </a:cubicBezTo>
                  <a:cubicBezTo>
                    <a:pt x="19" y="213"/>
                    <a:pt x="17" y="216"/>
                    <a:pt x="18" y="219"/>
                  </a:cubicBezTo>
                  <a:cubicBezTo>
                    <a:pt x="17" y="220"/>
                    <a:pt x="17" y="221"/>
                    <a:pt x="16" y="221"/>
                  </a:cubicBezTo>
                  <a:cubicBezTo>
                    <a:pt x="16" y="222"/>
                    <a:pt x="16" y="222"/>
                    <a:pt x="16" y="223"/>
                  </a:cubicBezTo>
                  <a:cubicBezTo>
                    <a:pt x="19" y="224"/>
                    <a:pt x="27" y="232"/>
                    <a:pt x="23" y="235"/>
                  </a:cubicBezTo>
                  <a:cubicBezTo>
                    <a:pt x="22" y="235"/>
                    <a:pt x="23" y="233"/>
                    <a:pt x="22" y="234"/>
                  </a:cubicBezTo>
                  <a:cubicBezTo>
                    <a:pt x="21" y="236"/>
                    <a:pt x="23" y="236"/>
                    <a:pt x="25" y="236"/>
                  </a:cubicBezTo>
                  <a:cubicBezTo>
                    <a:pt x="24" y="237"/>
                    <a:pt x="25" y="237"/>
                    <a:pt x="25" y="238"/>
                  </a:cubicBezTo>
                  <a:cubicBezTo>
                    <a:pt x="26" y="238"/>
                    <a:pt x="26" y="240"/>
                    <a:pt x="26" y="241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6" y="241"/>
                    <a:pt x="26" y="244"/>
                    <a:pt x="27" y="245"/>
                  </a:cubicBezTo>
                  <a:cubicBezTo>
                    <a:pt x="29" y="246"/>
                    <a:pt x="23" y="247"/>
                    <a:pt x="30" y="249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29" y="252"/>
                    <a:pt x="32" y="252"/>
                    <a:pt x="34" y="253"/>
                  </a:cubicBezTo>
                  <a:cubicBezTo>
                    <a:pt x="34" y="256"/>
                    <a:pt x="31" y="256"/>
                    <a:pt x="31" y="257"/>
                  </a:cubicBezTo>
                  <a:cubicBezTo>
                    <a:pt x="31" y="257"/>
                    <a:pt x="31" y="257"/>
                    <a:pt x="31" y="257"/>
                  </a:cubicBezTo>
                  <a:cubicBezTo>
                    <a:pt x="32" y="258"/>
                    <a:pt x="33" y="256"/>
                    <a:pt x="34" y="256"/>
                  </a:cubicBezTo>
                  <a:cubicBezTo>
                    <a:pt x="35" y="256"/>
                    <a:pt x="35" y="257"/>
                    <a:pt x="36" y="257"/>
                  </a:cubicBezTo>
                  <a:cubicBezTo>
                    <a:pt x="36" y="256"/>
                    <a:pt x="37" y="256"/>
                    <a:pt x="37" y="255"/>
                  </a:cubicBezTo>
                  <a:cubicBezTo>
                    <a:pt x="39" y="257"/>
                    <a:pt x="42" y="259"/>
                    <a:pt x="44" y="261"/>
                  </a:cubicBezTo>
                  <a:cubicBezTo>
                    <a:pt x="45" y="261"/>
                    <a:pt x="46" y="260"/>
                    <a:pt x="47" y="261"/>
                  </a:cubicBezTo>
                  <a:cubicBezTo>
                    <a:pt x="47" y="262"/>
                    <a:pt x="46" y="262"/>
                    <a:pt x="46" y="263"/>
                  </a:cubicBezTo>
                  <a:cubicBezTo>
                    <a:pt x="47" y="264"/>
                    <a:pt x="48" y="265"/>
                    <a:pt x="48" y="267"/>
                  </a:cubicBezTo>
                  <a:cubicBezTo>
                    <a:pt x="49" y="268"/>
                    <a:pt x="51" y="267"/>
                    <a:pt x="51" y="269"/>
                  </a:cubicBezTo>
                  <a:cubicBezTo>
                    <a:pt x="50" y="269"/>
                    <a:pt x="50" y="271"/>
                    <a:pt x="49" y="271"/>
                  </a:cubicBezTo>
                  <a:cubicBezTo>
                    <a:pt x="48" y="270"/>
                    <a:pt x="50" y="270"/>
                    <a:pt x="49" y="269"/>
                  </a:cubicBezTo>
                  <a:cubicBezTo>
                    <a:pt x="48" y="270"/>
                    <a:pt x="48" y="271"/>
                    <a:pt x="47" y="272"/>
                  </a:cubicBezTo>
                  <a:cubicBezTo>
                    <a:pt x="51" y="272"/>
                    <a:pt x="54" y="271"/>
                    <a:pt x="56" y="273"/>
                  </a:cubicBezTo>
                  <a:cubicBezTo>
                    <a:pt x="56" y="274"/>
                    <a:pt x="56" y="274"/>
                    <a:pt x="56" y="275"/>
                  </a:cubicBezTo>
                  <a:cubicBezTo>
                    <a:pt x="57" y="275"/>
                    <a:pt x="57" y="274"/>
                    <a:pt x="58" y="275"/>
                  </a:cubicBezTo>
                  <a:cubicBezTo>
                    <a:pt x="57" y="275"/>
                    <a:pt x="57" y="275"/>
                    <a:pt x="57" y="276"/>
                  </a:cubicBezTo>
                  <a:cubicBezTo>
                    <a:pt x="59" y="277"/>
                    <a:pt x="59" y="275"/>
                    <a:pt x="60" y="275"/>
                  </a:cubicBezTo>
                  <a:cubicBezTo>
                    <a:pt x="61" y="278"/>
                    <a:pt x="64" y="275"/>
                    <a:pt x="66" y="277"/>
                  </a:cubicBezTo>
                  <a:cubicBezTo>
                    <a:pt x="67" y="276"/>
                    <a:pt x="65" y="276"/>
                    <a:pt x="66" y="275"/>
                  </a:cubicBezTo>
                  <a:cubicBezTo>
                    <a:pt x="67" y="275"/>
                    <a:pt x="67" y="276"/>
                    <a:pt x="68" y="276"/>
                  </a:cubicBezTo>
                  <a:cubicBezTo>
                    <a:pt x="69" y="275"/>
                    <a:pt x="70" y="272"/>
                    <a:pt x="72" y="273"/>
                  </a:cubicBezTo>
                  <a:cubicBezTo>
                    <a:pt x="73" y="272"/>
                    <a:pt x="72" y="271"/>
                    <a:pt x="70" y="271"/>
                  </a:cubicBezTo>
                  <a:cubicBezTo>
                    <a:pt x="70" y="271"/>
                    <a:pt x="70" y="272"/>
                    <a:pt x="69" y="271"/>
                  </a:cubicBezTo>
                  <a:cubicBezTo>
                    <a:pt x="70" y="271"/>
                    <a:pt x="70" y="270"/>
                    <a:pt x="70" y="268"/>
                  </a:cubicBezTo>
                  <a:cubicBezTo>
                    <a:pt x="70" y="268"/>
                    <a:pt x="71" y="268"/>
                    <a:pt x="71" y="267"/>
                  </a:cubicBezTo>
                  <a:cubicBezTo>
                    <a:pt x="70" y="266"/>
                    <a:pt x="71" y="266"/>
                    <a:pt x="71" y="264"/>
                  </a:cubicBezTo>
                  <a:cubicBezTo>
                    <a:pt x="75" y="264"/>
                    <a:pt x="76" y="259"/>
                    <a:pt x="78" y="257"/>
                  </a:cubicBezTo>
                  <a:cubicBezTo>
                    <a:pt x="80" y="257"/>
                    <a:pt x="81" y="257"/>
                    <a:pt x="82" y="256"/>
                  </a:cubicBezTo>
                  <a:cubicBezTo>
                    <a:pt x="81" y="257"/>
                    <a:pt x="82" y="255"/>
                    <a:pt x="82" y="255"/>
                  </a:cubicBezTo>
                  <a:cubicBezTo>
                    <a:pt x="82" y="256"/>
                    <a:pt x="84" y="257"/>
                    <a:pt x="86" y="257"/>
                  </a:cubicBezTo>
                  <a:cubicBezTo>
                    <a:pt x="87" y="256"/>
                    <a:pt x="85" y="254"/>
                    <a:pt x="86" y="254"/>
                  </a:cubicBezTo>
                  <a:cubicBezTo>
                    <a:pt x="88" y="254"/>
                    <a:pt x="87" y="256"/>
                    <a:pt x="88" y="256"/>
                  </a:cubicBezTo>
                  <a:cubicBezTo>
                    <a:pt x="93" y="256"/>
                    <a:pt x="97" y="254"/>
                    <a:pt x="96" y="250"/>
                  </a:cubicBezTo>
                  <a:cubicBezTo>
                    <a:pt x="96" y="249"/>
                    <a:pt x="96" y="251"/>
                    <a:pt x="95" y="251"/>
                  </a:cubicBezTo>
                  <a:cubicBezTo>
                    <a:pt x="94" y="250"/>
                    <a:pt x="95" y="249"/>
                    <a:pt x="94" y="248"/>
                  </a:cubicBezTo>
                  <a:cubicBezTo>
                    <a:pt x="96" y="247"/>
                    <a:pt x="98" y="247"/>
                    <a:pt x="100" y="246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03" y="246"/>
                    <a:pt x="105" y="246"/>
                    <a:pt x="107" y="247"/>
                  </a:cubicBezTo>
                  <a:cubicBezTo>
                    <a:pt x="108" y="246"/>
                    <a:pt x="108" y="245"/>
                    <a:pt x="108" y="245"/>
                  </a:cubicBezTo>
                  <a:cubicBezTo>
                    <a:pt x="110" y="242"/>
                    <a:pt x="110" y="242"/>
                    <a:pt x="110" y="242"/>
                  </a:cubicBezTo>
                  <a:cubicBezTo>
                    <a:pt x="110" y="242"/>
                    <a:pt x="113" y="240"/>
                    <a:pt x="112" y="239"/>
                  </a:cubicBezTo>
                  <a:cubicBezTo>
                    <a:pt x="112" y="238"/>
                    <a:pt x="111" y="234"/>
                    <a:pt x="111" y="234"/>
                  </a:cubicBezTo>
                  <a:cubicBezTo>
                    <a:pt x="111" y="234"/>
                    <a:pt x="112" y="232"/>
                    <a:pt x="113" y="231"/>
                  </a:cubicBezTo>
                  <a:cubicBezTo>
                    <a:pt x="114" y="230"/>
                    <a:pt x="115" y="229"/>
                    <a:pt x="115" y="228"/>
                  </a:cubicBezTo>
                  <a:cubicBezTo>
                    <a:pt x="115" y="226"/>
                    <a:pt x="115" y="225"/>
                    <a:pt x="115" y="224"/>
                  </a:cubicBezTo>
                  <a:cubicBezTo>
                    <a:pt x="115" y="223"/>
                    <a:pt x="115" y="222"/>
                    <a:pt x="115" y="222"/>
                  </a:cubicBezTo>
                  <a:cubicBezTo>
                    <a:pt x="115" y="221"/>
                    <a:pt x="115" y="219"/>
                    <a:pt x="116" y="217"/>
                  </a:cubicBezTo>
                  <a:cubicBezTo>
                    <a:pt x="117" y="216"/>
                    <a:pt x="118" y="213"/>
                    <a:pt x="118" y="212"/>
                  </a:cubicBezTo>
                  <a:cubicBezTo>
                    <a:pt x="119" y="211"/>
                    <a:pt x="120" y="209"/>
                    <a:pt x="119" y="208"/>
                  </a:cubicBezTo>
                  <a:cubicBezTo>
                    <a:pt x="119" y="207"/>
                    <a:pt x="118" y="207"/>
                    <a:pt x="117" y="206"/>
                  </a:cubicBezTo>
                  <a:cubicBezTo>
                    <a:pt x="117" y="205"/>
                    <a:pt x="117" y="204"/>
                    <a:pt x="117" y="204"/>
                  </a:cubicBezTo>
                  <a:cubicBezTo>
                    <a:pt x="119" y="203"/>
                    <a:pt x="120" y="201"/>
                    <a:pt x="123" y="201"/>
                  </a:cubicBezTo>
                  <a:cubicBezTo>
                    <a:pt x="123" y="199"/>
                    <a:pt x="122" y="197"/>
                    <a:pt x="121" y="197"/>
                  </a:cubicBezTo>
                  <a:cubicBezTo>
                    <a:pt x="123" y="196"/>
                    <a:pt x="120" y="193"/>
                    <a:pt x="122" y="191"/>
                  </a:cubicBezTo>
                  <a:cubicBezTo>
                    <a:pt x="123" y="191"/>
                    <a:pt x="123" y="191"/>
                    <a:pt x="123" y="191"/>
                  </a:cubicBezTo>
                  <a:cubicBezTo>
                    <a:pt x="123" y="192"/>
                    <a:pt x="123" y="192"/>
                    <a:pt x="123" y="193"/>
                  </a:cubicBezTo>
                  <a:cubicBezTo>
                    <a:pt x="123" y="193"/>
                    <a:pt x="124" y="193"/>
                    <a:pt x="124" y="193"/>
                  </a:cubicBezTo>
                  <a:cubicBezTo>
                    <a:pt x="124" y="193"/>
                    <a:pt x="124" y="192"/>
                    <a:pt x="124" y="192"/>
                  </a:cubicBezTo>
                  <a:cubicBezTo>
                    <a:pt x="125" y="192"/>
                    <a:pt x="125" y="192"/>
                    <a:pt x="126" y="192"/>
                  </a:cubicBezTo>
                  <a:cubicBezTo>
                    <a:pt x="126" y="192"/>
                    <a:pt x="126" y="191"/>
                    <a:pt x="127" y="191"/>
                  </a:cubicBezTo>
                  <a:cubicBezTo>
                    <a:pt x="128" y="193"/>
                    <a:pt x="132" y="191"/>
                    <a:pt x="133" y="190"/>
                  </a:cubicBezTo>
                  <a:cubicBezTo>
                    <a:pt x="132" y="190"/>
                    <a:pt x="132" y="190"/>
                    <a:pt x="132" y="189"/>
                  </a:cubicBezTo>
                  <a:cubicBezTo>
                    <a:pt x="134" y="189"/>
                    <a:pt x="134" y="189"/>
                    <a:pt x="135" y="188"/>
                  </a:cubicBezTo>
                  <a:cubicBezTo>
                    <a:pt x="134" y="187"/>
                    <a:pt x="132" y="187"/>
                    <a:pt x="133" y="185"/>
                  </a:cubicBezTo>
                  <a:cubicBezTo>
                    <a:pt x="135" y="185"/>
                    <a:pt x="137" y="185"/>
                    <a:pt x="138" y="183"/>
                  </a:cubicBezTo>
                  <a:cubicBezTo>
                    <a:pt x="138" y="184"/>
                    <a:pt x="139" y="184"/>
                    <a:pt x="140" y="184"/>
                  </a:cubicBezTo>
                  <a:cubicBezTo>
                    <a:pt x="139" y="182"/>
                    <a:pt x="141" y="182"/>
                    <a:pt x="141" y="181"/>
                  </a:cubicBezTo>
                  <a:cubicBezTo>
                    <a:pt x="142" y="181"/>
                    <a:pt x="143" y="181"/>
                    <a:pt x="144" y="182"/>
                  </a:cubicBezTo>
                  <a:cubicBezTo>
                    <a:pt x="145" y="180"/>
                    <a:pt x="147" y="181"/>
                    <a:pt x="148" y="179"/>
                  </a:cubicBezTo>
                  <a:cubicBezTo>
                    <a:pt x="146" y="179"/>
                    <a:pt x="150" y="178"/>
                    <a:pt x="149" y="177"/>
                  </a:cubicBezTo>
                  <a:cubicBezTo>
                    <a:pt x="146" y="178"/>
                    <a:pt x="145" y="175"/>
                    <a:pt x="145" y="172"/>
                  </a:cubicBezTo>
                  <a:cubicBezTo>
                    <a:pt x="145" y="172"/>
                    <a:pt x="146" y="171"/>
                    <a:pt x="147" y="171"/>
                  </a:cubicBezTo>
                  <a:cubicBezTo>
                    <a:pt x="147" y="170"/>
                    <a:pt x="146" y="170"/>
                    <a:pt x="146" y="169"/>
                  </a:cubicBezTo>
                  <a:cubicBezTo>
                    <a:pt x="148" y="168"/>
                    <a:pt x="150" y="168"/>
                    <a:pt x="149" y="166"/>
                  </a:cubicBezTo>
                  <a:cubicBezTo>
                    <a:pt x="148" y="166"/>
                    <a:pt x="149" y="168"/>
                    <a:pt x="148" y="168"/>
                  </a:cubicBezTo>
                  <a:cubicBezTo>
                    <a:pt x="148" y="167"/>
                    <a:pt x="147" y="165"/>
                    <a:pt x="147" y="165"/>
                  </a:cubicBezTo>
                  <a:cubicBezTo>
                    <a:pt x="149" y="164"/>
                    <a:pt x="150" y="165"/>
                    <a:pt x="152" y="164"/>
                  </a:cubicBezTo>
                  <a:cubicBezTo>
                    <a:pt x="151" y="162"/>
                    <a:pt x="152" y="161"/>
                    <a:pt x="153" y="160"/>
                  </a:cubicBezTo>
                  <a:cubicBezTo>
                    <a:pt x="151" y="157"/>
                    <a:pt x="152" y="154"/>
                    <a:pt x="154" y="152"/>
                  </a:cubicBezTo>
                  <a:cubicBezTo>
                    <a:pt x="153" y="150"/>
                    <a:pt x="152" y="147"/>
                    <a:pt x="150" y="146"/>
                  </a:cubicBezTo>
                  <a:cubicBezTo>
                    <a:pt x="151" y="145"/>
                    <a:pt x="150" y="142"/>
                    <a:pt x="152" y="142"/>
                  </a:cubicBezTo>
                  <a:cubicBezTo>
                    <a:pt x="151" y="143"/>
                    <a:pt x="152" y="144"/>
                    <a:pt x="153" y="144"/>
                  </a:cubicBezTo>
                  <a:cubicBezTo>
                    <a:pt x="153" y="143"/>
                    <a:pt x="153" y="143"/>
                    <a:pt x="154" y="143"/>
                  </a:cubicBezTo>
                  <a:cubicBezTo>
                    <a:pt x="151" y="139"/>
                    <a:pt x="149" y="136"/>
                    <a:pt x="151" y="131"/>
                  </a:cubicBezTo>
                  <a:cubicBezTo>
                    <a:pt x="148" y="130"/>
                    <a:pt x="153" y="125"/>
                    <a:pt x="149" y="124"/>
                  </a:cubicBezTo>
                  <a:cubicBezTo>
                    <a:pt x="149" y="125"/>
                    <a:pt x="149" y="126"/>
                    <a:pt x="148" y="125"/>
                  </a:cubicBezTo>
                  <a:cubicBezTo>
                    <a:pt x="148" y="123"/>
                    <a:pt x="147" y="121"/>
                    <a:pt x="147" y="118"/>
                  </a:cubicBezTo>
                  <a:cubicBezTo>
                    <a:pt x="149" y="118"/>
                    <a:pt x="147" y="117"/>
                    <a:pt x="148" y="115"/>
                  </a:cubicBezTo>
                  <a:cubicBezTo>
                    <a:pt x="150" y="114"/>
                    <a:pt x="150" y="112"/>
                    <a:pt x="152" y="112"/>
                  </a:cubicBezTo>
                  <a:cubicBezTo>
                    <a:pt x="152" y="109"/>
                    <a:pt x="154" y="108"/>
                    <a:pt x="152" y="107"/>
                  </a:cubicBezTo>
                  <a:cubicBezTo>
                    <a:pt x="152" y="108"/>
                    <a:pt x="151" y="108"/>
                    <a:pt x="151" y="108"/>
                  </a:cubicBezTo>
                  <a:cubicBezTo>
                    <a:pt x="152" y="106"/>
                    <a:pt x="152" y="104"/>
                    <a:pt x="153" y="103"/>
                  </a:cubicBezTo>
                  <a:cubicBezTo>
                    <a:pt x="153" y="102"/>
                    <a:pt x="152" y="100"/>
                    <a:pt x="153" y="99"/>
                  </a:cubicBezTo>
                  <a:cubicBezTo>
                    <a:pt x="152" y="99"/>
                    <a:pt x="151" y="98"/>
                    <a:pt x="150" y="98"/>
                  </a:cubicBezTo>
                  <a:cubicBezTo>
                    <a:pt x="152" y="96"/>
                    <a:pt x="150" y="92"/>
                    <a:pt x="153" y="92"/>
                  </a:cubicBezTo>
                  <a:close/>
                  <a:moveTo>
                    <a:pt x="58" y="4"/>
                  </a:moveTo>
                  <a:cubicBezTo>
                    <a:pt x="58" y="4"/>
                    <a:pt x="58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ubicBezTo>
                    <a:pt x="58" y="5"/>
                    <a:pt x="57" y="5"/>
                    <a:pt x="58" y="4"/>
                  </a:cubicBezTo>
                  <a:close/>
                  <a:moveTo>
                    <a:pt x="13" y="46"/>
                  </a:moveTo>
                  <a:cubicBezTo>
                    <a:pt x="11" y="46"/>
                    <a:pt x="12" y="46"/>
                    <a:pt x="12" y="45"/>
                  </a:cubicBezTo>
                  <a:cubicBezTo>
                    <a:pt x="12" y="46"/>
                    <a:pt x="13" y="46"/>
                    <a:pt x="13" y="46"/>
                  </a:cubicBezTo>
                  <a:close/>
                </a:path>
              </a:pathLst>
            </a:custGeom>
            <a:solidFill>
              <a:srgbClr val="FB2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9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09924" y="4940533"/>
              <a:ext cx="715727" cy="10822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bg1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xxx</a:t>
              </a:r>
              <a:endParaRPr lang="zh-CN" altLang="en-US" sz="10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74" b="13737"/>
          <a:stretch>
            <a:fillRect/>
          </a:stretch>
        </p:blipFill>
        <p:spPr>
          <a:xfrm flipV="1">
            <a:off x="9131559" y="0"/>
            <a:ext cx="3060441" cy="1555524"/>
          </a:xfrm>
          <a:prstGeom prst="rect">
            <a:avLst/>
          </a:prstGeom>
        </p:spPr>
      </p:pic>
      <p:sp>
        <p:nvSpPr>
          <p:cNvPr id="11" name="Text Box 3"/>
          <p:cNvSpPr>
            <a:spLocks noChangeArrowheads="1"/>
          </p:cNvSpPr>
          <p:nvPr/>
        </p:nvSpPr>
        <p:spPr bwMode="auto">
          <a:xfrm>
            <a:off x="9855391" y="736450"/>
            <a:ext cx="861774" cy="1502976"/>
          </a:xfrm>
          <a:prstGeom prst="rect">
            <a:avLst/>
          </a:prstGeom>
          <a:noFill/>
          <a:effectLst/>
        </p:spPr>
        <p:txBody>
          <a:bodyPr vert="eaVert"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sym typeface="Calibri" panose="020F0502020204030204" pitchFamily="34" charset="0"/>
              </a:rPr>
              <a:t>目 录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440166" y="774155"/>
            <a:ext cx="553998" cy="14275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CONTENT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58700" y="2239426"/>
            <a:ext cx="864255" cy="2627580"/>
            <a:chOff x="8158700" y="2239426"/>
            <a:chExt cx="864255" cy="2627580"/>
          </a:xfrm>
        </p:grpSpPr>
        <p:sp>
          <p:nvSpPr>
            <p:cNvPr id="15" name="矩形 14"/>
            <p:cNvSpPr/>
            <p:nvPr/>
          </p:nvSpPr>
          <p:spPr>
            <a:xfrm>
              <a:off x="8158700" y="2239426"/>
              <a:ext cx="402590" cy="2627580"/>
            </a:xfrm>
            <a:prstGeom prst="rect">
              <a:avLst/>
            </a:prstGeom>
            <a:effectLst/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请在此添加文字说明，xxx模板。</a:t>
              </a:r>
              <a:endPara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9" name="TextBox 76"/>
            <p:cNvSpPr txBox="1"/>
            <p:nvPr/>
          </p:nvSpPr>
          <p:spPr>
            <a:xfrm>
              <a:off x="8561290" y="2239426"/>
              <a:ext cx="461665" cy="1106690"/>
            </a:xfrm>
            <a:prstGeom prst="rect">
              <a:avLst/>
            </a:prstGeom>
            <a:solidFill>
              <a:srgbClr val="FB293E"/>
            </a:solidFill>
            <a:effectLst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第壹章节</a:t>
              </a:r>
              <a:endParaRPr lang="zh-CN" altLang="en-US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93032" y="2239426"/>
            <a:ext cx="864255" cy="2627580"/>
            <a:chOff x="8158700" y="2239426"/>
            <a:chExt cx="864255" cy="2627580"/>
          </a:xfrm>
        </p:grpSpPr>
        <p:sp>
          <p:nvSpPr>
            <p:cNvPr id="31" name="矩形 30"/>
            <p:cNvSpPr/>
            <p:nvPr/>
          </p:nvSpPr>
          <p:spPr>
            <a:xfrm>
              <a:off x="8158700" y="2239426"/>
              <a:ext cx="402590" cy="2627580"/>
            </a:xfrm>
            <a:prstGeom prst="rect">
              <a:avLst/>
            </a:prstGeom>
            <a:effectLst/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请在此添加文字说明，xxx模板。</a:t>
              </a:r>
              <a:endPara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2" name="TextBox 76"/>
            <p:cNvSpPr txBox="1"/>
            <p:nvPr/>
          </p:nvSpPr>
          <p:spPr>
            <a:xfrm>
              <a:off x="8561290" y="2239426"/>
              <a:ext cx="461665" cy="1106690"/>
            </a:xfrm>
            <a:prstGeom prst="rect">
              <a:avLst/>
            </a:prstGeom>
            <a:solidFill>
              <a:srgbClr val="FB293E"/>
            </a:solidFill>
            <a:effectLst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第贰章节</a:t>
              </a:r>
              <a:endParaRPr lang="zh-CN" altLang="en-US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27364" y="2239426"/>
            <a:ext cx="864255" cy="2627580"/>
            <a:chOff x="8158700" y="2239426"/>
            <a:chExt cx="864255" cy="2627580"/>
          </a:xfrm>
        </p:grpSpPr>
        <p:sp>
          <p:nvSpPr>
            <p:cNvPr id="34" name="矩形 33"/>
            <p:cNvSpPr/>
            <p:nvPr/>
          </p:nvSpPr>
          <p:spPr>
            <a:xfrm>
              <a:off x="8158700" y="2239426"/>
              <a:ext cx="402590" cy="2627580"/>
            </a:xfrm>
            <a:prstGeom prst="rect">
              <a:avLst/>
            </a:prstGeom>
            <a:effectLst/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请在此添加文字说明，xxx模板。</a:t>
              </a:r>
              <a:endPara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5" name="TextBox 76"/>
            <p:cNvSpPr txBox="1"/>
            <p:nvPr/>
          </p:nvSpPr>
          <p:spPr>
            <a:xfrm>
              <a:off x="8561290" y="2239426"/>
              <a:ext cx="461665" cy="1106690"/>
            </a:xfrm>
            <a:prstGeom prst="rect">
              <a:avLst/>
            </a:prstGeom>
            <a:solidFill>
              <a:srgbClr val="FB293E"/>
            </a:solidFill>
            <a:effectLst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第叁章节</a:t>
              </a:r>
              <a:endParaRPr lang="zh-CN" altLang="en-US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61696" y="2239426"/>
            <a:ext cx="864255" cy="2627580"/>
            <a:chOff x="8158700" y="2239426"/>
            <a:chExt cx="864255" cy="2627580"/>
          </a:xfrm>
        </p:grpSpPr>
        <p:sp>
          <p:nvSpPr>
            <p:cNvPr id="37" name="矩形 36"/>
            <p:cNvSpPr/>
            <p:nvPr/>
          </p:nvSpPr>
          <p:spPr>
            <a:xfrm>
              <a:off x="8158700" y="2239426"/>
              <a:ext cx="402590" cy="2627580"/>
            </a:xfrm>
            <a:prstGeom prst="rect">
              <a:avLst/>
            </a:prstGeom>
            <a:effectLst/>
          </p:spPr>
          <p:txBody>
            <a:bodyPr vert="eaVert"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请在此添加文字说明，xxx模板。</a:t>
              </a:r>
              <a:endPara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8" name="TextBox 76"/>
            <p:cNvSpPr txBox="1"/>
            <p:nvPr/>
          </p:nvSpPr>
          <p:spPr>
            <a:xfrm>
              <a:off x="8561290" y="2239426"/>
              <a:ext cx="461665" cy="1106690"/>
            </a:xfrm>
            <a:prstGeom prst="rect">
              <a:avLst/>
            </a:prstGeom>
            <a:solidFill>
              <a:srgbClr val="FB293E"/>
            </a:solidFill>
            <a:effectLst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第肆章节</a:t>
              </a:r>
              <a:endParaRPr lang="zh-CN" altLang="en-US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8" y="5399514"/>
            <a:ext cx="1473302" cy="145848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2868">
            <a:off x="128192" y="4720794"/>
            <a:ext cx="833316" cy="82493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3399">
            <a:off x="2329957" y="6282591"/>
            <a:ext cx="499748" cy="4947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60872"/>
            <a:ext cx="4452994" cy="5697127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1201776" y="292116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第壹章节</a:t>
            </a:r>
            <a:endParaRPr lang="zh-CN" altLang="en-US" sz="6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1776" y="4468110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201776" y="3903784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01776" y="4915116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9" name="Freeform 5"/>
          <p:cNvSpPr/>
          <p:nvPr/>
        </p:nvSpPr>
        <p:spPr bwMode="auto">
          <a:xfrm>
            <a:off x="5557838" y="5598367"/>
            <a:ext cx="9525" cy="6350"/>
          </a:xfrm>
          <a:custGeom>
            <a:avLst/>
            <a:gdLst>
              <a:gd name="T0" fmla="*/ 0 w 6"/>
              <a:gd name="T1" fmla="*/ 1 h 3"/>
              <a:gd name="T2" fmla="*/ 4 w 6"/>
              <a:gd name="T3" fmla="*/ 3 h 3"/>
              <a:gd name="T4" fmla="*/ 0 w 6"/>
              <a:gd name="T5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">
                <a:moveTo>
                  <a:pt x="0" y="1"/>
                </a:moveTo>
                <a:cubicBezTo>
                  <a:pt x="0" y="0"/>
                  <a:pt x="6" y="0"/>
                  <a:pt x="4" y="3"/>
                </a:cubicBezTo>
                <a:cubicBezTo>
                  <a:pt x="1" y="3"/>
                  <a:pt x="2" y="2"/>
                  <a:pt x="0" y="1"/>
                </a:cubicBezTo>
                <a:close/>
              </a:path>
            </a:pathLst>
          </a:custGeom>
          <a:solidFill>
            <a:srgbClr val="FB29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6"/>
          <p:cNvSpPr>
            <a:spLocks noEditPoints="1"/>
          </p:cNvSpPr>
          <p:nvPr/>
        </p:nvSpPr>
        <p:spPr bwMode="auto">
          <a:xfrm>
            <a:off x="4567205" y="2324942"/>
            <a:ext cx="3057589" cy="3020931"/>
          </a:xfrm>
          <a:custGeom>
            <a:avLst/>
            <a:gdLst>
              <a:gd name="T0" fmla="*/ 141 w 2130"/>
              <a:gd name="T1" fmla="*/ 1561 h 2105"/>
              <a:gd name="T2" fmla="*/ 1191 w 2130"/>
              <a:gd name="T3" fmla="*/ 78 h 2105"/>
              <a:gd name="T4" fmla="*/ 1112 w 2130"/>
              <a:gd name="T5" fmla="*/ 129 h 2105"/>
              <a:gd name="T6" fmla="*/ 1266 w 2130"/>
              <a:gd name="T7" fmla="*/ 171 h 2105"/>
              <a:gd name="T8" fmla="*/ 978 w 2130"/>
              <a:gd name="T9" fmla="*/ 200 h 2105"/>
              <a:gd name="T10" fmla="*/ 554 w 2130"/>
              <a:gd name="T11" fmla="*/ 282 h 2105"/>
              <a:gd name="T12" fmla="*/ 436 w 2130"/>
              <a:gd name="T13" fmla="*/ 274 h 2105"/>
              <a:gd name="T14" fmla="*/ 847 w 2130"/>
              <a:gd name="T15" fmla="*/ 708 h 2105"/>
              <a:gd name="T16" fmla="*/ 971 w 2130"/>
              <a:gd name="T17" fmla="*/ 1620 h 2105"/>
              <a:gd name="T18" fmla="*/ 1011 w 2130"/>
              <a:gd name="T19" fmla="*/ 1255 h 2105"/>
              <a:gd name="T20" fmla="*/ 1067 w 2130"/>
              <a:gd name="T21" fmla="*/ 360 h 2105"/>
              <a:gd name="T22" fmla="*/ 1264 w 2130"/>
              <a:gd name="T23" fmla="*/ 330 h 2105"/>
              <a:gd name="T24" fmla="*/ 473 w 2130"/>
              <a:gd name="T25" fmla="*/ 377 h 2105"/>
              <a:gd name="T26" fmla="*/ 293 w 2130"/>
              <a:gd name="T27" fmla="*/ 449 h 2105"/>
              <a:gd name="T28" fmla="*/ 1779 w 2130"/>
              <a:gd name="T29" fmla="*/ 444 h 2105"/>
              <a:gd name="T30" fmla="*/ 1773 w 2130"/>
              <a:gd name="T31" fmla="*/ 883 h 2105"/>
              <a:gd name="T32" fmla="*/ 289 w 2130"/>
              <a:gd name="T33" fmla="*/ 709 h 2105"/>
              <a:gd name="T34" fmla="*/ 958 w 2130"/>
              <a:gd name="T35" fmla="*/ 485 h 2105"/>
              <a:gd name="T36" fmla="*/ 1663 w 2130"/>
              <a:gd name="T37" fmla="*/ 483 h 2105"/>
              <a:gd name="T38" fmla="*/ 2014 w 2130"/>
              <a:gd name="T39" fmla="*/ 743 h 2105"/>
              <a:gd name="T40" fmla="*/ 655 w 2130"/>
              <a:gd name="T41" fmla="*/ 617 h 2105"/>
              <a:gd name="T42" fmla="*/ 178 w 2130"/>
              <a:gd name="T43" fmla="*/ 1278 h 2105"/>
              <a:gd name="T44" fmla="*/ 880 w 2130"/>
              <a:gd name="T45" fmla="*/ 631 h 2105"/>
              <a:gd name="T46" fmla="*/ 1882 w 2130"/>
              <a:gd name="T47" fmla="*/ 1067 h 2105"/>
              <a:gd name="T48" fmla="*/ 1669 w 2130"/>
              <a:gd name="T49" fmla="*/ 696 h 2105"/>
              <a:gd name="T50" fmla="*/ 232 w 2130"/>
              <a:gd name="T51" fmla="*/ 764 h 2105"/>
              <a:gd name="T52" fmla="*/ 764 w 2130"/>
              <a:gd name="T53" fmla="*/ 809 h 2105"/>
              <a:gd name="T54" fmla="*/ 321 w 2130"/>
              <a:gd name="T55" fmla="*/ 880 h 2105"/>
              <a:gd name="T56" fmla="*/ 722 w 2130"/>
              <a:gd name="T57" fmla="*/ 886 h 2105"/>
              <a:gd name="T58" fmla="*/ 1787 w 2130"/>
              <a:gd name="T59" fmla="*/ 949 h 2105"/>
              <a:gd name="T60" fmla="*/ 50 w 2130"/>
              <a:gd name="T61" fmla="*/ 1013 h 2105"/>
              <a:gd name="T62" fmla="*/ 1933 w 2130"/>
              <a:gd name="T63" fmla="*/ 1087 h 2105"/>
              <a:gd name="T64" fmla="*/ 1759 w 2130"/>
              <a:gd name="T65" fmla="*/ 1022 h 2105"/>
              <a:gd name="T66" fmla="*/ 148 w 2130"/>
              <a:gd name="T67" fmla="*/ 1051 h 2105"/>
              <a:gd name="T68" fmla="*/ 571 w 2130"/>
              <a:gd name="T69" fmla="*/ 1075 h 2105"/>
              <a:gd name="T70" fmla="*/ 171 w 2130"/>
              <a:gd name="T71" fmla="*/ 1351 h 2105"/>
              <a:gd name="T72" fmla="*/ 179 w 2130"/>
              <a:gd name="T73" fmla="*/ 1086 h 2105"/>
              <a:gd name="T74" fmla="*/ 2031 w 2130"/>
              <a:gd name="T75" fmla="*/ 1127 h 2105"/>
              <a:gd name="T76" fmla="*/ 53 w 2130"/>
              <a:gd name="T77" fmla="*/ 1150 h 2105"/>
              <a:gd name="T78" fmla="*/ 1579 w 2130"/>
              <a:gd name="T79" fmla="*/ 1166 h 2105"/>
              <a:gd name="T80" fmla="*/ 1257 w 2130"/>
              <a:gd name="T81" fmla="*/ 1185 h 2105"/>
              <a:gd name="T82" fmla="*/ 1311 w 2130"/>
              <a:gd name="T83" fmla="*/ 1250 h 2105"/>
              <a:gd name="T84" fmla="*/ 199 w 2130"/>
              <a:gd name="T85" fmla="*/ 1286 h 2105"/>
              <a:gd name="T86" fmla="*/ 1710 w 2130"/>
              <a:gd name="T87" fmla="*/ 1311 h 2105"/>
              <a:gd name="T88" fmla="*/ 223 w 2130"/>
              <a:gd name="T89" fmla="*/ 1374 h 2105"/>
              <a:gd name="T90" fmla="*/ 1891 w 2130"/>
              <a:gd name="T91" fmla="*/ 1444 h 2105"/>
              <a:gd name="T92" fmla="*/ 1952 w 2130"/>
              <a:gd name="T93" fmla="*/ 1427 h 2105"/>
              <a:gd name="T94" fmla="*/ 1843 w 2130"/>
              <a:gd name="T95" fmla="*/ 1456 h 2105"/>
              <a:gd name="T96" fmla="*/ 1808 w 2130"/>
              <a:gd name="T97" fmla="*/ 1696 h 2105"/>
              <a:gd name="T98" fmla="*/ 1112 w 2130"/>
              <a:gd name="T99" fmla="*/ 1500 h 2105"/>
              <a:gd name="T100" fmla="*/ 1144 w 2130"/>
              <a:gd name="T101" fmla="*/ 1599 h 2105"/>
              <a:gd name="T102" fmla="*/ 765 w 2130"/>
              <a:gd name="T103" fmla="*/ 1632 h 2105"/>
              <a:gd name="T104" fmla="*/ 529 w 2130"/>
              <a:gd name="T105" fmla="*/ 1715 h 2105"/>
              <a:gd name="T106" fmla="*/ 970 w 2130"/>
              <a:gd name="T107" fmla="*/ 1671 h 2105"/>
              <a:gd name="T108" fmla="*/ 1348 w 2130"/>
              <a:gd name="T109" fmla="*/ 1707 h 2105"/>
              <a:gd name="T110" fmla="*/ 949 w 2130"/>
              <a:gd name="T111" fmla="*/ 1770 h 2105"/>
              <a:gd name="T112" fmla="*/ 458 w 2130"/>
              <a:gd name="T113" fmla="*/ 1778 h 2105"/>
              <a:gd name="T114" fmla="*/ 1322 w 2130"/>
              <a:gd name="T115" fmla="*/ 1894 h 2105"/>
              <a:gd name="T116" fmla="*/ 959 w 2130"/>
              <a:gd name="T117" fmla="*/ 1887 h 2105"/>
              <a:gd name="T118" fmla="*/ 812 w 2130"/>
              <a:gd name="T119" fmla="*/ 1875 h 2105"/>
              <a:gd name="T120" fmla="*/ 1548 w 2130"/>
              <a:gd name="T121" fmla="*/ 1906 h 2105"/>
              <a:gd name="T122" fmla="*/ 1024 w 2130"/>
              <a:gd name="T123" fmla="*/ 1982 h 2105"/>
              <a:gd name="T124" fmla="*/ 811 w 2130"/>
              <a:gd name="T125" fmla="*/ 1997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30" h="2105">
                <a:moveTo>
                  <a:pt x="1723" y="244"/>
                </a:moveTo>
                <a:cubicBezTo>
                  <a:pt x="1743" y="259"/>
                  <a:pt x="1763" y="274"/>
                  <a:pt x="1779" y="292"/>
                </a:cubicBezTo>
                <a:cubicBezTo>
                  <a:pt x="1805" y="309"/>
                  <a:pt x="1821" y="337"/>
                  <a:pt x="1845" y="356"/>
                </a:cubicBezTo>
                <a:cubicBezTo>
                  <a:pt x="1869" y="383"/>
                  <a:pt x="1896" y="413"/>
                  <a:pt x="1918" y="447"/>
                </a:cubicBezTo>
                <a:cubicBezTo>
                  <a:pt x="1929" y="463"/>
                  <a:pt x="1940" y="480"/>
                  <a:pt x="1951" y="497"/>
                </a:cubicBezTo>
                <a:cubicBezTo>
                  <a:pt x="1973" y="530"/>
                  <a:pt x="1994" y="564"/>
                  <a:pt x="2013" y="600"/>
                </a:cubicBezTo>
                <a:cubicBezTo>
                  <a:pt x="2025" y="621"/>
                  <a:pt x="2032" y="641"/>
                  <a:pt x="2041" y="664"/>
                </a:cubicBezTo>
                <a:cubicBezTo>
                  <a:pt x="2042" y="667"/>
                  <a:pt x="2044" y="669"/>
                  <a:pt x="2046" y="672"/>
                </a:cubicBezTo>
                <a:cubicBezTo>
                  <a:pt x="2046" y="674"/>
                  <a:pt x="2046" y="677"/>
                  <a:pt x="2046" y="679"/>
                </a:cubicBezTo>
                <a:cubicBezTo>
                  <a:pt x="2048" y="682"/>
                  <a:pt x="2051" y="685"/>
                  <a:pt x="2053" y="688"/>
                </a:cubicBezTo>
                <a:cubicBezTo>
                  <a:pt x="2060" y="704"/>
                  <a:pt x="2064" y="722"/>
                  <a:pt x="2070" y="739"/>
                </a:cubicBezTo>
                <a:cubicBezTo>
                  <a:pt x="2071" y="743"/>
                  <a:pt x="2074" y="745"/>
                  <a:pt x="2075" y="748"/>
                </a:cubicBezTo>
                <a:cubicBezTo>
                  <a:pt x="2080" y="762"/>
                  <a:pt x="2082" y="778"/>
                  <a:pt x="2088" y="792"/>
                </a:cubicBezTo>
                <a:cubicBezTo>
                  <a:pt x="2089" y="797"/>
                  <a:pt x="2092" y="800"/>
                  <a:pt x="2093" y="806"/>
                </a:cubicBezTo>
                <a:cubicBezTo>
                  <a:pt x="2094" y="810"/>
                  <a:pt x="2093" y="814"/>
                  <a:pt x="2094" y="818"/>
                </a:cubicBezTo>
                <a:cubicBezTo>
                  <a:pt x="2097" y="836"/>
                  <a:pt x="2104" y="854"/>
                  <a:pt x="2107" y="872"/>
                </a:cubicBezTo>
                <a:cubicBezTo>
                  <a:pt x="2113" y="916"/>
                  <a:pt x="2123" y="964"/>
                  <a:pt x="2127" y="1011"/>
                </a:cubicBezTo>
                <a:cubicBezTo>
                  <a:pt x="2128" y="1016"/>
                  <a:pt x="2126" y="1022"/>
                  <a:pt x="2126" y="1028"/>
                </a:cubicBezTo>
                <a:cubicBezTo>
                  <a:pt x="2127" y="1044"/>
                  <a:pt x="2129" y="1062"/>
                  <a:pt x="2130" y="1079"/>
                </a:cubicBezTo>
                <a:cubicBezTo>
                  <a:pt x="2130" y="1097"/>
                  <a:pt x="2129" y="1115"/>
                  <a:pt x="2129" y="1132"/>
                </a:cubicBezTo>
                <a:cubicBezTo>
                  <a:pt x="2128" y="1145"/>
                  <a:pt x="2125" y="1158"/>
                  <a:pt x="2124" y="1170"/>
                </a:cubicBezTo>
                <a:cubicBezTo>
                  <a:pt x="2123" y="1187"/>
                  <a:pt x="2123" y="1204"/>
                  <a:pt x="2121" y="1219"/>
                </a:cubicBezTo>
                <a:cubicBezTo>
                  <a:pt x="2120" y="1221"/>
                  <a:pt x="2119" y="1223"/>
                  <a:pt x="2118" y="1226"/>
                </a:cubicBezTo>
                <a:cubicBezTo>
                  <a:pt x="2118" y="1234"/>
                  <a:pt x="2120" y="1241"/>
                  <a:pt x="2114" y="1246"/>
                </a:cubicBezTo>
                <a:cubicBezTo>
                  <a:pt x="2115" y="1259"/>
                  <a:pt x="2110" y="1278"/>
                  <a:pt x="2106" y="1291"/>
                </a:cubicBezTo>
                <a:cubicBezTo>
                  <a:pt x="2104" y="1310"/>
                  <a:pt x="2097" y="1332"/>
                  <a:pt x="2090" y="1347"/>
                </a:cubicBezTo>
                <a:cubicBezTo>
                  <a:pt x="2085" y="1374"/>
                  <a:pt x="2076" y="1400"/>
                  <a:pt x="2066" y="1425"/>
                </a:cubicBezTo>
                <a:cubicBezTo>
                  <a:pt x="2058" y="1448"/>
                  <a:pt x="2050" y="1470"/>
                  <a:pt x="2040" y="1491"/>
                </a:cubicBezTo>
                <a:cubicBezTo>
                  <a:pt x="2015" y="1542"/>
                  <a:pt x="1991" y="1594"/>
                  <a:pt x="1958" y="1638"/>
                </a:cubicBezTo>
                <a:cubicBezTo>
                  <a:pt x="1952" y="1647"/>
                  <a:pt x="1947" y="1657"/>
                  <a:pt x="1938" y="1663"/>
                </a:cubicBezTo>
                <a:cubicBezTo>
                  <a:pt x="1933" y="1674"/>
                  <a:pt x="1925" y="1683"/>
                  <a:pt x="1917" y="1692"/>
                </a:cubicBezTo>
                <a:cubicBezTo>
                  <a:pt x="1902" y="1710"/>
                  <a:pt x="1888" y="1729"/>
                  <a:pt x="1872" y="1747"/>
                </a:cubicBezTo>
                <a:cubicBezTo>
                  <a:pt x="1864" y="1756"/>
                  <a:pt x="1858" y="1766"/>
                  <a:pt x="1847" y="1772"/>
                </a:cubicBezTo>
                <a:cubicBezTo>
                  <a:pt x="1844" y="1779"/>
                  <a:pt x="1837" y="1784"/>
                  <a:pt x="1831" y="1790"/>
                </a:cubicBezTo>
                <a:cubicBezTo>
                  <a:pt x="1819" y="1801"/>
                  <a:pt x="1809" y="1812"/>
                  <a:pt x="1797" y="1824"/>
                </a:cubicBezTo>
                <a:cubicBezTo>
                  <a:pt x="1789" y="1831"/>
                  <a:pt x="1783" y="1841"/>
                  <a:pt x="1771" y="1845"/>
                </a:cubicBezTo>
                <a:cubicBezTo>
                  <a:pt x="1771" y="1848"/>
                  <a:pt x="1769" y="1849"/>
                  <a:pt x="1768" y="1852"/>
                </a:cubicBezTo>
                <a:cubicBezTo>
                  <a:pt x="1756" y="1859"/>
                  <a:pt x="1746" y="1870"/>
                  <a:pt x="1733" y="1876"/>
                </a:cubicBezTo>
                <a:cubicBezTo>
                  <a:pt x="1716" y="1890"/>
                  <a:pt x="1698" y="1903"/>
                  <a:pt x="1680" y="1916"/>
                </a:cubicBezTo>
                <a:cubicBezTo>
                  <a:pt x="1653" y="1934"/>
                  <a:pt x="1626" y="1950"/>
                  <a:pt x="1597" y="1967"/>
                </a:cubicBezTo>
                <a:cubicBezTo>
                  <a:pt x="1589" y="1972"/>
                  <a:pt x="1580" y="1977"/>
                  <a:pt x="1572" y="1981"/>
                </a:cubicBezTo>
                <a:cubicBezTo>
                  <a:pt x="1569" y="1983"/>
                  <a:pt x="1566" y="1983"/>
                  <a:pt x="1564" y="1984"/>
                </a:cubicBezTo>
                <a:cubicBezTo>
                  <a:pt x="1555" y="1988"/>
                  <a:pt x="1547" y="1996"/>
                  <a:pt x="1539" y="2000"/>
                </a:cubicBezTo>
                <a:cubicBezTo>
                  <a:pt x="1536" y="2001"/>
                  <a:pt x="1534" y="2000"/>
                  <a:pt x="1531" y="2001"/>
                </a:cubicBezTo>
                <a:cubicBezTo>
                  <a:pt x="1525" y="2004"/>
                  <a:pt x="1516" y="2010"/>
                  <a:pt x="1508" y="2013"/>
                </a:cubicBezTo>
                <a:cubicBezTo>
                  <a:pt x="1471" y="2027"/>
                  <a:pt x="1433" y="2043"/>
                  <a:pt x="1394" y="2054"/>
                </a:cubicBezTo>
                <a:cubicBezTo>
                  <a:pt x="1386" y="2057"/>
                  <a:pt x="1378" y="2057"/>
                  <a:pt x="1370" y="2059"/>
                </a:cubicBezTo>
                <a:cubicBezTo>
                  <a:pt x="1366" y="2060"/>
                  <a:pt x="1362" y="2063"/>
                  <a:pt x="1358" y="2064"/>
                </a:cubicBezTo>
                <a:cubicBezTo>
                  <a:pt x="1356" y="2064"/>
                  <a:pt x="1355" y="2063"/>
                  <a:pt x="1353" y="2063"/>
                </a:cubicBezTo>
                <a:cubicBezTo>
                  <a:pt x="1351" y="2063"/>
                  <a:pt x="1347" y="2065"/>
                  <a:pt x="1344" y="2066"/>
                </a:cubicBezTo>
                <a:cubicBezTo>
                  <a:pt x="1335" y="2069"/>
                  <a:pt x="1325" y="2070"/>
                  <a:pt x="1314" y="2073"/>
                </a:cubicBezTo>
                <a:cubicBezTo>
                  <a:pt x="1299" y="2076"/>
                  <a:pt x="1285" y="2082"/>
                  <a:pt x="1268" y="2082"/>
                </a:cubicBezTo>
                <a:cubicBezTo>
                  <a:pt x="1263" y="2083"/>
                  <a:pt x="1258" y="2086"/>
                  <a:pt x="1253" y="2088"/>
                </a:cubicBezTo>
                <a:cubicBezTo>
                  <a:pt x="1243" y="2090"/>
                  <a:pt x="1234" y="2087"/>
                  <a:pt x="1223" y="2088"/>
                </a:cubicBezTo>
                <a:cubicBezTo>
                  <a:pt x="1182" y="2094"/>
                  <a:pt x="1132" y="2105"/>
                  <a:pt x="1093" y="2100"/>
                </a:cubicBezTo>
                <a:cubicBezTo>
                  <a:pt x="1077" y="2105"/>
                  <a:pt x="1060" y="2100"/>
                  <a:pt x="1044" y="2100"/>
                </a:cubicBezTo>
                <a:cubicBezTo>
                  <a:pt x="1015" y="2100"/>
                  <a:pt x="976" y="2101"/>
                  <a:pt x="945" y="2091"/>
                </a:cubicBezTo>
                <a:cubicBezTo>
                  <a:pt x="932" y="2092"/>
                  <a:pt x="915" y="2089"/>
                  <a:pt x="902" y="2086"/>
                </a:cubicBezTo>
                <a:cubicBezTo>
                  <a:pt x="879" y="2084"/>
                  <a:pt x="856" y="2079"/>
                  <a:pt x="834" y="2075"/>
                </a:cubicBezTo>
                <a:cubicBezTo>
                  <a:pt x="831" y="2074"/>
                  <a:pt x="825" y="2074"/>
                  <a:pt x="825" y="2069"/>
                </a:cubicBezTo>
                <a:cubicBezTo>
                  <a:pt x="821" y="2073"/>
                  <a:pt x="813" y="2071"/>
                  <a:pt x="810" y="2068"/>
                </a:cubicBezTo>
                <a:cubicBezTo>
                  <a:pt x="798" y="2067"/>
                  <a:pt x="783" y="2063"/>
                  <a:pt x="773" y="2058"/>
                </a:cubicBezTo>
                <a:cubicBezTo>
                  <a:pt x="771" y="2058"/>
                  <a:pt x="769" y="2058"/>
                  <a:pt x="769" y="2056"/>
                </a:cubicBezTo>
                <a:cubicBezTo>
                  <a:pt x="765" y="2056"/>
                  <a:pt x="761" y="2056"/>
                  <a:pt x="757" y="2055"/>
                </a:cubicBezTo>
                <a:cubicBezTo>
                  <a:pt x="752" y="2054"/>
                  <a:pt x="746" y="2051"/>
                  <a:pt x="743" y="2047"/>
                </a:cubicBezTo>
                <a:cubicBezTo>
                  <a:pt x="735" y="2047"/>
                  <a:pt x="730" y="2044"/>
                  <a:pt x="723" y="2042"/>
                </a:cubicBezTo>
                <a:cubicBezTo>
                  <a:pt x="716" y="2039"/>
                  <a:pt x="711" y="2039"/>
                  <a:pt x="707" y="2033"/>
                </a:cubicBezTo>
                <a:cubicBezTo>
                  <a:pt x="701" y="2033"/>
                  <a:pt x="691" y="2030"/>
                  <a:pt x="688" y="2025"/>
                </a:cubicBezTo>
                <a:cubicBezTo>
                  <a:pt x="683" y="2027"/>
                  <a:pt x="673" y="2023"/>
                  <a:pt x="670" y="2019"/>
                </a:cubicBezTo>
                <a:cubicBezTo>
                  <a:pt x="650" y="2014"/>
                  <a:pt x="635" y="2004"/>
                  <a:pt x="616" y="1997"/>
                </a:cubicBezTo>
                <a:cubicBezTo>
                  <a:pt x="613" y="1998"/>
                  <a:pt x="614" y="1995"/>
                  <a:pt x="613" y="1993"/>
                </a:cubicBezTo>
                <a:cubicBezTo>
                  <a:pt x="604" y="1994"/>
                  <a:pt x="597" y="1988"/>
                  <a:pt x="593" y="1983"/>
                </a:cubicBezTo>
                <a:cubicBezTo>
                  <a:pt x="588" y="1985"/>
                  <a:pt x="587" y="1981"/>
                  <a:pt x="584" y="1981"/>
                </a:cubicBezTo>
                <a:cubicBezTo>
                  <a:pt x="573" y="1976"/>
                  <a:pt x="563" y="1972"/>
                  <a:pt x="555" y="1964"/>
                </a:cubicBezTo>
                <a:cubicBezTo>
                  <a:pt x="547" y="1962"/>
                  <a:pt x="541" y="1959"/>
                  <a:pt x="536" y="1953"/>
                </a:cubicBezTo>
                <a:cubicBezTo>
                  <a:pt x="529" y="1951"/>
                  <a:pt x="520" y="1947"/>
                  <a:pt x="513" y="1942"/>
                </a:cubicBezTo>
                <a:cubicBezTo>
                  <a:pt x="507" y="1937"/>
                  <a:pt x="499" y="1932"/>
                  <a:pt x="494" y="1926"/>
                </a:cubicBezTo>
                <a:cubicBezTo>
                  <a:pt x="489" y="1926"/>
                  <a:pt x="487" y="1922"/>
                  <a:pt x="483" y="1921"/>
                </a:cubicBezTo>
                <a:cubicBezTo>
                  <a:pt x="480" y="1921"/>
                  <a:pt x="480" y="1919"/>
                  <a:pt x="479" y="1917"/>
                </a:cubicBezTo>
                <a:cubicBezTo>
                  <a:pt x="469" y="1913"/>
                  <a:pt x="456" y="1905"/>
                  <a:pt x="445" y="1897"/>
                </a:cubicBezTo>
                <a:cubicBezTo>
                  <a:pt x="423" y="1880"/>
                  <a:pt x="397" y="1861"/>
                  <a:pt x="376" y="1842"/>
                </a:cubicBezTo>
                <a:cubicBezTo>
                  <a:pt x="373" y="1840"/>
                  <a:pt x="370" y="1837"/>
                  <a:pt x="369" y="1833"/>
                </a:cubicBezTo>
                <a:cubicBezTo>
                  <a:pt x="366" y="1834"/>
                  <a:pt x="363" y="1828"/>
                  <a:pt x="358" y="1828"/>
                </a:cubicBezTo>
                <a:cubicBezTo>
                  <a:pt x="352" y="1819"/>
                  <a:pt x="342" y="1814"/>
                  <a:pt x="334" y="1807"/>
                </a:cubicBezTo>
                <a:cubicBezTo>
                  <a:pt x="325" y="1799"/>
                  <a:pt x="315" y="1790"/>
                  <a:pt x="306" y="1780"/>
                </a:cubicBezTo>
                <a:cubicBezTo>
                  <a:pt x="301" y="1775"/>
                  <a:pt x="294" y="1770"/>
                  <a:pt x="292" y="1762"/>
                </a:cubicBezTo>
                <a:cubicBezTo>
                  <a:pt x="288" y="1764"/>
                  <a:pt x="288" y="1756"/>
                  <a:pt x="283" y="1757"/>
                </a:cubicBezTo>
                <a:cubicBezTo>
                  <a:pt x="282" y="1751"/>
                  <a:pt x="276" y="1751"/>
                  <a:pt x="276" y="1745"/>
                </a:cubicBezTo>
                <a:cubicBezTo>
                  <a:pt x="261" y="1736"/>
                  <a:pt x="253" y="1718"/>
                  <a:pt x="239" y="1707"/>
                </a:cubicBezTo>
                <a:cubicBezTo>
                  <a:pt x="239" y="1704"/>
                  <a:pt x="235" y="1704"/>
                  <a:pt x="236" y="1699"/>
                </a:cubicBezTo>
                <a:cubicBezTo>
                  <a:pt x="223" y="1689"/>
                  <a:pt x="212" y="1670"/>
                  <a:pt x="201" y="1656"/>
                </a:cubicBezTo>
                <a:cubicBezTo>
                  <a:pt x="200" y="1654"/>
                  <a:pt x="199" y="1653"/>
                  <a:pt x="199" y="1650"/>
                </a:cubicBezTo>
                <a:cubicBezTo>
                  <a:pt x="197" y="1649"/>
                  <a:pt x="195" y="1648"/>
                  <a:pt x="193" y="1646"/>
                </a:cubicBezTo>
                <a:cubicBezTo>
                  <a:pt x="190" y="1638"/>
                  <a:pt x="183" y="1633"/>
                  <a:pt x="180" y="1624"/>
                </a:cubicBezTo>
                <a:cubicBezTo>
                  <a:pt x="172" y="1615"/>
                  <a:pt x="163" y="1604"/>
                  <a:pt x="160" y="1592"/>
                </a:cubicBezTo>
                <a:cubicBezTo>
                  <a:pt x="159" y="1589"/>
                  <a:pt x="156" y="1592"/>
                  <a:pt x="155" y="1589"/>
                </a:cubicBezTo>
                <a:cubicBezTo>
                  <a:pt x="152" y="1578"/>
                  <a:pt x="142" y="1574"/>
                  <a:pt x="141" y="1561"/>
                </a:cubicBezTo>
                <a:cubicBezTo>
                  <a:pt x="141" y="1559"/>
                  <a:pt x="137" y="1561"/>
                  <a:pt x="137" y="1558"/>
                </a:cubicBezTo>
                <a:cubicBezTo>
                  <a:pt x="125" y="1539"/>
                  <a:pt x="117" y="1518"/>
                  <a:pt x="106" y="1497"/>
                </a:cubicBezTo>
                <a:cubicBezTo>
                  <a:pt x="105" y="1494"/>
                  <a:pt x="102" y="1492"/>
                  <a:pt x="101" y="1490"/>
                </a:cubicBezTo>
                <a:cubicBezTo>
                  <a:pt x="98" y="1485"/>
                  <a:pt x="98" y="1480"/>
                  <a:pt x="96" y="1475"/>
                </a:cubicBezTo>
                <a:cubicBezTo>
                  <a:pt x="92" y="1464"/>
                  <a:pt x="86" y="1453"/>
                  <a:pt x="81" y="1442"/>
                </a:cubicBezTo>
                <a:cubicBezTo>
                  <a:pt x="80" y="1439"/>
                  <a:pt x="79" y="1435"/>
                  <a:pt x="78" y="1432"/>
                </a:cubicBezTo>
                <a:cubicBezTo>
                  <a:pt x="76" y="1428"/>
                  <a:pt x="73" y="1425"/>
                  <a:pt x="71" y="1421"/>
                </a:cubicBezTo>
                <a:cubicBezTo>
                  <a:pt x="69" y="1416"/>
                  <a:pt x="69" y="1410"/>
                  <a:pt x="67" y="1405"/>
                </a:cubicBezTo>
                <a:cubicBezTo>
                  <a:pt x="60" y="1387"/>
                  <a:pt x="51" y="1373"/>
                  <a:pt x="50" y="1349"/>
                </a:cubicBezTo>
                <a:cubicBezTo>
                  <a:pt x="45" y="1343"/>
                  <a:pt x="40" y="1329"/>
                  <a:pt x="41" y="1322"/>
                </a:cubicBezTo>
                <a:cubicBezTo>
                  <a:pt x="41" y="1321"/>
                  <a:pt x="39" y="1321"/>
                  <a:pt x="38" y="1319"/>
                </a:cubicBezTo>
                <a:cubicBezTo>
                  <a:pt x="37" y="1306"/>
                  <a:pt x="32" y="1297"/>
                  <a:pt x="31" y="1284"/>
                </a:cubicBezTo>
                <a:cubicBezTo>
                  <a:pt x="24" y="1263"/>
                  <a:pt x="19" y="1245"/>
                  <a:pt x="19" y="1221"/>
                </a:cubicBezTo>
                <a:cubicBezTo>
                  <a:pt x="15" y="1209"/>
                  <a:pt x="13" y="1195"/>
                  <a:pt x="13" y="1180"/>
                </a:cubicBezTo>
                <a:cubicBezTo>
                  <a:pt x="8" y="1175"/>
                  <a:pt x="10" y="1162"/>
                  <a:pt x="8" y="1151"/>
                </a:cubicBezTo>
                <a:cubicBezTo>
                  <a:pt x="8" y="1150"/>
                  <a:pt x="6" y="1148"/>
                  <a:pt x="6" y="1147"/>
                </a:cubicBezTo>
                <a:cubicBezTo>
                  <a:pt x="5" y="1143"/>
                  <a:pt x="6" y="1140"/>
                  <a:pt x="6" y="1136"/>
                </a:cubicBezTo>
                <a:cubicBezTo>
                  <a:pt x="4" y="1127"/>
                  <a:pt x="3" y="1114"/>
                  <a:pt x="3" y="1102"/>
                </a:cubicBezTo>
                <a:cubicBezTo>
                  <a:pt x="2" y="1100"/>
                  <a:pt x="4" y="1098"/>
                  <a:pt x="4" y="1097"/>
                </a:cubicBezTo>
                <a:cubicBezTo>
                  <a:pt x="4" y="1090"/>
                  <a:pt x="1" y="1082"/>
                  <a:pt x="1" y="1075"/>
                </a:cubicBezTo>
                <a:cubicBezTo>
                  <a:pt x="0" y="1065"/>
                  <a:pt x="3" y="1055"/>
                  <a:pt x="3" y="1045"/>
                </a:cubicBezTo>
                <a:cubicBezTo>
                  <a:pt x="4" y="1035"/>
                  <a:pt x="0" y="1025"/>
                  <a:pt x="1" y="1015"/>
                </a:cubicBezTo>
                <a:cubicBezTo>
                  <a:pt x="1" y="1006"/>
                  <a:pt x="4" y="998"/>
                  <a:pt x="4" y="988"/>
                </a:cubicBezTo>
                <a:cubicBezTo>
                  <a:pt x="4" y="984"/>
                  <a:pt x="2" y="980"/>
                  <a:pt x="3" y="975"/>
                </a:cubicBezTo>
                <a:cubicBezTo>
                  <a:pt x="3" y="974"/>
                  <a:pt x="5" y="972"/>
                  <a:pt x="5" y="970"/>
                </a:cubicBezTo>
                <a:cubicBezTo>
                  <a:pt x="5" y="968"/>
                  <a:pt x="3" y="965"/>
                  <a:pt x="3" y="964"/>
                </a:cubicBezTo>
                <a:cubicBezTo>
                  <a:pt x="3" y="960"/>
                  <a:pt x="5" y="957"/>
                  <a:pt x="6" y="953"/>
                </a:cubicBezTo>
                <a:cubicBezTo>
                  <a:pt x="7" y="943"/>
                  <a:pt x="6" y="933"/>
                  <a:pt x="10" y="925"/>
                </a:cubicBezTo>
                <a:cubicBezTo>
                  <a:pt x="6" y="918"/>
                  <a:pt x="12" y="909"/>
                  <a:pt x="9" y="903"/>
                </a:cubicBezTo>
                <a:cubicBezTo>
                  <a:pt x="16" y="861"/>
                  <a:pt x="21" y="819"/>
                  <a:pt x="33" y="780"/>
                </a:cubicBezTo>
                <a:cubicBezTo>
                  <a:pt x="36" y="756"/>
                  <a:pt x="46" y="733"/>
                  <a:pt x="52" y="710"/>
                </a:cubicBezTo>
                <a:cubicBezTo>
                  <a:pt x="59" y="687"/>
                  <a:pt x="67" y="665"/>
                  <a:pt x="78" y="645"/>
                </a:cubicBezTo>
                <a:cubicBezTo>
                  <a:pt x="100" y="585"/>
                  <a:pt x="130" y="530"/>
                  <a:pt x="164" y="480"/>
                </a:cubicBezTo>
                <a:cubicBezTo>
                  <a:pt x="171" y="469"/>
                  <a:pt x="178" y="457"/>
                  <a:pt x="186" y="446"/>
                </a:cubicBezTo>
                <a:cubicBezTo>
                  <a:pt x="193" y="436"/>
                  <a:pt x="202" y="426"/>
                  <a:pt x="210" y="416"/>
                </a:cubicBezTo>
                <a:cubicBezTo>
                  <a:pt x="226" y="396"/>
                  <a:pt x="242" y="375"/>
                  <a:pt x="259" y="357"/>
                </a:cubicBezTo>
                <a:cubicBezTo>
                  <a:pt x="269" y="346"/>
                  <a:pt x="280" y="336"/>
                  <a:pt x="290" y="325"/>
                </a:cubicBezTo>
                <a:cubicBezTo>
                  <a:pt x="315" y="299"/>
                  <a:pt x="342" y="274"/>
                  <a:pt x="370" y="251"/>
                </a:cubicBezTo>
                <a:cubicBezTo>
                  <a:pt x="376" y="246"/>
                  <a:pt x="380" y="240"/>
                  <a:pt x="386" y="236"/>
                </a:cubicBezTo>
                <a:cubicBezTo>
                  <a:pt x="402" y="222"/>
                  <a:pt x="421" y="211"/>
                  <a:pt x="437" y="198"/>
                </a:cubicBezTo>
                <a:cubicBezTo>
                  <a:pt x="487" y="160"/>
                  <a:pt x="544" y="127"/>
                  <a:pt x="605" y="99"/>
                </a:cubicBezTo>
                <a:cubicBezTo>
                  <a:pt x="646" y="81"/>
                  <a:pt x="688" y="63"/>
                  <a:pt x="733" y="50"/>
                </a:cubicBezTo>
                <a:cubicBezTo>
                  <a:pt x="756" y="43"/>
                  <a:pt x="779" y="36"/>
                  <a:pt x="803" y="32"/>
                </a:cubicBezTo>
                <a:cubicBezTo>
                  <a:pt x="828" y="28"/>
                  <a:pt x="852" y="22"/>
                  <a:pt x="878" y="18"/>
                </a:cubicBezTo>
                <a:cubicBezTo>
                  <a:pt x="887" y="16"/>
                  <a:pt x="897" y="16"/>
                  <a:pt x="906" y="15"/>
                </a:cubicBezTo>
                <a:cubicBezTo>
                  <a:pt x="915" y="15"/>
                  <a:pt x="924" y="11"/>
                  <a:pt x="933" y="10"/>
                </a:cubicBezTo>
                <a:cubicBezTo>
                  <a:pt x="949" y="8"/>
                  <a:pt x="965" y="8"/>
                  <a:pt x="981" y="7"/>
                </a:cubicBezTo>
                <a:cubicBezTo>
                  <a:pt x="992" y="7"/>
                  <a:pt x="1002" y="3"/>
                  <a:pt x="1013" y="3"/>
                </a:cubicBezTo>
                <a:cubicBezTo>
                  <a:pt x="1022" y="2"/>
                  <a:pt x="1030" y="3"/>
                  <a:pt x="1039" y="2"/>
                </a:cubicBezTo>
                <a:cubicBezTo>
                  <a:pt x="1061" y="0"/>
                  <a:pt x="1086" y="2"/>
                  <a:pt x="1107" y="2"/>
                </a:cubicBezTo>
                <a:cubicBezTo>
                  <a:pt x="1111" y="2"/>
                  <a:pt x="1117" y="2"/>
                  <a:pt x="1121" y="3"/>
                </a:cubicBezTo>
                <a:cubicBezTo>
                  <a:pt x="1179" y="8"/>
                  <a:pt x="1231" y="19"/>
                  <a:pt x="1287" y="30"/>
                </a:cubicBezTo>
                <a:cubicBezTo>
                  <a:pt x="1315" y="35"/>
                  <a:pt x="1341" y="45"/>
                  <a:pt x="1367" y="53"/>
                </a:cubicBezTo>
                <a:cubicBezTo>
                  <a:pt x="1381" y="57"/>
                  <a:pt x="1395" y="59"/>
                  <a:pt x="1408" y="63"/>
                </a:cubicBezTo>
                <a:cubicBezTo>
                  <a:pt x="1412" y="64"/>
                  <a:pt x="1416" y="68"/>
                  <a:pt x="1421" y="70"/>
                </a:cubicBezTo>
                <a:cubicBezTo>
                  <a:pt x="1436" y="76"/>
                  <a:pt x="1452" y="80"/>
                  <a:pt x="1466" y="87"/>
                </a:cubicBezTo>
                <a:cubicBezTo>
                  <a:pt x="1484" y="96"/>
                  <a:pt x="1502" y="105"/>
                  <a:pt x="1520" y="114"/>
                </a:cubicBezTo>
                <a:cubicBezTo>
                  <a:pt x="1525" y="116"/>
                  <a:pt x="1530" y="117"/>
                  <a:pt x="1535" y="120"/>
                </a:cubicBezTo>
                <a:cubicBezTo>
                  <a:pt x="1540" y="122"/>
                  <a:pt x="1544" y="126"/>
                  <a:pt x="1548" y="129"/>
                </a:cubicBezTo>
                <a:cubicBezTo>
                  <a:pt x="1565" y="137"/>
                  <a:pt x="1581" y="143"/>
                  <a:pt x="1596" y="153"/>
                </a:cubicBezTo>
                <a:cubicBezTo>
                  <a:pt x="1639" y="182"/>
                  <a:pt x="1685" y="210"/>
                  <a:pt x="1723" y="244"/>
                </a:cubicBezTo>
                <a:close/>
                <a:moveTo>
                  <a:pt x="1095" y="64"/>
                </a:moveTo>
                <a:cubicBezTo>
                  <a:pt x="1097" y="63"/>
                  <a:pt x="1099" y="61"/>
                  <a:pt x="1099" y="58"/>
                </a:cubicBezTo>
                <a:cubicBezTo>
                  <a:pt x="1090" y="56"/>
                  <a:pt x="1080" y="56"/>
                  <a:pt x="1070" y="55"/>
                </a:cubicBezTo>
                <a:cubicBezTo>
                  <a:pt x="1076" y="61"/>
                  <a:pt x="1085" y="63"/>
                  <a:pt x="1095" y="64"/>
                </a:cubicBezTo>
                <a:close/>
                <a:moveTo>
                  <a:pt x="1069" y="65"/>
                </a:moveTo>
                <a:cubicBezTo>
                  <a:pt x="1054" y="61"/>
                  <a:pt x="1035" y="52"/>
                  <a:pt x="1015" y="60"/>
                </a:cubicBezTo>
                <a:cubicBezTo>
                  <a:pt x="1029" y="60"/>
                  <a:pt x="1041" y="70"/>
                  <a:pt x="1054" y="73"/>
                </a:cubicBezTo>
                <a:cubicBezTo>
                  <a:pt x="1066" y="76"/>
                  <a:pt x="1077" y="76"/>
                  <a:pt x="1088" y="83"/>
                </a:cubicBezTo>
                <a:cubicBezTo>
                  <a:pt x="1088" y="80"/>
                  <a:pt x="1091" y="78"/>
                  <a:pt x="1091" y="74"/>
                </a:cubicBezTo>
                <a:cubicBezTo>
                  <a:pt x="1087" y="68"/>
                  <a:pt x="1077" y="68"/>
                  <a:pt x="1069" y="65"/>
                </a:cubicBezTo>
                <a:close/>
                <a:moveTo>
                  <a:pt x="1094" y="102"/>
                </a:moveTo>
                <a:cubicBezTo>
                  <a:pt x="1104" y="101"/>
                  <a:pt x="1113" y="96"/>
                  <a:pt x="1123" y="101"/>
                </a:cubicBezTo>
                <a:cubicBezTo>
                  <a:pt x="1132" y="93"/>
                  <a:pt x="1140" y="85"/>
                  <a:pt x="1151" y="80"/>
                </a:cubicBezTo>
                <a:cubicBezTo>
                  <a:pt x="1152" y="77"/>
                  <a:pt x="1158" y="70"/>
                  <a:pt x="1154" y="67"/>
                </a:cubicBezTo>
                <a:cubicBezTo>
                  <a:pt x="1148" y="75"/>
                  <a:pt x="1141" y="86"/>
                  <a:pt x="1130" y="86"/>
                </a:cubicBezTo>
                <a:cubicBezTo>
                  <a:pt x="1136" y="78"/>
                  <a:pt x="1145" y="74"/>
                  <a:pt x="1146" y="62"/>
                </a:cubicBezTo>
                <a:cubicBezTo>
                  <a:pt x="1122" y="51"/>
                  <a:pt x="1112" y="74"/>
                  <a:pt x="1101" y="86"/>
                </a:cubicBezTo>
                <a:cubicBezTo>
                  <a:pt x="1102" y="73"/>
                  <a:pt x="1109" y="66"/>
                  <a:pt x="1116" y="60"/>
                </a:cubicBezTo>
                <a:cubicBezTo>
                  <a:pt x="1116" y="58"/>
                  <a:pt x="1115" y="58"/>
                  <a:pt x="1114" y="57"/>
                </a:cubicBezTo>
                <a:cubicBezTo>
                  <a:pt x="1103" y="67"/>
                  <a:pt x="1092" y="82"/>
                  <a:pt x="1094" y="102"/>
                </a:cubicBezTo>
                <a:close/>
                <a:moveTo>
                  <a:pt x="995" y="99"/>
                </a:moveTo>
                <a:cubicBezTo>
                  <a:pt x="989" y="88"/>
                  <a:pt x="1000" y="69"/>
                  <a:pt x="990" y="60"/>
                </a:cubicBezTo>
                <a:cubicBezTo>
                  <a:pt x="985" y="58"/>
                  <a:pt x="978" y="59"/>
                  <a:pt x="972" y="59"/>
                </a:cubicBezTo>
                <a:cubicBezTo>
                  <a:pt x="969" y="68"/>
                  <a:pt x="970" y="78"/>
                  <a:pt x="973" y="86"/>
                </a:cubicBezTo>
                <a:cubicBezTo>
                  <a:pt x="979" y="106"/>
                  <a:pt x="993" y="124"/>
                  <a:pt x="1003" y="139"/>
                </a:cubicBezTo>
                <a:cubicBezTo>
                  <a:pt x="1003" y="117"/>
                  <a:pt x="1016" y="99"/>
                  <a:pt x="1012" y="75"/>
                </a:cubicBezTo>
                <a:cubicBezTo>
                  <a:pt x="1011" y="68"/>
                  <a:pt x="1006" y="63"/>
                  <a:pt x="1001" y="58"/>
                </a:cubicBezTo>
                <a:cubicBezTo>
                  <a:pt x="1001" y="58"/>
                  <a:pt x="1000" y="58"/>
                  <a:pt x="1000" y="58"/>
                </a:cubicBezTo>
                <a:cubicBezTo>
                  <a:pt x="999" y="71"/>
                  <a:pt x="1003" y="89"/>
                  <a:pt x="995" y="99"/>
                </a:cubicBezTo>
                <a:close/>
                <a:moveTo>
                  <a:pt x="884" y="69"/>
                </a:moveTo>
                <a:cubicBezTo>
                  <a:pt x="897" y="69"/>
                  <a:pt x="919" y="71"/>
                  <a:pt x="937" y="72"/>
                </a:cubicBezTo>
                <a:cubicBezTo>
                  <a:pt x="950" y="72"/>
                  <a:pt x="965" y="73"/>
                  <a:pt x="962" y="61"/>
                </a:cubicBezTo>
                <a:cubicBezTo>
                  <a:pt x="938" y="60"/>
                  <a:pt x="906" y="63"/>
                  <a:pt x="884" y="69"/>
                </a:cubicBezTo>
                <a:close/>
                <a:moveTo>
                  <a:pt x="1165" y="64"/>
                </a:moveTo>
                <a:cubicBezTo>
                  <a:pt x="1164" y="67"/>
                  <a:pt x="1162" y="73"/>
                  <a:pt x="1164" y="76"/>
                </a:cubicBezTo>
                <a:cubicBezTo>
                  <a:pt x="1173" y="79"/>
                  <a:pt x="1182" y="75"/>
                  <a:pt x="1191" y="78"/>
                </a:cubicBezTo>
                <a:cubicBezTo>
                  <a:pt x="1195" y="79"/>
                  <a:pt x="1197" y="83"/>
                  <a:pt x="1201" y="83"/>
                </a:cubicBezTo>
                <a:cubicBezTo>
                  <a:pt x="1209" y="83"/>
                  <a:pt x="1214" y="75"/>
                  <a:pt x="1222" y="74"/>
                </a:cubicBezTo>
                <a:cubicBezTo>
                  <a:pt x="1204" y="70"/>
                  <a:pt x="1186" y="67"/>
                  <a:pt x="1165" y="64"/>
                </a:cubicBezTo>
                <a:close/>
                <a:moveTo>
                  <a:pt x="1020" y="80"/>
                </a:moveTo>
                <a:cubicBezTo>
                  <a:pt x="1027" y="83"/>
                  <a:pt x="1039" y="84"/>
                  <a:pt x="1042" y="76"/>
                </a:cubicBezTo>
                <a:cubicBezTo>
                  <a:pt x="1033" y="75"/>
                  <a:pt x="1028" y="69"/>
                  <a:pt x="1018" y="68"/>
                </a:cubicBezTo>
                <a:cubicBezTo>
                  <a:pt x="1018" y="74"/>
                  <a:pt x="1021" y="76"/>
                  <a:pt x="1020" y="80"/>
                </a:cubicBezTo>
                <a:close/>
                <a:moveTo>
                  <a:pt x="944" y="79"/>
                </a:moveTo>
                <a:cubicBezTo>
                  <a:pt x="923" y="80"/>
                  <a:pt x="901" y="75"/>
                  <a:pt x="880" y="76"/>
                </a:cubicBezTo>
                <a:cubicBezTo>
                  <a:pt x="822" y="76"/>
                  <a:pt x="772" y="94"/>
                  <a:pt x="730" y="115"/>
                </a:cubicBezTo>
                <a:cubicBezTo>
                  <a:pt x="719" y="121"/>
                  <a:pt x="709" y="128"/>
                  <a:pt x="701" y="137"/>
                </a:cubicBezTo>
                <a:cubicBezTo>
                  <a:pt x="725" y="145"/>
                  <a:pt x="762" y="140"/>
                  <a:pt x="788" y="149"/>
                </a:cubicBezTo>
                <a:cubicBezTo>
                  <a:pt x="796" y="152"/>
                  <a:pt x="803" y="157"/>
                  <a:pt x="810" y="158"/>
                </a:cubicBezTo>
                <a:cubicBezTo>
                  <a:pt x="822" y="159"/>
                  <a:pt x="833" y="154"/>
                  <a:pt x="842" y="150"/>
                </a:cubicBezTo>
                <a:cubicBezTo>
                  <a:pt x="845" y="146"/>
                  <a:pt x="845" y="140"/>
                  <a:pt x="849" y="137"/>
                </a:cubicBezTo>
                <a:cubicBezTo>
                  <a:pt x="864" y="133"/>
                  <a:pt x="875" y="140"/>
                  <a:pt x="888" y="141"/>
                </a:cubicBezTo>
                <a:cubicBezTo>
                  <a:pt x="892" y="121"/>
                  <a:pt x="910" y="98"/>
                  <a:pt x="934" y="102"/>
                </a:cubicBezTo>
                <a:cubicBezTo>
                  <a:pt x="950" y="114"/>
                  <a:pt x="960" y="133"/>
                  <a:pt x="961" y="156"/>
                </a:cubicBezTo>
                <a:cubicBezTo>
                  <a:pt x="972" y="156"/>
                  <a:pt x="985" y="158"/>
                  <a:pt x="993" y="160"/>
                </a:cubicBezTo>
                <a:cubicBezTo>
                  <a:pt x="997" y="144"/>
                  <a:pt x="987" y="134"/>
                  <a:pt x="980" y="121"/>
                </a:cubicBezTo>
                <a:cubicBezTo>
                  <a:pt x="972" y="106"/>
                  <a:pt x="965" y="94"/>
                  <a:pt x="963" y="80"/>
                </a:cubicBezTo>
                <a:cubicBezTo>
                  <a:pt x="957" y="76"/>
                  <a:pt x="951" y="78"/>
                  <a:pt x="944" y="79"/>
                </a:cubicBezTo>
                <a:close/>
                <a:moveTo>
                  <a:pt x="1041" y="88"/>
                </a:moveTo>
                <a:cubicBezTo>
                  <a:pt x="1051" y="85"/>
                  <a:pt x="1068" y="86"/>
                  <a:pt x="1071" y="95"/>
                </a:cubicBezTo>
                <a:cubicBezTo>
                  <a:pt x="1061" y="94"/>
                  <a:pt x="1033" y="91"/>
                  <a:pt x="1032" y="100"/>
                </a:cubicBezTo>
                <a:cubicBezTo>
                  <a:pt x="1030" y="110"/>
                  <a:pt x="1050" y="110"/>
                  <a:pt x="1052" y="119"/>
                </a:cubicBezTo>
                <a:cubicBezTo>
                  <a:pt x="1043" y="120"/>
                  <a:pt x="1037" y="112"/>
                  <a:pt x="1028" y="110"/>
                </a:cubicBezTo>
                <a:cubicBezTo>
                  <a:pt x="1028" y="116"/>
                  <a:pt x="1033" y="121"/>
                  <a:pt x="1037" y="122"/>
                </a:cubicBezTo>
                <a:cubicBezTo>
                  <a:pt x="1043" y="124"/>
                  <a:pt x="1066" y="126"/>
                  <a:pt x="1068" y="125"/>
                </a:cubicBezTo>
                <a:cubicBezTo>
                  <a:pt x="1075" y="120"/>
                  <a:pt x="1081" y="109"/>
                  <a:pt x="1088" y="106"/>
                </a:cubicBezTo>
                <a:cubicBezTo>
                  <a:pt x="1089" y="83"/>
                  <a:pt x="1056" y="73"/>
                  <a:pt x="1041" y="88"/>
                </a:cubicBezTo>
                <a:close/>
                <a:moveTo>
                  <a:pt x="1187" y="84"/>
                </a:moveTo>
                <a:cubicBezTo>
                  <a:pt x="1167" y="80"/>
                  <a:pt x="1132" y="91"/>
                  <a:pt x="1132" y="104"/>
                </a:cubicBezTo>
                <a:cubicBezTo>
                  <a:pt x="1132" y="112"/>
                  <a:pt x="1142" y="112"/>
                  <a:pt x="1139" y="123"/>
                </a:cubicBezTo>
                <a:cubicBezTo>
                  <a:pt x="1161" y="132"/>
                  <a:pt x="1194" y="125"/>
                  <a:pt x="1208" y="112"/>
                </a:cubicBezTo>
                <a:cubicBezTo>
                  <a:pt x="1202" y="102"/>
                  <a:pt x="1189" y="95"/>
                  <a:pt x="1174" y="95"/>
                </a:cubicBezTo>
                <a:cubicBezTo>
                  <a:pt x="1168" y="94"/>
                  <a:pt x="1162" y="98"/>
                  <a:pt x="1157" y="95"/>
                </a:cubicBezTo>
                <a:cubicBezTo>
                  <a:pt x="1169" y="84"/>
                  <a:pt x="1196" y="89"/>
                  <a:pt x="1207" y="99"/>
                </a:cubicBezTo>
                <a:cubicBezTo>
                  <a:pt x="1205" y="93"/>
                  <a:pt x="1195" y="86"/>
                  <a:pt x="1187" y="84"/>
                </a:cubicBezTo>
                <a:close/>
                <a:moveTo>
                  <a:pt x="1260" y="87"/>
                </a:moveTo>
                <a:cubicBezTo>
                  <a:pt x="1258" y="87"/>
                  <a:pt x="1237" y="87"/>
                  <a:pt x="1247" y="88"/>
                </a:cubicBezTo>
                <a:cubicBezTo>
                  <a:pt x="1259" y="91"/>
                  <a:pt x="1267" y="88"/>
                  <a:pt x="1281" y="90"/>
                </a:cubicBezTo>
                <a:cubicBezTo>
                  <a:pt x="1277" y="87"/>
                  <a:pt x="1268" y="87"/>
                  <a:pt x="1260" y="87"/>
                </a:cubicBezTo>
                <a:close/>
                <a:moveTo>
                  <a:pt x="1012" y="133"/>
                </a:moveTo>
                <a:cubicBezTo>
                  <a:pt x="1017" y="131"/>
                  <a:pt x="1022" y="128"/>
                  <a:pt x="1028" y="126"/>
                </a:cubicBezTo>
                <a:cubicBezTo>
                  <a:pt x="1027" y="121"/>
                  <a:pt x="1022" y="119"/>
                  <a:pt x="1020" y="114"/>
                </a:cubicBezTo>
                <a:cubicBezTo>
                  <a:pt x="1018" y="104"/>
                  <a:pt x="1023" y="96"/>
                  <a:pt x="1027" y="88"/>
                </a:cubicBezTo>
                <a:cubicBezTo>
                  <a:pt x="1024" y="89"/>
                  <a:pt x="1023" y="87"/>
                  <a:pt x="1020" y="87"/>
                </a:cubicBezTo>
                <a:cubicBezTo>
                  <a:pt x="1021" y="105"/>
                  <a:pt x="1011" y="117"/>
                  <a:pt x="1012" y="133"/>
                </a:cubicBezTo>
                <a:close/>
                <a:moveTo>
                  <a:pt x="1331" y="99"/>
                </a:moveTo>
                <a:cubicBezTo>
                  <a:pt x="1339" y="101"/>
                  <a:pt x="1347" y="107"/>
                  <a:pt x="1354" y="105"/>
                </a:cubicBezTo>
                <a:cubicBezTo>
                  <a:pt x="1333" y="98"/>
                  <a:pt x="1308" y="90"/>
                  <a:pt x="1283" y="90"/>
                </a:cubicBezTo>
                <a:cubicBezTo>
                  <a:pt x="1299" y="94"/>
                  <a:pt x="1316" y="95"/>
                  <a:pt x="1331" y="99"/>
                </a:cubicBezTo>
                <a:close/>
                <a:moveTo>
                  <a:pt x="677" y="143"/>
                </a:moveTo>
                <a:cubicBezTo>
                  <a:pt x="697" y="130"/>
                  <a:pt x="719" y="116"/>
                  <a:pt x="739" y="103"/>
                </a:cubicBezTo>
                <a:cubicBezTo>
                  <a:pt x="742" y="102"/>
                  <a:pt x="747" y="99"/>
                  <a:pt x="746" y="98"/>
                </a:cubicBezTo>
                <a:cubicBezTo>
                  <a:pt x="714" y="105"/>
                  <a:pt x="697" y="125"/>
                  <a:pt x="677" y="143"/>
                </a:cubicBezTo>
                <a:close/>
                <a:moveTo>
                  <a:pt x="1329" y="119"/>
                </a:moveTo>
                <a:cubicBezTo>
                  <a:pt x="1295" y="109"/>
                  <a:pt x="1256" y="94"/>
                  <a:pt x="1218" y="102"/>
                </a:cubicBezTo>
                <a:cubicBezTo>
                  <a:pt x="1222" y="108"/>
                  <a:pt x="1220" y="117"/>
                  <a:pt x="1215" y="122"/>
                </a:cubicBezTo>
                <a:cubicBezTo>
                  <a:pt x="1230" y="131"/>
                  <a:pt x="1248" y="143"/>
                  <a:pt x="1267" y="145"/>
                </a:cubicBezTo>
                <a:cubicBezTo>
                  <a:pt x="1282" y="147"/>
                  <a:pt x="1296" y="148"/>
                  <a:pt x="1310" y="151"/>
                </a:cubicBezTo>
                <a:cubicBezTo>
                  <a:pt x="1351" y="159"/>
                  <a:pt x="1389" y="175"/>
                  <a:pt x="1427" y="184"/>
                </a:cubicBezTo>
                <a:cubicBezTo>
                  <a:pt x="1422" y="175"/>
                  <a:pt x="1413" y="164"/>
                  <a:pt x="1412" y="150"/>
                </a:cubicBezTo>
                <a:cubicBezTo>
                  <a:pt x="1387" y="138"/>
                  <a:pt x="1359" y="128"/>
                  <a:pt x="1329" y="119"/>
                </a:cubicBezTo>
                <a:close/>
                <a:moveTo>
                  <a:pt x="1118" y="108"/>
                </a:moveTo>
                <a:cubicBezTo>
                  <a:pt x="1098" y="101"/>
                  <a:pt x="1070" y="126"/>
                  <a:pt x="1066" y="138"/>
                </a:cubicBezTo>
                <a:cubicBezTo>
                  <a:pt x="1063" y="145"/>
                  <a:pt x="1066" y="149"/>
                  <a:pt x="1069" y="152"/>
                </a:cubicBezTo>
                <a:cubicBezTo>
                  <a:pt x="1073" y="153"/>
                  <a:pt x="1076" y="151"/>
                  <a:pt x="1080" y="151"/>
                </a:cubicBezTo>
                <a:cubicBezTo>
                  <a:pt x="1078" y="146"/>
                  <a:pt x="1073" y="146"/>
                  <a:pt x="1071" y="142"/>
                </a:cubicBezTo>
                <a:cubicBezTo>
                  <a:pt x="1075" y="137"/>
                  <a:pt x="1085" y="136"/>
                  <a:pt x="1090" y="135"/>
                </a:cubicBezTo>
                <a:cubicBezTo>
                  <a:pt x="1090" y="131"/>
                  <a:pt x="1092" y="130"/>
                  <a:pt x="1091" y="126"/>
                </a:cubicBezTo>
                <a:cubicBezTo>
                  <a:pt x="1094" y="124"/>
                  <a:pt x="1100" y="125"/>
                  <a:pt x="1104" y="125"/>
                </a:cubicBezTo>
                <a:cubicBezTo>
                  <a:pt x="1105" y="118"/>
                  <a:pt x="1109" y="116"/>
                  <a:pt x="1113" y="114"/>
                </a:cubicBezTo>
                <a:cubicBezTo>
                  <a:pt x="1115" y="113"/>
                  <a:pt x="1118" y="119"/>
                  <a:pt x="1118" y="115"/>
                </a:cubicBezTo>
                <a:cubicBezTo>
                  <a:pt x="1119" y="113"/>
                  <a:pt x="1119" y="110"/>
                  <a:pt x="1118" y="108"/>
                </a:cubicBezTo>
                <a:close/>
                <a:moveTo>
                  <a:pt x="1367" y="110"/>
                </a:moveTo>
                <a:cubicBezTo>
                  <a:pt x="1362" y="110"/>
                  <a:pt x="1358" y="105"/>
                  <a:pt x="1355" y="106"/>
                </a:cubicBezTo>
                <a:cubicBezTo>
                  <a:pt x="1358" y="108"/>
                  <a:pt x="1364" y="111"/>
                  <a:pt x="1367" y="110"/>
                </a:cubicBezTo>
                <a:close/>
                <a:moveTo>
                  <a:pt x="934" y="114"/>
                </a:moveTo>
                <a:cubicBezTo>
                  <a:pt x="913" y="108"/>
                  <a:pt x="913" y="137"/>
                  <a:pt x="905" y="151"/>
                </a:cubicBezTo>
                <a:cubicBezTo>
                  <a:pt x="899" y="141"/>
                  <a:pt x="908" y="127"/>
                  <a:pt x="910" y="118"/>
                </a:cubicBezTo>
                <a:cubicBezTo>
                  <a:pt x="893" y="126"/>
                  <a:pt x="891" y="160"/>
                  <a:pt x="904" y="175"/>
                </a:cubicBezTo>
                <a:cubicBezTo>
                  <a:pt x="911" y="176"/>
                  <a:pt x="916" y="179"/>
                  <a:pt x="922" y="182"/>
                </a:cubicBezTo>
                <a:cubicBezTo>
                  <a:pt x="926" y="179"/>
                  <a:pt x="927" y="175"/>
                  <a:pt x="931" y="171"/>
                </a:cubicBezTo>
                <a:cubicBezTo>
                  <a:pt x="937" y="165"/>
                  <a:pt x="947" y="163"/>
                  <a:pt x="951" y="159"/>
                </a:cubicBezTo>
                <a:cubicBezTo>
                  <a:pt x="956" y="153"/>
                  <a:pt x="953" y="135"/>
                  <a:pt x="946" y="129"/>
                </a:cubicBezTo>
                <a:cubicBezTo>
                  <a:pt x="946" y="139"/>
                  <a:pt x="948" y="156"/>
                  <a:pt x="940" y="156"/>
                </a:cubicBezTo>
                <a:cubicBezTo>
                  <a:pt x="943" y="140"/>
                  <a:pt x="940" y="124"/>
                  <a:pt x="934" y="114"/>
                </a:cubicBezTo>
                <a:close/>
                <a:moveTo>
                  <a:pt x="1069" y="161"/>
                </a:moveTo>
                <a:cubicBezTo>
                  <a:pt x="1097" y="192"/>
                  <a:pt x="1140" y="139"/>
                  <a:pt x="1129" y="113"/>
                </a:cubicBezTo>
                <a:cubicBezTo>
                  <a:pt x="1128" y="113"/>
                  <a:pt x="1127" y="113"/>
                  <a:pt x="1127" y="113"/>
                </a:cubicBezTo>
                <a:cubicBezTo>
                  <a:pt x="1121" y="142"/>
                  <a:pt x="1097" y="154"/>
                  <a:pt x="1069" y="161"/>
                </a:cubicBezTo>
                <a:close/>
                <a:moveTo>
                  <a:pt x="657" y="134"/>
                </a:moveTo>
                <a:cubicBezTo>
                  <a:pt x="672" y="138"/>
                  <a:pt x="682" y="134"/>
                  <a:pt x="687" y="122"/>
                </a:cubicBezTo>
                <a:cubicBezTo>
                  <a:pt x="678" y="124"/>
                  <a:pt x="665" y="129"/>
                  <a:pt x="657" y="134"/>
                </a:cubicBezTo>
                <a:close/>
                <a:moveTo>
                  <a:pt x="1112" y="129"/>
                </a:moveTo>
                <a:cubicBezTo>
                  <a:pt x="1114" y="127"/>
                  <a:pt x="1114" y="125"/>
                  <a:pt x="1112" y="124"/>
                </a:cubicBezTo>
                <a:cubicBezTo>
                  <a:pt x="1110" y="125"/>
                  <a:pt x="1110" y="129"/>
                  <a:pt x="1112" y="129"/>
                </a:cubicBezTo>
                <a:close/>
                <a:moveTo>
                  <a:pt x="1165" y="134"/>
                </a:moveTo>
                <a:cubicBezTo>
                  <a:pt x="1153" y="135"/>
                  <a:pt x="1138" y="130"/>
                  <a:pt x="1136" y="139"/>
                </a:cubicBezTo>
                <a:cubicBezTo>
                  <a:pt x="1159" y="146"/>
                  <a:pt x="1186" y="141"/>
                  <a:pt x="1200" y="129"/>
                </a:cubicBezTo>
                <a:cubicBezTo>
                  <a:pt x="1200" y="128"/>
                  <a:pt x="1200" y="126"/>
                  <a:pt x="1199" y="126"/>
                </a:cubicBezTo>
                <a:cubicBezTo>
                  <a:pt x="1190" y="130"/>
                  <a:pt x="1178" y="133"/>
                  <a:pt x="1165" y="134"/>
                </a:cubicBezTo>
                <a:close/>
                <a:moveTo>
                  <a:pt x="1001" y="162"/>
                </a:moveTo>
                <a:cubicBezTo>
                  <a:pt x="1011" y="153"/>
                  <a:pt x="1022" y="144"/>
                  <a:pt x="1039" y="141"/>
                </a:cubicBezTo>
                <a:cubicBezTo>
                  <a:pt x="1048" y="140"/>
                  <a:pt x="1061" y="145"/>
                  <a:pt x="1062" y="134"/>
                </a:cubicBezTo>
                <a:cubicBezTo>
                  <a:pt x="1035" y="127"/>
                  <a:pt x="1005" y="137"/>
                  <a:pt x="1001" y="162"/>
                </a:cubicBezTo>
                <a:close/>
                <a:moveTo>
                  <a:pt x="1102" y="137"/>
                </a:moveTo>
                <a:cubicBezTo>
                  <a:pt x="1104" y="134"/>
                  <a:pt x="1101" y="131"/>
                  <a:pt x="1097" y="131"/>
                </a:cubicBezTo>
                <a:cubicBezTo>
                  <a:pt x="1097" y="135"/>
                  <a:pt x="1098" y="137"/>
                  <a:pt x="1102" y="137"/>
                </a:cubicBezTo>
                <a:close/>
                <a:moveTo>
                  <a:pt x="1083" y="145"/>
                </a:moveTo>
                <a:cubicBezTo>
                  <a:pt x="1085" y="146"/>
                  <a:pt x="1090" y="147"/>
                  <a:pt x="1093" y="145"/>
                </a:cubicBezTo>
                <a:cubicBezTo>
                  <a:pt x="1093" y="141"/>
                  <a:pt x="1084" y="142"/>
                  <a:pt x="1083" y="145"/>
                </a:cubicBezTo>
                <a:close/>
                <a:moveTo>
                  <a:pt x="636" y="143"/>
                </a:moveTo>
                <a:cubicBezTo>
                  <a:pt x="631" y="147"/>
                  <a:pt x="629" y="152"/>
                  <a:pt x="628" y="158"/>
                </a:cubicBezTo>
                <a:cubicBezTo>
                  <a:pt x="628" y="165"/>
                  <a:pt x="631" y="171"/>
                  <a:pt x="631" y="178"/>
                </a:cubicBezTo>
                <a:cubicBezTo>
                  <a:pt x="630" y="191"/>
                  <a:pt x="615" y="192"/>
                  <a:pt x="614" y="205"/>
                </a:cubicBezTo>
                <a:cubicBezTo>
                  <a:pt x="604" y="219"/>
                  <a:pt x="565" y="221"/>
                  <a:pt x="563" y="198"/>
                </a:cubicBezTo>
                <a:cubicBezTo>
                  <a:pt x="557" y="195"/>
                  <a:pt x="553" y="190"/>
                  <a:pt x="549" y="184"/>
                </a:cubicBezTo>
                <a:cubicBezTo>
                  <a:pt x="540" y="189"/>
                  <a:pt x="530" y="192"/>
                  <a:pt x="523" y="199"/>
                </a:cubicBezTo>
                <a:cubicBezTo>
                  <a:pt x="526" y="206"/>
                  <a:pt x="532" y="213"/>
                  <a:pt x="529" y="224"/>
                </a:cubicBezTo>
                <a:cubicBezTo>
                  <a:pt x="542" y="216"/>
                  <a:pt x="563" y="216"/>
                  <a:pt x="573" y="226"/>
                </a:cubicBezTo>
                <a:cubicBezTo>
                  <a:pt x="574" y="231"/>
                  <a:pt x="576" y="235"/>
                  <a:pt x="579" y="237"/>
                </a:cubicBezTo>
                <a:cubicBezTo>
                  <a:pt x="593" y="231"/>
                  <a:pt x="610" y="221"/>
                  <a:pt x="628" y="216"/>
                </a:cubicBezTo>
                <a:cubicBezTo>
                  <a:pt x="634" y="187"/>
                  <a:pt x="651" y="170"/>
                  <a:pt x="663" y="148"/>
                </a:cubicBezTo>
                <a:cubicBezTo>
                  <a:pt x="657" y="143"/>
                  <a:pt x="646" y="143"/>
                  <a:pt x="636" y="143"/>
                </a:cubicBezTo>
                <a:close/>
                <a:moveTo>
                  <a:pt x="883" y="166"/>
                </a:moveTo>
                <a:cubicBezTo>
                  <a:pt x="872" y="160"/>
                  <a:pt x="869" y="146"/>
                  <a:pt x="853" y="147"/>
                </a:cubicBezTo>
                <a:cubicBezTo>
                  <a:pt x="843" y="162"/>
                  <a:pt x="858" y="178"/>
                  <a:pt x="860" y="188"/>
                </a:cubicBezTo>
                <a:cubicBezTo>
                  <a:pt x="851" y="188"/>
                  <a:pt x="852" y="177"/>
                  <a:pt x="845" y="174"/>
                </a:cubicBezTo>
                <a:cubicBezTo>
                  <a:pt x="848" y="191"/>
                  <a:pt x="859" y="203"/>
                  <a:pt x="876" y="203"/>
                </a:cubicBezTo>
                <a:cubicBezTo>
                  <a:pt x="879" y="191"/>
                  <a:pt x="888" y="185"/>
                  <a:pt x="895" y="177"/>
                </a:cubicBezTo>
                <a:cubicBezTo>
                  <a:pt x="888" y="163"/>
                  <a:pt x="886" y="144"/>
                  <a:pt x="867" y="143"/>
                </a:cubicBezTo>
                <a:cubicBezTo>
                  <a:pt x="872" y="150"/>
                  <a:pt x="886" y="156"/>
                  <a:pt x="883" y="166"/>
                </a:cubicBezTo>
                <a:close/>
                <a:moveTo>
                  <a:pt x="1234" y="155"/>
                </a:moveTo>
                <a:cubicBezTo>
                  <a:pt x="1228" y="151"/>
                  <a:pt x="1219" y="147"/>
                  <a:pt x="1214" y="146"/>
                </a:cubicBezTo>
                <a:cubicBezTo>
                  <a:pt x="1220" y="149"/>
                  <a:pt x="1227" y="155"/>
                  <a:pt x="1234" y="155"/>
                </a:cubicBezTo>
                <a:close/>
                <a:moveTo>
                  <a:pt x="1529" y="188"/>
                </a:moveTo>
                <a:cubicBezTo>
                  <a:pt x="1505" y="172"/>
                  <a:pt x="1477" y="156"/>
                  <a:pt x="1449" y="147"/>
                </a:cubicBezTo>
                <a:cubicBezTo>
                  <a:pt x="1477" y="158"/>
                  <a:pt x="1503" y="176"/>
                  <a:pt x="1529" y="188"/>
                </a:cubicBezTo>
                <a:close/>
                <a:moveTo>
                  <a:pt x="1004" y="171"/>
                </a:moveTo>
                <a:cubicBezTo>
                  <a:pt x="1013" y="177"/>
                  <a:pt x="1036" y="172"/>
                  <a:pt x="1049" y="174"/>
                </a:cubicBezTo>
                <a:cubicBezTo>
                  <a:pt x="1043" y="181"/>
                  <a:pt x="1026" y="178"/>
                  <a:pt x="1015" y="180"/>
                </a:cubicBezTo>
                <a:cubicBezTo>
                  <a:pt x="1015" y="185"/>
                  <a:pt x="1021" y="186"/>
                  <a:pt x="1024" y="186"/>
                </a:cubicBezTo>
                <a:cubicBezTo>
                  <a:pt x="1039" y="188"/>
                  <a:pt x="1059" y="179"/>
                  <a:pt x="1065" y="171"/>
                </a:cubicBezTo>
                <a:cubicBezTo>
                  <a:pt x="1057" y="166"/>
                  <a:pt x="1063" y="154"/>
                  <a:pt x="1057" y="148"/>
                </a:cubicBezTo>
                <a:cubicBezTo>
                  <a:pt x="1033" y="146"/>
                  <a:pt x="1013" y="155"/>
                  <a:pt x="1004" y="171"/>
                </a:cubicBezTo>
                <a:close/>
                <a:moveTo>
                  <a:pt x="1135" y="147"/>
                </a:moveTo>
                <a:cubicBezTo>
                  <a:pt x="1124" y="157"/>
                  <a:pt x="1117" y="171"/>
                  <a:pt x="1098" y="174"/>
                </a:cubicBezTo>
                <a:cubicBezTo>
                  <a:pt x="1094" y="199"/>
                  <a:pt x="1105" y="226"/>
                  <a:pt x="1133" y="227"/>
                </a:cubicBezTo>
                <a:cubicBezTo>
                  <a:pt x="1126" y="219"/>
                  <a:pt x="1113" y="204"/>
                  <a:pt x="1112" y="189"/>
                </a:cubicBezTo>
                <a:cubicBezTo>
                  <a:pt x="1112" y="187"/>
                  <a:pt x="1111" y="182"/>
                  <a:pt x="1115" y="182"/>
                </a:cubicBezTo>
                <a:cubicBezTo>
                  <a:pt x="1119" y="193"/>
                  <a:pt x="1124" y="207"/>
                  <a:pt x="1133" y="216"/>
                </a:cubicBezTo>
                <a:cubicBezTo>
                  <a:pt x="1136" y="219"/>
                  <a:pt x="1146" y="227"/>
                  <a:pt x="1152" y="225"/>
                </a:cubicBezTo>
                <a:cubicBezTo>
                  <a:pt x="1160" y="223"/>
                  <a:pt x="1159" y="205"/>
                  <a:pt x="1157" y="194"/>
                </a:cubicBezTo>
                <a:cubicBezTo>
                  <a:pt x="1154" y="184"/>
                  <a:pt x="1146" y="178"/>
                  <a:pt x="1143" y="170"/>
                </a:cubicBezTo>
                <a:cubicBezTo>
                  <a:pt x="1155" y="171"/>
                  <a:pt x="1159" y="181"/>
                  <a:pt x="1165" y="188"/>
                </a:cubicBezTo>
                <a:cubicBezTo>
                  <a:pt x="1162" y="167"/>
                  <a:pt x="1152" y="153"/>
                  <a:pt x="1135" y="147"/>
                </a:cubicBezTo>
                <a:close/>
                <a:moveTo>
                  <a:pt x="686" y="148"/>
                </a:moveTo>
                <a:cubicBezTo>
                  <a:pt x="675" y="149"/>
                  <a:pt x="668" y="166"/>
                  <a:pt x="664" y="176"/>
                </a:cubicBezTo>
                <a:cubicBezTo>
                  <a:pt x="660" y="187"/>
                  <a:pt x="657" y="198"/>
                  <a:pt x="658" y="210"/>
                </a:cubicBezTo>
                <a:cubicBezTo>
                  <a:pt x="672" y="207"/>
                  <a:pt x="681" y="213"/>
                  <a:pt x="692" y="210"/>
                </a:cubicBezTo>
                <a:cubicBezTo>
                  <a:pt x="700" y="208"/>
                  <a:pt x="711" y="195"/>
                  <a:pt x="717" y="189"/>
                </a:cubicBezTo>
                <a:cubicBezTo>
                  <a:pt x="721" y="185"/>
                  <a:pt x="723" y="180"/>
                  <a:pt x="727" y="179"/>
                </a:cubicBezTo>
                <a:cubicBezTo>
                  <a:pt x="729" y="178"/>
                  <a:pt x="733" y="179"/>
                  <a:pt x="735" y="179"/>
                </a:cubicBezTo>
                <a:cubicBezTo>
                  <a:pt x="749" y="177"/>
                  <a:pt x="760" y="169"/>
                  <a:pt x="771" y="162"/>
                </a:cubicBezTo>
                <a:cubicBezTo>
                  <a:pt x="747" y="156"/>
                  <a:pt x="714" y="143"/>
                  <a:pt x="686" y="148"/>
                </a:cubicBezTo>
                <a:close/>
                <a:moveTo>
                  <a:pt x="624" y="149"/>
                </a:moveTo>
                <a:cubicBezTo>
                  <a:pt x="619" y="147"/>
                  <a:pt x="613" y="154"/>
                  <a:pt x="616" y="160"/>
                </a:cubicBezTo>
                <a:cubicBezTo>
                  <a:pt x="622" y="161"/>
                  <a:pt x="624" y="156"/>
                  <a:pt x="624" y="149"/>
                </a:cubicBezTo>
                <a:close/>
                <a:moveTo>
                  <a:pt x="1174" y="199"/>
                </a:moveTo>
                <a:cubicBezTo>
                  <a:pt x="1179" y="200"/>
                  <a:pt x="1181" y="202"/>
                  <a:pt x="1187" y="202"/>
                </a:cubicBezTo>
                <a:cubicBezTo>
                  <a:pt x="1181" y="188"/>
                  <a:pt x="1173" y="169"/>
                  <a:pt x="1168" y="152"/>
                </a:cubicBezTo>
                <a:cubicBezTo>
                  <a:pt x="1164" y="151"/>
                  <a:pt x="1159" y="150"/>
                  <a:pt x="1155" y="149"/>
                </a:cubicBezTo>
                <a:cubicBezTo>
                  <a:pt x="1165" y="162"/>
                  <a:pt x="1173" y="177"/>
                  <a:pt x="1174" y="199"/>
                </a:cubicBezTo>
                <a:close/>
                <a:moveTo>
                  <a:pt x="601" y="156"/>
                </a:moveTo>
                <a:cubicBezTo>
                  <a:pt x="602" y="158"/>
                  <a:pt x="604" y="158"/>
                  <a:pt x="605" y="159"/>
                </a:cubicBezTo>
                <a:cubicBezTo>
                  <a:pt x="606" y="157"/>
                  <a:pt x="608" y="156"/>
                  <a:pt x="608" y="153"/>
                </a:cubicBezTo>
                <a:cubicBezTo>
                  <a:pt x="605" y="153"/>
                  <a:pt x="601" y="153"/>
                  <a:pt x="601" y="156"/>
                </a:cubicBezTo>
                <a:close/>
                <a:moveTo>
                  <a:pt x="1183" y="167"/>
                </a:moveTo>
                <a:cubicBezTo>
                  <a:pt x="1186" y="167"/>
                  <a:pt x="1185" y="163"/>
                  <a:pt x="1189" y="164"/>
                </a:cubicBezTo>
                <a:cubicBezTo>
                  <a:pt x="1218" y="181"/>
                  <a:pt x="1257" y="187"/>
                  <a:pt x="1269" y="220"/>
                </a:cubicBezTo>
                <a:cubicBezTo>
                  <a:pt x="1288" y="228"/>
                  <a:pt x="1310" y="228"/>
                  <a:pt x="1330" y="234"/>
                </a:cubicBezTo>
                <a:cubicBezTo>
                  <a:pt x="1350" y="240"/>
                  <a:pt x="1369" y="247"/>
                  <a:pt x="1387" y="251"/>
                </a:cubicBezTo>
                <a:cubicBezTo>
                  <a:pt x="1376" y="247"/>
                  <a:pt x="1367" y="241"/>
                  <a:pt x="1356" y="236"/>
                </a:cubicBezTo>
                <a:cubicBezTo>
                  <a:pt x="1342" y="230"/>
                  <a:pt x="1326" y="227"/>
                  <a:pt x="1310" y="221"/>
                </a:cubicBezTo>
                <a:cubicBezTo>
                  <a:pt x="1304" y="218"/>
                  <a:pt x="1297" y="214"/>
                  <a:pt x="1290" y="210"/>
                </a:cubicBezTo>
                <a:cubicBezTo>
                  <a:pt x="1269" y="200"/>
                  <a:pt x="1250" y="189"/>
                  <a:pt x="1230" y="179"/>
                </a:cubicBezTo>
                <a:cubicBezTo>
                  <a:pt x="1212" y="171"/>
                  <a:pt x="1197" y="161"/>
                  <a:pt x="1178" y="156"/>
                </a:cubicBezTo>
                <a:cubicBezTo>
                  <a:pt x="1177" y="160"/>
                  <a:pt x="1180" y="165"/>
                  <a:pt x="1183" y="167"/>
                </a:cubicBezTo>
                <a:close/>
                <a:moveTo>
                  <a:pt x="1266" y="171"/>
                </a:moveTo>
                <a:cubicBezTo>
                  <a:pt x="1257" y="166"/>
                  <a:pt x="1246" y="159"/>
                  <a:pt x="1237" y="157"/>
                </a:cubicBezTo>
                <a:cubicBezTo>
                  <a:pt x="1246" y="161"/>
                  <a:pt x="1257" y="169"/>
                  <a:pt x="1266" y="171"/>
                </a:cubicBezTo>
                <a:close/>
                <a:moveTo>
                  <a:pt x="933" y="179"/>
                </a:moveTo>
                <a:cubicBezTo>
                  <a:pt x="931" y="182"/>
                  <a:pt x="928" y="186"/>
                  <a:pt x="929" y="189"/>
                </a:cubicBezTo>
                <a:cubicBezTo>
                  <a:pt x="929" y="192"/>
                  <a:pt x="933" y="193"/>
                  <a:pt x="935" y="197"/>
                </a:cubicBezTo>
                <a:cubicBezTo>
                  <a:pt x="940" y="205"/>
                  <a:pt x="939" y="218"/>
                  <a:pt x="944" y="222"/>
                </a:cubicBezTo>
                <a:cubicBezTo>
                  <a:pt x="951" y="222"/>
                  <a:pt x="955" y="225"/>
                  <a:pt x="961" y="225"/>
                </a:cubicBezTo>
                <a:cubicBezTo>
                  <a:pt x="962" y="223"/>
                  <a:pt x="963" y="218"/>
                  <a:pt x="962" y="217"/>
                </a:cubicBezTo>
                <a:cubicBezTo>
                  <a:pt x="957" y="216"/>
                  <a:pt x="953" y="219"/>
                  <a:pt x="951" y="216"/>
                </a:cubicBezTo>
                <a:cubicBezTo>
                  <a:pt x="952" y="210"/>
                  <a:pt x="959" y="211"/>
                  <a:pt x="963" y="209"/>
                </a:cubicBezTo>
                <a:cubicBezTo>
                  <a:pt x="969" y="203"/>
                  <a:pt x="971" y="195"/>
                  <a:pt x="976" y="189"/>
                </a:cubicBezTo>
                <a:cubicBezTo>
                  <a:pt x="981" y="183"/>
                  <a:pt x="989" y="180"/>
                  <a:pt x="990" y="172"/>
                </a:cubicBezTo>
                <a:cubicBezTo>
                  <a:pt x="976" y="162"/>
                  <a:pt x="960" y="181"/>
                  <a:pt x="949" y="183"/>
                </a:cubicBezTo>
                <a:cubicBezTo>
                  <a:pt x="955" y="174"/>
                  <a:pt x="966" y="170"/>
                  <a:pt x="974" y="163"/>
                </a:cubicBezTo>
                <a:cubicBezTo>
                  <a:pt x="956" y="160"/>
                  <a:pt x="940" y="171"/>
                  <a:pt x="933" y="179"/>
                </a:cubicBezTo>
                <a:close/>
                <a:moveTo>
                  <a:pt x="597" y="163"/>
                </a:moveTo>
                <a:cubicBezTo>
                  <a:pt x="589" y="164"/>
                  <a:pt x="575" y="181"/>
                  <a:pt x="574" y="186"/>
                </a:cubicBezTo>
                <a:cubicBezTo>
                  <a:pt x="569" y="200"/>
                  <a:pt x="577" y="203"/>
                  <a:pt x="583" y="208"/>
                </a:cubicBezTo>
                <a:cubicBezTo>
                  <a:pt x="591" y="208"/>
                  <a:pt x="599" y="208"/>
                  <a:pt x="604" y="205"/>
                </a:cubicBezTo>
                <a:cubicBezTo>
                  <a:pt x="616" y="196"/>
                  <a:pt x="608" y="180"/>
                  <a:pt x="611" y="165"/>
                </a:cubicBezTo>
                <a:cubicBezTo>
                  <a:pt x="606" y="166"/>
                  <a:pt x="603" y="162"/>
                  <a:pt x="597" y="163"/>
                </a:cubicBezTo>
                <a:close/>
                <a:moveTo>
                  <a:pt x="619" y="184"/>
                </a:moveTo>
                <a:cubicBezTo>
                  <a:pt x="626" y="182"/>
                  <a:pt x="625" y="172"/>
                  <a:pt x="620" y="167"/>
                </a:cubicBezTo>
                <a:cubicBezTo>
                  <a:pt x="617" y="170"/>
                  <a:pt x="617" y="179"/>
                  <a:pt x="619" y="184"/>
                </a:cubicBezTo>
                <a:close/>
                <a:moveTo>
                  <a:pt x="1363" y="219"/>
                </a:moveTo>
                <a:cubicBezTo>
                  <a:pt x="1331" y="204"/>
                  <a:pt x="1298" y="186"/>
                  <a:pt x="1267" y="172"/>
                </a:cubicBezTo>
                <a:cubicBezTo>
                  <a:pt x="1297" y="189"/>
                  <a:pt x="1330" y="207"/>
                  <a:pt x="1363" y="219"/>
                </a:cubicBezTo>
                <a:close/>
                <a:moveTo>
                  <a:pt x="559" y="180"/>
                </a:moveTo>
                <a:cubicBezTo>
                  <a:pt x="559" y="185"/>
                  <a:pt x="560" y="190"/>
                  <a:pt x="565" y="190"/>
                </a:cubicBezTo>
                <a:cubicBezTo>
                  <a:pt x="566" y="183"/>
                  <a:pt x="570" y="178"/>
                  <a:pt x="574" y="172"/>
                </a:cubicBezTo>
                <a:cubicBezTo>
                  <a:pt x="568" y="174"/>
                  <a:pt x="563" y="177"/>
                  <a:pt x="559" y="180"/>
                </a:cubicBezTo>
                <a:close/>
                <a:moveTo>
                  <a:pt x="637" y="239"/>
                </a:moveTo>
                <a:cubicBezTo>
                  <a:pt x="643" y="268"/>
                  <a:pt x="664" y="288"/>
                  <a:pt x="692" y="292"/>
                </a:cubicBezTo>
                <a:cubicBezTo>
                  <a:pt x="695" y="289"/>
                  <a:pt x="698" y="287"/>
                  <a:pt x="701" y="284"/>
                </a:cubicBezTo>
                <a:cubicBezTo>
                  <a:pt x="649" y="283"/>
                  <a:pt x="642" y="213"/>
                  <a:pt x="658" y="172"/>
                </a:cubicBezTo>
                <a:cubicBezTo>
                  <a:pt x="647" y="190"/>
                  <a:pt x="631" y="209"/>
                  <a:pt x="637" y="239"/>
                </a:cubicBezTo>
                <a:close/>
                <a:moveTo>
                  <a:pt x="1211" y="209"/>
                </a:moveTo>
                <a:cubicBezTo>
                  <a:pt x="1221" y="216"/>
                  <a:pt x="1233" y="218"/>
                  <a:pt x="1239" y="223"/>
                </a:cubicBezTo>
                <a:cubicBezTo>
                  <a:pt x="1212" y="235"/>
                  <a:pt x="1181" y="241"/>
                  <a:pt x="1173" y="272"/>
                </a:cubicBezTo>
                <a:cubicBezTo>
                  <a:pt x="1185" y="267"/>
                  <a:pt x="1197" y="257"/>
                  <a:pt x="1215" y="253"/>
                </a:cubicBezTo>
                <a:cubicBezTo>
                  <a:pt x="1231" y="249"/>
                  <a:pt x="1247" y="248"/>
                  <a:pt x="1255" y="238"/>
                </a:cubicBezTo>
                <a:cubicBezTo>
                  <a:pt x="1261" y="231"/>
                  <a:pt x="1261" y="220"/>
                  <a:pt x="1257" y="210"/>
                </a:cubicBezTo>
                <a:cubicBezTo>
                  <a:pt x="1253" y="203"/>
                  <a:pt x="1240" y="195"/>
                  <a:pt x="1230" y="190"/>
                </a:cubicBezTo>
                <a:cubicBezTo>
                  <a:pt x="1217" y="184"/>
                  <a:pt x="1202" y="179"/>
                  <a:pt x="1191" y="174"/>
                </a:cubicBezTo>
                <a:cubicBezTo>
                  <a:pt x="1183" y="194"/>
                  <a:pt x="1199" y="201"/>
                  <a:pt x="1211" y="209"/>
                </a:cubicBezTo>
                <a:close/>
                <a:moveTo>
                  <a:pt x="1462" y="185"/>
                </a:moveTo>
                <a:cubicBezTo>
                  <a:pt x="1467" y="193"/>
                  <a:pt x="1471" y="197"/>
                  <a:pt x="1477" y="204"/>
                </a:cubicBezTo>
                <a:cubicBezTo>
                  <a:pt x="1480" y="208"/>
                  <a:pt x="1484" y="213"/>
                  <a:pt x="1486" y="216"/>
                </a:cubicBezTo>
                <a:cubicBezTo>
                  <a:pt x="1497" y="228"/>
                  <a:pt x="1514" y="236"/>
                  <a:pt x="1528" y="245"/>
                </a:cubicBezTo>
                <a:cubicBezTo>
                  <a:pt x="1553" y="261"/>
                  <a:pt x="1578" y="276"/>
                  <a:pt x="1603" y="293"/>
                </a:cubicBezTo>
                <a:cubicBezTo>
                  <a:pt x="1615" y="301"/>
                  <a:pt x="1626" y="310"/>
                  <a:pt x="1638" y="319"/>
                </a:cubicBezTo>
                <a:cubicBezTo>
                  <a:pt x="1662" y="336"/>
                  <a:pt x="1685" y="353"/>
                  <a:pt x="1708" y="369"/>
                </a:cubicBezTo>
                <a:cubicBezTo>
                  <a:pt x="1726" y="382"/>
                  <a:pt x="1743" y="396"/>
                  <a:pt x="1758" y="411"/>
                </a:cubicBezTo>
                <a:cubicBezTo>
                  <a:pt x="1763" y="416"/>
                  <a:pt x="1770" y="422"/>
                  <a:pt x="1779" y="421"/>
                </a:cubicBezTo>
                <a:cubicBezTo>
                  <a:pt x="1769" y="402"/>
                  <a:pt x="1756" y="380"/>
                  <a:pt x="1748" y="358"/>
                </a:cubicBezTo>
                <a:cubicBezTo>
                  <a:pt x="1746" y="350"/>
                  <a:pt x="1745" y="342"/>
                  <a:pt x="1741" y="335"/>
                </a:cubicBezTo>
                <a:cubicBezTo>
                  <a:pt x="1737" y="330"/>
                  <a:pt x="1728" y="324"/>
                  <a:pt x="1722" y="318"/>
                </a:cubicBezTo>
                <a:cubicBezTo>
                  <a:pt x="1680" y="277"/>
                  <a:pt x="1632" y="239"/>
                  <a:pt x="1579" y="211"/>
                </a:cubicBezTo>
                <a:cubicBezTo>
                  <a:pt x="1592" y="230"/>
                  <a:pt x="1609" y="246"/>
                  <a:pt x="1619" y="268"/>
                </a:cubicBezTo>
                <a:cubicBezTo>
                  <a:pt x="1598" y="259"/>
                  <a:pt x="1583" y="240"/>
                  <a:pt x="1564" y="228"/>
                </a:cubicBezTo>
                <a:cubicBezTo>
                  <a:pt x="1544" y="216"/>
                  <a:pt x="1523" y="206"/>
                  <a:pt x="1501" y="196"/>
                </a:cubicBezTo>
                <a:cubicBezTo>
                  <a:pt x="1489" y="187"/>
                  <a:pt x="1474" y="181"/>
                  <a:pt x="1458" y="175"/>
                </a:cubicBezTo>
                <a:cubicBezTo>
                  <a:pt x="1458" y="175"/>
                  <a:pt x="1458" y="174"/>
                  <a:pt x="1457" y="175"/>
                </a:cubicBezTo>
                <a:cubicBezTo>
                  <a:pt x="1457" y="180"/>
                  <a:pt x="1459" y="181"/>
                  <a:pt x="1462" y="185"/>
                </a:cubicBezTo>
                <a:close/>
                <a:moveTo>
                  <a:pt x="1055" y="191"/>
                </a:moveTo>
                <a:cubicBezTo>
                  <a:pt x="1048" y="201"/>
                  <a:pt x="1044" y="216"/>
                  <a:pt x="1046" y="230"/>
                </a:cubicBezTo>
                <a:cubicBezTo>
                  <a:pt x="1079" y="234"/>
                  <a:pt x="1081" y="201"/>
                  <a:pt x="1089" y="179"/>
                </a:cubicBezTo>
                <a:cubicBezTo>
                  <a:pt x="1072" y="174"/>
                  <a:pt x="1063" y="180"/>
                  <a:pt x="1055" y="191"/>
                </a:cubicBezTo>
                <a:close/>
                <a:moveTo>
                  <a:pt x="810" y="188"/>
                </a:moveTo>
                <a:cubicBezTo>
                  <a:pt x="802" y="189"/>
                  <a:pt x="798" y="182"/>
                  <a:pt x="791" y="181"/>
                </a:cubicBezTo>
                <a:cubicBezTo>
                  <a:pt x="784" y="180"/>
                  <a:pt x="776" y="185"/>
                  <a:pt x="769" y="188"/>
                </a:cubicBezTo>
                <a:cubicBezTo>
                  <a:pt x="755" y="194"/>
                  <a:pt x="744" y="201"/>
                  <a:pt x="731" y="208"/>
                </a:cubicBezTo>
                <a:cubicBezTo>
                  <a:pt x="725" y="212"/>
                  <a:pt x="717" y="214"/>
                  <a:pt x="712" y="217"/>
                </a:cubicBezTo>
                <a:cubicBezTo>
                  <a:pt x="708" y="220"/>
                  <a:pt x="704" y="228"/>
                  <a:pt x="700" y="232"/>
                </a:cubicBezTo>
                <a:cubicBezTo>
                  <a:pt x="690" y="240"/>
                  <a:pt x="672" y="244"/>
                  <a:pt x="671" y="255"/>
                </a:cubicBezTo>
                <a:cubicBezTo>
                  <a:pt x="671" y="268"/>
                  <a:pt x="694" y="278"/>
                  <a:pt x="709" y="277"/>
                </a:cubicBezTo>
                <a:cubicBezTo>
                  <a:pt x="712" y="280"/>
                  <a:pt x="713" y="284"/>
                  <a:pt x="710" y="288"/>
                </a:cubicBezTo>
                <a:cubicBezTo>
                  <a:pt x="714" y="287"/>
                  <a:pt x="715" y="289"/>
                  <a:pt x="716" y="292"/>
                </a:cubicBezTo>
                <a:cubicBezTo>
                  <a:pt x="697" y="309"/>
                  <a:pt x="664" y="295"/>
                  <a:pt x="649" y="282"/>
                </a:cubicBezTo>
                <a:cubicBezTo>
                  <a:pt x="640" y="292"/>
                  <a:pt x="630" y="301"/>
                  <a:pt x="621" y="312"/>
                </a:cubicBezTo>
                <a:cubicBezTo>
                  <a:pt x="624" y="314"/>
                  <a:pt x="624" y="320"/>
                  <a:pt x="624" y="325"/>
                </a:cubicBezTo>
                <a:cubicBezTo>
                  <a:pt x="620" y="330"/>
                  <a:pt x="616" y="328"/>
                  <a:pt x="612" y="331"/>
                </a:cubicBezTo>
                <a:cubicBezTo>
                  <a:pt x="599" y="341"/>
                  <a:pt x="599" y="375"/>
                  <a:pt x="602" y="396"/>
                </a:cubicBezTo>
                <a:cubicBezTo>
                  <a:pt x="603" y="405"/>
                  <a:pt x="606" y="421"/>
                  <a:pt x="611" y="422"/>
                </a:cubicBezTo>
                <a:cubicBezTo>
                  <a:pt x="614" y="422"/>
                  <a:pt x="623" y="415"/>
                  <a:pt x="626" y="411"/>
                </a:cubicBezTo>
                <a:cubicBezTo>
                  <a:pt x="639" y="399"/>
                  <a:pt x="653" y="384"/>
                  <a:pt x="663" y="373"/>
                </a:cubicBezTo>
                <a:cubicBezTo>
                  <a:pt x="697" y="336"/>
                  <a:pt x="733" y="306"/>
                  <a:pt x="772" y="278"/>
                </a:cubicBezTo>
                <a:cubicBezTo>
                  <a:pt x="792" y="263"/>
                  <a:pt x="813" y="250"/>
                  <a:pt x="834" y="238"/>
                </a:cubicBezTo>
                <a:cubicBezTo>
                  <a:pt x="839" y="224"/>
                  <a:pt x="846" y="213"/>
                  <a:pt x="858" y="206"/>
                </a:cubicBezTo>
                <a:cubicBezTo>
                  <a:pt x="849" y="200"/>
                  <a:pt x="841" y="193"/>
                  <a:pt x="838" y="180"/>
                </a:cubicBezTo>
                <a:cubicBezTo>
                  <a:pt x="824" y="175"/>
                  <a:pt x="817" y="187"/>
                  <a:pt x="810" y="188"/>
                </a:cubicBezTo>
                <a:close/>
                <a:moveTo>
                  <a:pt x="1438" y="216"/>
                </a:moveTo>
                <a:cubicBezTo>
                  <a:pt x="1409" y="203"/>
                  <a:pt x="1378" y="188"/>
                  <a:pt x="1347" y="181"/>
                </a:cubicBezTo>
                <a:cubicBezTo>
                  <a:pt x="1378" y="191"/>
                  <a:pt x="1408" y="207"/>
                  <a:pt x="1438" y="216"/>
                </a:cubicBezTo>
                <a:close/>
                <a:moveTo>
                  <a:pt x="1017" y="213"/>
                </a:moveTo>
                <a:cubicBezTo>
                  <a:pt x="1015" y="204"/>
                  <a:pt x="1007" y="182"/>
                  <a:pt x="998" y="182"/>
                </a:cubicBezTo>
                <a:cubicBezTo>
                  <a:pt x="987" y="182"/>
                  <a:pt x="982" y="209"/>
                  <a:pt x="981" y="221"/>
                </a:cubicBezTo>
                <a:cubicBezTo>
                  <a:pt x="981" y="227"/>
                  <a:pt x="983" y="233"/>
                  <a:pt x="979" y="236"/>
                </a:cubicBezTo>
                <a:cubicBezTo>
                  <a:pt x="973" y="229"/>
                  <a:pt x="977" y="208"/>
                  <a:pt x="978" y="200"/>
                </a:cubicBezTo>
                <a:cubicBezTo>
                  <a:pt x="962" y="212"/>
                  <a:pt x="967" y="246"/>
                  <a:pt x="981" y="257"/>
                </a:cubicBezTo>
                <a:cubicBezTo>
                  <a:pt x="991" y="251"/>
                  <a:pt x="1006" y="252"/>
                  <a:pt x="1017" y="256"/>
                </a:cubicBezTo>
                <a:cubicBezTo>
                  <a:pt x="1029" y="243"/>
                  <a:pt x="1032" y="201"/>
                  <a:pt x="1015" y="191"/>
                </a:cubicBezTo>
                <a:cubicBezTo>
                  <a:pt x="1026" y="203"/>
                  <a:pt x="1025" y="232"/>
                  <a:pt x="1013" y="243"/>
                </a:cubicBezTo>
                <a:cubicBezTo>
                  <a:pt x="1013" y="232"/>
                  <a:pt x="1018" y="225"/>
                  <a:pt x="1017" y="213"/>
                </a:cubicBezTo>
                <a:close/>
                <a:moveTo>
                  <a:pt x="904" y="184"/>
                </a:moveTo>
                <a:cubicBezTo>
                  <a:pt x="910" y="193"/>
                  <a:pt x="921" y="200"/>
                  <a:pt x="925" y="212"/>
                </a:cubicBezTo>
                <a:cubicBezTo>
                  <a:pt x="926" y="216"/>
                  <a:pt x="923" y="221"/>
                  <a:pt x="928" y="223"/>
                </a:cubicBezTo>
                <a:cubicBezTo>
                  <a:pt x="929" y="222"/>
                  <a:pt x="931" y="221"/>
                  <a:pt x="932" y="221"/>
                </a:cubicBezTo>
                <a:cubicBezTo>
                  <a:pt x="930" y="201"/>
                  <a:pt x="920" y="187"/>
                  <a:pt x="904" y="184"/>
                </a:cubicBezTo>
                <a:close/>
                <a:moveTo>
                  <a:pt x="893" y="188"/>
                </a:moveTo>
                <a:cubicBezTo>
                  <a:pt x="874" y="202"/>
                  <a:pt x="883" y="244"/>
                  <a:pt x="904" y="248"/>
                </a:cubicBezTo>
                <a:cubicBezTo>
                  <a:pt x="905" y="242"/>
                  <a:pt x="906" y="236"/>
                  <a:pt x="908" y="232"/>
                </a:cubicBezTo>
                <a:cubicBezTo>
                  <a:pt x="904" y="232"/>
                  <a:pt x="903" y="230"/>
                  <a:pt x="902" y="228"/>
                </a:cubicBezTo>
                <a:cubicBezTo>
                  <a:pt x="903" y="225"/>
                  <a:pt x="904" y="222"/>
                  <a:pt x="905" y="219"/>
                </a:cubicBezTo>
                <a:cubicBezTo>
                  <a:pt x="895" y="220"/>
                  <a:pt x="890" y="211"/>
                  <a:pt x="895" y="205"/>
                </a:cubicBezTo>
                <a:cubicBezTo>
                  <a:pt x="894" y="203"/>
                  <a:pt x="891" y="203"/>
                  <a:pt x="891" y="200"/>
                </a:cubicBezTo>
                <a:cubicBezTo>
                  <a:pt x="893" y="197"/>
                  <a:pt x="895" y="193"/>
                  <a:pt x="899" y="192"/>
                </a:cubicBezTo>
                <a:cubicBezTo>
                  <a:pt x="899" y="189"/>
                  <a:pt x="897" y="188"/>
                  <a:pt x="893" y="188"/>
                </a:cubicBezTo>
                <a:close/>
                <a:moveTo>
                  <a:pt x="1044" y="196"/>
                </a:moveTo>
                <a:cubicBezTo>
                  <a:pt x="1045" y="193"/>
                  <a:pt x="1048" y="193"/>
                  <a:pt x="1047" y="190"/>
                </a:cubicBezTo>
                <a:cubicBezTo>
                  <a:pt x="1045" y="190"/>
                  <a:pt x="1043" y="194"/>
                  <a:pt x="1044" y="196"/>
                </a:cubicBezTo>
                <a:close/>
                <a:moveTo>
                  <a:pt x="1026" y="194"/>
                </a:moveTo>
                <a:cubicBezTo>
                  <a:pt x="1027" y="198"/>
                  <a:pt x="1029" y="202"/>
                  <a:pt x="1032" y="204"/>
                </a:cubicBezTo>
                <a:cubicBezTo>
                  <a:pt x="1034" y="201"/>
                  <a:pt x="1037" y="195"/>
                  <a:pt x="1036" y="192"/>
                </a:cubicBezTo>
                <a:cubicBezTo>
                  <a:pt x="1033" y="193"/>
                  <a:pt x="1030" y="194"/>
                  <a:pt x="1026" y="194"/>
                </a:cubicBezTo>
                <a:close/>
                <a:moveTo>
                  <a:pt x="899" y="198"/>
                </a:moveTo>
                <a:cubicBezTo>
                  <a:pt x="901" y="200"/>
                  <a:pt x="907" y="199"/>
                  <a:pt x="906" y="196"/>
                </a:cubicBezTo>
                <a:cubicBezTo>
                  <a:pt x="904" y="194"/>
                  <a:pt x="899" y="195"/>
                  <a:pt x="899" y="198"/>
                </a:cubicBezTo>
                <a:close/>
                <a:moveTo>
                  <a:pt x="1043" y="198"/>
                </a:moveTo>
                <a:cubicBezTo>
                  <a:pt x="1041" y="203"/>
                  <a:pt x="1035" y="212"/>
                  <a:pt x="1038" y="217"/>
                </a:cubicBezTo>
                <a:cubicBezTo>
                  <a:pt x="1039" y="212"/>
                  <a:pt x="1044" y="201"/>
                  <a:pt x="1043" y="198"/>
                </a:cubicBezTo>
                <a:close/>
                <a:moveTo>
                  <a:pt x="1075" y="231"/>
                </a:moveTo>
                <a:cubicBezTo>
                  <a:pt x="1077" y="233"/>
                  <a:pt x="1081" y="232"/>
                  <a:pt x="1085" y="232"/>
                </a:cubicBezTo>
                <a:cubicBezTo>
                  <a:pt x="1092" y="225"/>
                  <a:pt x="1097" y="208"/>
                  <a:pt x="1092" y="197"/>
                </a:cubicBezTo>
                <a:cubicBezTo>
                  <a:pt x="1090" y="211"/>
                  <a:pt x="1082" y="221"/>
                  <a:pt x="1075" y="231"/>
                </a:cubicBezTo>
                <a:close/>
                <a:moveTo>
                  <a:pt x="1472" y="223"/>
                </a:moveTo>
                <a:cubicBezTo>
                  <a:pt x="1467" y="213"/>
                  <a:pt x="1460" y="206"/>
                  <a:pt x="1453" y="198"/>
                </a:cubicBezTo>
                <a:cubicBezTo>
                  <a:pt x="1458" y="208"/>
                  <a:pt x="1465" y="216"/>
                  <a:pt x="1472" y="223"/>
                </a:cubicBezTo>
                <a:close/>
                <a:moveTo>
                  <a:pt x="902" y="210"/>
                </a:moveTo>
                <a:cubicBezTo>
                  <a:pt x="906" y="212"/>
                  <a:pt x="911" y="210"/>
                  <a:pt x="911" y="206"/>
                </a:cubicBezTo>
                <a:cubicBezTo>
                  <a:pt x="908" y="205"/>
                  <a:pt x="901" y="205"/>
                  <a:pt x="902" y="210"/>
                </a:cubicBezTo>
                <a:close/>
                <a:moveTo>
                  <a:pt x="518" y="209"/>
                </a:moveTo>
                <a:cubicBezTo>
                  <a:pt x="515" y="209"/>
                  <a:pt x="514" y="207"/>
                  <a:pt x="511" y="206"/>
                </a:cubicBezTo>
                <a:cubicBezTo>
                  <a:pt x="506" y="209"/>
                  <a:pt x="502" y="212"/>
                  <a:pt x="496" y="215"/>
                </a:cubicBezTo>
                <a:cubicBezTo>
                  <a:pt x="493" y="217"/>
                  <a:pt x="483" y="222"/>
                  <a:pt x="483" y="225"/>
                </a:cubicBezTo>
                <a:cubicBezTo>
                  <a:pt x="483" y="226"/>
                  <a:pt x="488" y="231"/>
                  <a:pt x="488" y="232"/>
                </a:cubicBezTo>
                <a:cubicBezTo>
                  <a:pt x="490" y="236"/>
                  <a:pt x="487" y="242"/>
                  <a:pt x="491" y="246"/>
                </a:cubicBezTo>
                <a:cubicBezTo>
                  <a:pt x="495" y="239"/>
                  <a:pt x="491" y="223"/>
                  <a:pt x="500" y="221"/>
                </a:cubicBezTo>
                <a:cubicBezTo>
                  <a:pt x="512" y="229"/>
                  <a:pt x="492" y="242"/>
                  <a:pt x="497" y="255"/>
                </a:cubicBezTo>
                <a:cubicBezTo>
                  <a:pt x="504" y="251"/>
                  <a:pt x="502" y="226"/>
                  <a:pt x="512" y="228"/>
                </a:cubicBezTo>
                <a:cubicBezTo>
                  <a:pt x="522" y="229"/>
                  <a:pt x="511" y="238"/>
                  <a:pt x="510" y="241"/>
                </a:cubicBezTo>
                <a:cubicBezTo>
                  <a:pt x="505" y="248"/>
                  <a:pt x="503" y="258"/>
                  <a:pt x="500" y="263"/>
                </a:cubicBezTo>
                <a:cubicBezTo>
                  <a:pt x="514" y="253"/>
                  <a:pt x="528" y="232"/>
                  <a:pt x="518" y="209"/>
                </a:cubicBezTo>
                <a:close/>
                <a:moveTo>
                  <a:pt x="841" y="246"/>
                </a:moveTo>
                <a:cubicBezTo>
                  <a:pt x="849" y="238"/>
                  <a:pt x="855" y="226"/>
                  <a:pt x="869" y="227"/>
                </a:cubicBezTo>
                <a:cubicBezTo>
                  <a:pt x="861" y="237"/>
                  <a:pt x="846" y="239"/>
                  <a:pt x="848" y="259"/>
                </a:cubicBezTo>
                <a:cubicBezTo>
                  <a:pt x="856" y="269"/>
                  <a:pt x="872" y="255"/>
                  <a:pt x="878" y="257"/>
                </a:cubicBezTo>
                <a:cubicBezTo>
                  <a:pt x="876" y="264"/>
                  <a:pt x="866" y="263"/>
                  <a:pt x="863" y="269"/>
                </a:cubicBezTo>
                <a:cubicBezTo>
                  <a:pt x="876" y="274"/>
                  <a:pt x="894" y="270"/>
                  <a:pt x="891" y="252"/>
                </a:cubicBezTo>
                <a:cubicBezTo>
                  <a:pt x="882" y="243"/>
                  <a:pt x="878" y="228"/>
                  <a:pt x="876" y="211"/>
                </a:cubicBezTo>
                <a:cubicBezTo>
                  <a:pt x="856" y="210"/>
                  <a:pt x="841" y="226"/>
                  <a:pt x="841" y="246"/>
                </a:cubicBezTo>
                <a:close/>
                <a:moveTo>
                  <a:pt x="1175" y="210"/>
                </a:moveTo>
                <a:cubicBezTo>
                  <a:pt x="1173" y="212"/>
                  <a:pt x="1171" y="214"/>
                  <a:pt x="1171" y="217"/>
                </a:cubicBezTo>
                <a:cubicBezTo>
                  <a:pt x="1184" y="219"/>
                  <a:pt x="1198" y="221"/>
                  <a:pt x="1214" y="221"/>
                </a:cubicBezTo>
                <a:cubicBezTo>
                  <a:pt x="1205" y="214"/>
                  <a:pt x="1186" y="214"/>
                  <a:pt x="1175" y="210"/>
                </a:cubicBezTo>
                <a:close/>
                <a:moveTo>
                  <a:pt x="911" y="224"/>
                </a:moveTo>
                <a:cubicBezTo>
                  <a:pt x="915" y="224"/>
                  <a:pt x="918" y="219"/>
                  <a:pt x="916" y="216"/>
                </a:cubicBezTo>
                <a:cubicBezTo>
                  <a:pt x="911" y="215"/>
                  <a:pt x="909" y="220"/>
                  <a:pt x="911" y="224"/>
                </a:cubicBezTo>
                <a:close/>
                <a:moveTo>
                  <a:pt x="1096" y="229"/>
                </a:moveTo>
                <a:cubicBezTo>
                  <a:pt x="1101" y="229"/>
                  <a:pt x="1104" y="228"/>
                  <a:pt x="1107" y="226"/>
                </a:cubicBezTo>
                <a:cubicBezTo>
                  <a:pt x="1105" y="223"/>
                  <a:pt x="1103" y="220"/>
                  <a:pt x="1099" y="219"/>
                </a:cubicBezTo>
                <a:cubicBezTo>
                  <a:pt x="1098" y="222"/>
                  <a:pt x="1096" y="225"/>
                  <a:pt x="1096" y="229"/>
                </a:cubicBezTo>
                <a:close/>
                <a:moveTo>
                  <a:pt x="1486" y="286"/>
                </a:moveTo>
                <a:cubicBezTo>
                  <a:pt x="1484" y="283"/>
                  <a:pt x="1481" y="281"/>
                  <a:pt x="1478" y="279"/>
                </a:cubicBezTo>
                <a:cubicBezTo>
                  <a:pt x="1446" y="263"/>
                  <a:pt x="1416" y="245"/>
                  <a:pt x="1382" y="230"/>
                </a:cubicBezTo>
                <a:cubicBezTo>
                  <a:pt x="1378" y="225"/>
                  <a:pt x="1369" y="221"/>
                  <a:pt x="1363" y="221"/>
                </a:cubicBezTo>
                <a:cubicBezTo>
                  <a:pt x="1404" y="243"/>
                  <a:pt x="1443" y="267"/>
                  <a:pt x="1486" y="286"/>
                </a:cubicBezTo>
                <a:close/>
                <a:moveTo>
                  <a:pt x="546" y="293"/>
                </a:moveTo>
                <a:cubicBezTo>
                  <a:pt x="563" y="292"/>
                  <a:pt x="575" y="284"/>
                  <a:pt x="578" y="270"/>
                </a:cubicBezTo>
                <a:cubicBezTo>
                  <a:pt x="580" y="257"/>
                  <a:pt x="572" y="254"/>
                  <a:pt x="569" y="246"/>
                </a:cubicBezTo>
                <a:cubicBezTo>
                  <a:pt x="567" y="242"/>
                  <a:pt x="568" y="235"/>
                  <a:pt x="564" y="231"/>
                </a:cubicBezTo>
                <a:cubicBezTo>
                  <a:pt x="562" y="228"/>
                  <a:pt x="556" y="226"/>
                  <a:pt x="553" y="225"/>
                </a:cubicBezTo>
                <a:cubicBezTo>
                  <a:pt x="534" y="222"/>
                  <a:pt x="522" y="245"/>
                  <a:pt x="516" y="255"/>
                </a:cubicBezTo>
                <a:cubicBezTo>
                  <a:pt x="524" y="251"/>
                  <a:pt x="527" y="240"/>
                  <a:pt x="537" y="238"/>
                </a:cubicBezTo>
                <a:cubicBezTo>
                  <a:pt x="540" y="250"/>
                  <a:pt x="525" y="251"/>
                  <a:pt x="521" y="259"/>
                </a:cubicBezTo>
                <a:cubicBezTo>
                  <a:pt x="533" y="256"/>
                  <a:pt x="539" y="243"/>
                  <a:pt x="551" y="242"/>
                </a:cubicBezTo>
                <a:cubicBezTo>
                  <a:pt x="554" y="250"/>
                  <a:pt x="545" y="251"/>
                  <a:pt x="540" y="253"/>
                </a:cubicBezTo>
                <a:cubicBezTo>
                  <a:pt x="533" y="257"/>
                  <a:pt x="525" y="263"/>
                  <a:pt x="519" y="267"/>
                </a:cubicBezTo>
                <a:cubicBezTo>
                  <a:pt x="526" y="265"/>
                  <a:pt x="533" y="263"/>
                  <a:pt x="539" y="260"/>
                </a:cubicBezTo>
                <a:cubicBezTo>
                  <a:pt x="544" y="257"/>
                  <a:pt x="550" y="250"/>
                  <a:pt x="555" y="255"/>
                </a:cubicBezTo>
                <a:cubicBezTo>
                  <a:pt x="557" y="263"/>
                  <a:pt x="548" y="262"/>
                  <a:pt x="544" y="263"/>
                </a:cubicBezTo>
                <a:cubicBezTo>
                  <a:pt x="534" y="266"/>
                  <a:pt x="523" y="272"/>
                  <a:pt x="516" y="275"/>
                </a:cubicBezTo>
                <a:cubicBezTo>
                  <a:pt x="530" y="276"/>
                  <a:pt x="541" y="265"/>
                  <a:pt x="552" y="268"/>
                </a:cubicBezTo>
                <a:cubicBezTo>
                  <a:pt x="549" y="282"/>
                  <a:pt x="527" y="274"/>
                  <a:pt x="517" y="282"/>
                </a:cubicBezTo>
                <a:cubicBezTo>
                  <a:pt x="525" y="284"/>
                  <a:pt x="530" y="285"/>
                  <a:pt x="540" y="285"/>
                </a:cubicBezTo>
                <a:cubicBezTo>
                  <a:pt x="543" y="283"/>
                  <a:pt x="550" y="277"/>
                  <a:pt x="554" y="282"/>
                </a:cubicBezTo>
                <a:cubicBezTo>
                  <a:pt x="556" y="295"/>
                  <a:pt x="538" y="290"/>
                  <a:pt x="531" y="291"/>
                </a:cubicBezTo>
                <a:cubicBezTo>
                  <a:pt x="535" y="296"/>
                  <a:pt x="542" y="294"/>
                  <a:pt x="546" y="293"/>
                </a:cubicBezTo>
                <a:close/>
                <a:moveTo>
                  <a:pt x="1481" y="235"/>
                </a:moveTo>
                <a:cubicBezTo>
                  <a:pt x="1480" y="231"/>
                  <a:pt x="1478" y="228"/>
                  <a:pt x="1475" y="227"/>
                </a:cubicBezTo>
                <a:cubicBezTo>
                  <a:pt x="1475" y="231"/>
                  <a:pt x="1479" y="232"/>
                  <a:pt x="1481" y="235"/>
                </a:cubicBezTo>
                <a:close/>
                <a:moveTo>
                  <a:pt x="1161" y="234"/>
                </a:moveTo>
                <a:cubicBezTo>
                  <a:pt x="1169" y="233"/>
                  <a:pt x="1178" y="234"/>
                  <a:pt x="1182" y="229"/>
                </a:cubicBezTo>
                <a:cubicBezTo>
                  <a:pt x="1174" y="229"/>
                  <a:pt x="1159" y="224"/>
                  <a:pt x="1161" y="234"/>
                </a:cubicBezTo>
                <a:close/>
                <a:moveTo>
                  <a:pt x="1489" y="268"/>
                </a:moveTo>
                <a:cubicBezTo>
                  <a:pt x="1476" y="246"/>
                  <a:pt x="1446" y="241"/>
                  <a:pt x="1422" y="228"/>
                </a:cubicBezTo>
                <a:cubicBezTo>
                  <a:pt x="1440" y="246"/>
                  <a:pt x="1463" y="258"/>
                  <a:pt x="1489" y="268"/>
                </a:cubicBezTo>
                <a:close/>
                <a:moveTo>
                  <a:pt x="959" y="235"/>
                </a:moveTo>
                <a:cubicBezTo>
                  <a:pt x="954" y="230"/>
                  <a:pt x="936" y="226"/>
                  <a:pt x="929" y="232"/>
                </a:cubicBezTo>
                <a:cubicBezTo>
                  <a:pt x="943" y="236"/>
                  <a:pt x="957" y="243"/>
                  <a:pt x="960" y="255"/>
                </a:cubicBezTo>
                <a:cubicBezTo>
                  <a:pt x="948" y="249"/>
                  <a:pt x="936" y="236"/>
                  <a:pt x="917" y="242"/>
                </a:cubicBezTo>
                <a:cubicBezTo>
                  <a:pt x="920" y="254"/>
                  <a:pt x="927" y="264"/>
                  <a:pt x="933" y="272"/>
                </a:cubicBezTo>
                <a:cubicBezTo>
                  <a:pt x="936" y="275"/>
                  <a:pt x="941" y="276"/>
                  <a:pt x="940" y="281"/>
                </a:cubicBezTo>
                <a:cubicBezTo>
                  <a:pt x="927" y="280"/>
                  <a:pt x="920" y="266"/>
                  <a:pt x="913" y="255"/>
                </a:cubicBezTo>
                <a:cubicBezTo>
                  <a:pt x="912" y="275"/>
                  <a:pt x="930" y="283"/>
                  <a:pt x="938" y="297"/>
                </a:cubicBezTo>
                <a:cubicBezTo>
                  <a:pt x="944" y="297"/>
                  <a:pt x="947" y="294"/>
                  <a:pt x="954" y="295"/>
                </a:cubicBezTo>
                <a:cubicBezTo>
                  <a:pt x="955" y="278"/>
                  <a:pt x="966" y="269"/>
                  <a:pt x="973" y="258"/>
                </a:cubicBezTo>
                <a:cubicBezTo>
                  <a:pt x="966" y="254"/>
                  <a:pt x="966" y="241"/>
                  <a:pt x="959" y="235"/>
                </a:cubicBezTo>
                <a:close/>
                <a:moveTo>
                  <a:pt x="660" y="235"/>
                </a:moveTo>
                <a:cubicBezTo>
                  <a:pt x="663" y="234"/>
                  <a:pt x="664" y="233"/>
                  <a:pt x="665" y="230"/>
                </a:cubicBezTo>
                <a:cubicBezTo>
                  <a:pt x="661" y="230"/>
                  <a:pt x="658" y="231"/>
                  <a:pt x="660" y="235"/>
                </a:cubicBezTo>
                <a:close/>
                <a:moveTo>
                  <a:pt x="465" y="237"/>
                </a:moveTo>
                <a:cubicBezTo>
                  <a:pt x="466" y="240"/>
                  <a:pt x="467" y="243"/>
                  <a:pt x="470" y="244"/>
                </a:cubicBezTo>
                <a:cubicBezTo>
                  <a:pt x="470" y="241"/>
                  <a:pt x="471" y="237"/>
                  <a:pt x="475" y="237"/>
                </a:cubicBezTo>
                <a:cubicBezTo>
                  <a:pt x="481" y="242"/>
                  <a:pt x="479" y="256"/>
                  <a:pt x="485" y="262"/>
                </a:cubicBezTo>
                <a:cubicBezTo>
                  <a:pt x="488" y="246"/>
                  <a:pt x="478" y="221"/>
                  <a:pt x="465" y="237"/>
                </a:cubicBezTo>
                <a:close/>
                <a:moveTo>
                  <a:pt x="1032" y="240"/>
                </a:moveTo>
                <a:cubicBezTo>
                  <a:pt x="1036" y="241"/>
                  <a:pt x="1037" y="237"/>
                  <a:pt x="1039" y="236"/>
                </a:cubicBezTo>
                <a:cubicBezTo>
                  <a:pt x="1039" y="233"/>
                  <a:pt x="1037" y="232"/>
                  <a:pt x="1036" y="231"/>
                </a:cubicBezTo>
                <a:cubicBezTo>
                  <a:pt x="1034" y="234"/>
                  <a:pt x="1031" y="236"/>
                  <a:pt x="1032" y="240"/>
                </a:cubicBezTo>
                <a:close/>
                <a:moveTo>
                  <a:pt x="1092" y="239"/>
                </a:moveTo>
                <a:cubicBezTo>
                  <a:pt x="1099" y="244"/>
                  <a:pt x="1105" y="251"/>
                  <a:pt x="1112" y="256"/>
                </a:cubicBezTo>
                <a:cubicBezTo>
                  <a:pt x="1118" y="247"/>
                  <a:pt x="1130" y="243"/>
                  <a:pt x="1139" y="237"/>
                </a:cubicBezTo>
                <a:cubicBezTo>
                  <a:pt x="1122" y="234"/>
                  <a:pt x="1106" y="230"/>
                  <a:pt x="1092" y="239"/>
                </a:cubicBezTo>
                <a:close/>
                <a:moveTo>
                  <a:pt x="586" y="322"/>
                </a:moveTo>
                <a:cubicBezTo>
                  <a:pt x="595" y="311"/>
                  <a:pt x="604" y="306"/>
                  <a:pt x="615" y="294"/>
                </a:cubicBezTo>
                <a:cubicBezTo>
                  <a:pt x="621" y="287"/>
                  <a:pt x="628" y="281"/>
                  <a:pt x="632" y="277"/>
                </a:cubicBezTo>
                <a:cubicBezTo>
                  <a:pt x="642" y="263"/>
                  <a:pt x="632" y="247"/>
                  <a:pt x="626" y="236"/>
                </a:cubicBezTo>
                <a:cubicBezTo>
                  <a:pt x="613" y="240"/>
                  <a:pt x="590" y="245"/>
                  <a:pt x="586" y="256"/>
                </a:cubicBezTo>
                <a:cubicBezTo>
                  <a:pt x="585" y="260"/>
                  <a:pt x="587" y="264"/>
                  <a:pt x="586" y="267"/>
                </a:cubicBezTo>
                <a:cubicBezTo>
                  <a:pt x="585" y="282"/>
                  <a:pt x="574" y="289"/>
                  <a:pt x="563" y="297"/>
                </a:cubicBezTo>
                <a:cubicBezTo>
                  <a:pt x="580" y="311"/>
                  <a:pt x="570" y="345"/>
                  <a:pt x="552" y="350"/>
                </a:cubicBezTo>
                <a:cubicBezTo>
                  <a:pt x="550" y="358"/>
                  <a:pt x="543" y="362"/>
                  <a:pt x="539" y="369"/>
                </a:cubicBezTo>
                <a:cubicBezTo>
                  <a:pt x="542" y="371"/>
                  <a:pt x="545" y="374"/>
                  <a:pt x="549" y="375"/>
                </a:cubicBezTo>
                <a:cubicBezTo>
                  <a:pt x="567" y="364"/>
                  <a:pt x="586" y="349"/>
                  <a:pt x="586" y="322"/>
                </a:cubicBezTo>
                <a:close/>
                <a:moveTo>
                  <a:pt x="1523" y="279"/>
                </a:moveTo>
                <a:cubicBezTo>
                  <a:pt x="1516" y="271"/>
                  <a:pt x="1509" y="262"/>
                  <a:pt x="1500" y="255"/>
                </a:cubicBezTo>
                <a:cubicBezTo>
                  <a:pt x="1495" y="248"/>
                  <a:pt x="1488" y="239"/>
                  <a:pt x="1482" y="236"/>
                </a:cubicBezTo>
                <a:cubicBezTo>
                  <a:pt x="1495" y="251"/>
                  <a:pt x="1508" y="267"/>
                  <a:pt x="1523" y="279"/>
                </a:cubicBezTo>
                <a:close/>
                <a:moveTo>
                  <a:pt x="1024" y="263"/>
                </a:moveTo>
                <a:cubicBezTo>
                  <a:pt x="1033" y="271"/>
                  <a:pt x="1039" y="281"/>
                  <a:pt x="1044" y="293"/>
                </a:cubicBezTo>
                <a:cubicBezTo>
                  <a:pt x="1055" y="294"/>
                  <a:pt x="1065" y="300"/>
                  <a:pt x="1074" y="297"/>
                </a:cubicBezTo>
                <a:cubicBezTo>
                  <a:pt x="1082" y="294"/>
                  <a:pt x="1090" y="286"/>
                  <a:pt x="1092" y="277"/>
                </a:cubicBezTo>
                <a:cubicBezTo>
                  <a:pt x="1083" y="281"/>
                  <a:pt x="1073" y="291"/>
                  <a:pt x="1061" y="285"/>
                </a:cubicBezTo>
                <a:cubicBezTo>
                  <a:pt x="1075" y="278"/>
                  <a:pt x="1092" y="275"/>
                  <a:pt x="1095" y="257"/>
                </a:cubicBezTo>
                <a:cubicBezTo>
                  <a:pt x="1087" y="254"/>
                  <a:pt x="1078" y="250"/>
                  <a:pt x="1069" y="251"/>
                </a:cubicBezTo>
                <a:cubicBezTo>
                  <a:pt x="1058" y="251"/>
                  <a:pt x="1050" y="259"/>
                  <a:pt x="1043" y="259"/>
                </a:cubicBezTo>
                <a:cubicBezTo>
                  <a:pt x="1046" y="248"/>
                  <a:pt x="1059" y="243"/>
                  <a:pt x="1072" y="243"/>
                </a:cubicBezTo>
                <a:cubicBezTo>
                  <a:pt x="1076" y="244"/>
                  <a:pt x="1079" y="247"/>
                  <a:pt x="1082" y="243"/>
                </a:cubicBezTo>
                <a:cubicBezTo>
                  <a:pt x="1060" y="230"/>
                  <a:pt x="1030" y="244"/>
                  <a:pt x="1024" y="263"/>
                </a:cubicBezTo>
                <a:close/>
                <a:moveTo>
                  <a:pt x="1166" y="244"/>
                </a:moveTo>
                <a:cubicBezTo>
                  <a:pt x="1173" y="247"/>
                  <a:pt x="1186" y="245"/>
                  <a:pt x="1184" y="238"/>
                </a:cubicBezTo>
                <a:cubicBezTo>
                  <a:pt x="1180" y="241"/>
                  <a:pt x="1170" y="240"/>
                  <a:pt x="1166" y="244"/>
                </a:cubicBezTo>
                <a:close/>
                <a:moveTo>
                  <a:pt x="1466" y="307"/>
                </a:moveTo>
                <a:cubicBezTo>
                  <a:pt x="1419" y="285"/>
                  <a:pt x="1369" y="264"/>
                  <a:pt x="1321" y="251"/>
                </a:cubicBezTo>
                <a:cubicBezTo>
                  <a:pt x="1313" y="249"/>
                  <a:pt x="1303" y="246"/>
                  <a:pt x="1294" y="245"/>
                </a:cubicBezTo>
                <a:cubicBezTo>
                  <a:pt x="1274" y="242"/>
                  <a:pt x="1256" y="236"/>
                  <a:pt x="1248" y="253"/>
                </a:cubicBezTo>
                <a:cubicBezTo>
                  <a:pt x="1269" y="272"/>
                  <a:pt x="1294" y="284"/>
                  <a:pt x="1321" y="297"/>
                </a:cubicBezTo>
                <a:cubicBezTo>
                  <a:pt x="1349" y="311"/>
                  <a:pt x="1381" y="314"/>
                  <a:pt x="1414" y="322"/>
                </a:cubicBezTo>
                <a:cubicBezTo>
                  <a:pt x="1430" y="326"/>
                  <a:pt x="1446" y="329"/>
                  <a:pt x="1462" y="333"/>
                </a:cubicBezTo>
                <a:cubicBezTo>
                  <a:pt x="1508" y="346"/>
                  <a:pt x="1550" y="366"/>
                  <a:pt x="1591" y="381"/>
                </a:cubicBezTo>
                <a:cubicBezTo>
                  <a:pt x="1557" y="355"/>
                  <a:pt x="1513" y="329"/>
                  <a:pt x="1466" y="307"/>
                </a:cubicBezTo>
                <a:close/>
                <a:moveTo>
                  <a:pt x="454" y="250"/>
                </a:moveTo>
                <a:cubicBezTo>
                  <a:pt x="463" y="247"/>
                  <a:pt x="465" y="258"/>
                  <a:pt x="470" y="259"/>
                </a:cubicBezTo>
                <a:cubicBezTo>
                  <a:pt x="467" y="252"/>
                  <a:pt x="462" y="248"/>
                  <a:pt x="456" y="243"/>
                </a:cubicBezTo>
                <a:cubicBezTo>
                  <a:pt x="455" y="245"/>
                  <a:pt x="454" y="247"/>
                  <a:pt x="454" y="250"/>
                </a:cubicBezTo>
                <a:close/>
                <a:moveTo>
                  <a:pt x="1116" y="264"/>
                </a:moveTo>
                <a:cubicBezTo>
                  <a:pt x="1123" y="255"/>
                  <a:pt x="1136" y="251"/>
                  <a:pt x="1146" y="243"/>
                </a:cubicBezTo>
                <a:cubicBezTo>
                  <a:pt x="1133" y="247"/>
                  <a:pt x="1119" y="253"/>
                  <a:pt x="1116" y="264"/>
                </a:cubicBezTo>
                <a:close/>
                <a:moveTo>
                  <a:pt x="477" y="259"/>
                </a:moveTo>
                <a:cubicBezTo>
                  <a:pt x="478" y="256"/>
                  <a:pt x="476" y="252"/>
                  <a:pt x="473" y="250"/>
                </a:cubicBezTo>
                <a:cubicBezTo>
                  <a:pt x="473" y="254"/>
                  <a:pt x="475" y="257"/>
                  <a:pt x="477" y="259"/>
                </a:cubicBezTo>
                <a:close/>
                <a:moveTo>
                  <a:pt x="444" y="251"/>
                </a:moveTo>
                <a:cubicBezTo>
                  <a:pt x="433" y="261"/>
                  <a:pt x="388" y="283"/>
                  <a:pt x="405" y="308"/>
                </a:cubicBezTo>
                <a:cubicBezTo>
                  <a:pt x="412" y="319"/>
                  <a:pt x="428" y="320"/>
                  <a:pt x="439" y="312"/>
                </a:cubicBezTo>
                <a:cubicBezTo>
                  <a:pt x="440" y="309"/>
                  <a:pt x="440" y="307"/>
                  <a:pt x="441" y="304"/>
                </a:cubicBezTo>
                <a:cubicBezTo>
                  <a:pt x="448" y="301"/>
                  <a:pt x="456" y="298"/>
                  <a:pt x="461" y="293"/>
                </a:cubicBezTo>
                <a:cubicBezTo>
                  <a:pt x="453" y="294"/>
                  <a:pt x="449" y="298"/>
                  <a:pt x="442" y="299"/>
                </a:cubicBezTo>
                <a:cubicBezTo>
                  <a:pt x="441" y="302"/>
                  <a:pt x="431" y="307"/>
                  <a:pt x="430" y="301"/>
                </a:cubicBezTo>
                <a:cubicBezTo>
                  <a:pt x="431" y="289"/>
                  <a:pt x="448" y="294"/>
                  <a:pt x="455" y="287"/>
                </a:cubicBezTo>
                <a:cubicBezTo>
                  <a:pt x="446" y="285"/>
                  <a:pt x="436" y="293"/>
                  <a:pt x="430" y="287"/>
                </a:cubicBezTo>
                <a:cubicBezTo>
                  <a:pt x="433" y="275"/>
                  <a:pt x="451" y="286"/>
                  <a:pt x="459" y="281"/>
                </a:cubicBezTo>
                <a:cubicBezTo>
                  <a:pt x="451" y="278"/>
                  <a:pt x="440" y="280"/>
                  <a:pt x="436" y="274"/>
                </a:cubicBezTo>
                <a:cubicBezTo>
                  <a:pt x="439" y="263"/>
                  <a:pt x="451" y="274"/>
                  <a:pt x="460" y="270"/>
                </a:cubicBezTo>
                <a:cubicBezTo>
                  <a:pt x="457" y="261"/>
                  <a:pt x="442" y="267"/>
                  <a:pt x="438" y="260"/>
                </a:cubicBezTo>
                <a:cubicBezTo>
                  <a:pt x="440" y="257"/>
                  <a:pt x="443" y="255"/>
                  <a:pt x="448" y="256"/>
                </a:cubicBezTo>
                <a:cubicBezTo>
                  <a:pt x="448" y="253"/>
                  <a:pt x="447" y="251"/>
                  <a:pt x="444" y="251"/>
                </a:cubicBezTo>
                <a:close/>
                <a:moveTo>
                  <a:pt x="1402" y="259"/>
                </a:moveTo>
                <a:cubicBezTo>
                  <a:pt x="1400" y="257"/>
                  <a:pt x="1395" y="253"/>
                  <a:pt x="1393" y="255"/>
                </a:cubicBezTo>
                <a:cubicBezTo>
                  <a:pt x="1396" y="255"/>
                  <a:pt x="1400" y="260"/>
                  <a:pt x="1402" y="259"/>
                </a:cubicBezTo>
                <a:close/>
                <a:moveTo>
                  <a:pt x="1133" y="258"/>
                </a:moveTo>
                <a:cubicBezTo>
                  <a:pt x="1116" y="263"/>
                  <a:pt x="1113" y="287"/>
                  <a:pt x="1110" y="306"/>
                </a:cubicBezTo>
                <a:cubicBezTo>
                  <a:pt x="1119" y="313"/>
                  <a:pt x="1122" y="328"/>
                  <a:pt x="1132" y="331"/>
                </a:cubicBezTo>
                <a:cubicBezTo>
                  <a:pt x="1138" y="333"/>
                  <a:pt x="1146" y="331"/>
                  <a:pt x="1152" y="331"/>
                </a:cubicBezTo>
                <a:cubicBezTo>
                  <a:pt x="1162" y="332"/>
                  <a:pt x="1175" y="336"/>
                  <a:pt x="1184" y="336"/>
                </a:cubicBezTo>
                <a:cubicBezTo>
                  <a:pt x="1194" y="336"/>
                  <a:pt x="1199" y="330"/>
                  <a:pt x="1206" y="327"/>
                </a:cubicBezTo>
                <a:cubicBezTo>
                  <a:pt x="1222" y="318"/>
                  <a:pt x="1245" y="315"/>
                  <a:pt x="1259" y="308"/>
                </a:cubicBezTo>
                <a:cubicBezTo>
                  <a:pt x="1242" y="301"/>
                  <a:pt x="1230" y="291"/>
                  <a:pt x="1217" y="282"/>
                </a:cubicBezTo>
                <a:cubicBezTo>
                  <a:pt x="1210" y="277"/>
                  <a:pt x="1202" y="268"/>
                  <a:pt x="1197" y="268"/>
                </a:cubicBezTo>
                <a:cubicBezTo>
                  <a:pt x="1190" y="268"/>
                  <a:pt x="1176" y="279"/>
                  <a:pt x="1170" y="286"/>
                </a:cubicBezTo>
                <a:cubicBezTo>
                  <a:pt x="1167" y="290"/>
                  <a:pt x="1167" y="297"/>
                  <a:pt x="1161" y="298"/>
                </a:cubicBezTo>
                <a:cubicBezTo>
                  <a:pt x="1160" y="283"/>
                  <a:pt x="1166" y="268"/>
                  <a:pt x="1171" y="256"/>
                </a:cubicBezTo>
                <a:cubicBezTo>
                  <a:pt x="1161" y="258"/>
                  <a:pt x="1144" y="254"/>
                  <a:pt x="1133" y="258"/>
                </a:cubicBezTo>
                <a:close/>
                <a:moveTo>
                  <a:pt x="901" y="258"/>
                </a:moveTo>
                <a:cubicBezTo>
                  <a:pt x="894" y="265"/>
                  <a:pt x="891" y="283"/>
                  <a:pt x="898" y="292"/>
                </a:cubicBezTo>
                <a:cubicBezTo>
                  <a:pt x="901" y="288"/>
                  <a:pt x="897" y="279"/>
                  <a:pt x="902" y="278"/>
                </a:cubicBezTo>
                <a:cubicBezTo>
                  <a:pt x="908" y="286"/>
                  <a:pt x="907" y="301"/>
                  <a:pt x="914" y="308"/>
                </a:cubicBezTo>
                <a:cubicBezTo>
                  <a:pt x="920" y="305"/>
                  <a:pt x="923" y="300"/>
                  <a:pt x="929" y="297"/>
                </a:cubicBezTo>
                <a:cubicBezTo>
                  <a:pt x="919" y="287"/>
                  <a:pt x="908" y="277"/>
                  <a:pt x="906" y="259"/>
                </a:cubicBezTo>
                <a:cubicBezTo>
                  <a:pt x="904" y="259"/>
                  <a:pt x="902" y="258"/>
                  <a:pt x="901" y="258"/>
                </a:cubicBezTo>
                <a:close/>
                <a:moveTo>
                  <a:pt x="975" y="270"/>
                </a:moveTo>
                <a:cubicBezTo>
                  <a:pt x="978" y="272"/>
                  <a:pt x="980" y="269"/>
                  <a:pt x="984" y="270"/>
                </a:cubicBezTo>
                <a:cubicBezTo>
                  <a:pt x="1001" y="276"/>
                  <a:pt x="1021" y="294"/>
                  <a:pt x="1017" y="319"/>
                </a:cubicBezTo>
                <a:cubicBezTo>
                  <a:pt x="1016" y="324"/>
                  <a:pt x="1011" y="328"/>
                  <a:pt x="1011" y="334"/>
                </a:cubicBezTo>
                <a:cubicBezTo>
                  <a:pt x="1072" y="330"/>
                  <a:pt x="1010" y="227"/>
                  <a:pt x="975" y="270"/>
                </a:cubicBezTo>
                <a:close/>
                <a:moveTo>
                  <a:pt x="1415" y="265"/>
                </a:moveTo>
                <a:cubicBezTo>
                  <a:pt x="1414" y="264"/>
                  <a:pt x="1410" y="261"/>
                  <a:pt x="1409" y="263"/>
                </a:cubicBezTo>
                <a:cubicBezTo>
                  <a:pt x="1410" y="263"/>
                  <a:pt x="1414" y="266"/>
                  <a:pt x="1415" y="265"/>
                </a:cubicBezTo>
                <a:close/>
                <a:moveTo>
                  <a:pt x="1228" y="266"/>
                </a:moveTo>
                <a:cubicBezTo>
                  <a:pt x="1245" y="281"/>
                  <a:pt x="1265" y="294"/>
                  <a:pt x="1287" y="304"/>
                </a:cubicBezTo>
                <a:cubicBezTo>
                  <a:pt x="1286" y="300"/>
                  <a:pt x="1282" y="299"/>
                  <a:pt x="1278" y="298"/>
                </a:cubicBezTo>
                <a:cubicBezTo>
                  <a:pt x="1260" y="287"/>
                  <a:pt x="1245" y="274"/>
                  <a:pt x="1227" y="263"/>
                </a:cubicBezTo>
                <a:cubicBezTo>
                  <a:pt x="1227" y="264"/>
                  <a:pt x="1227" y="265"/>
                  <a:pt x="1228" y="266"/>
                </a:cubicBezTo>
                <a:close/>
                <a:moveTo>
                  <a:pt x="1073" y="303"/>
                </a:moveTo>
                <a:cubicBezTo>
                  <a:pt x="1079" y="314"/>
                  <a:pt x="1089" y="323"/>
                  <a:pt x="1091" y="338"/>
                </a:cubicBezTo>
                <a:cubicBezTo>
                  <a:pt x="1094" y="369"/>
                  <a:pt x="1056" y="376"/>
                  <a:pt x="1032" y="365"/>
                </a:cubicBezTo>
                <a:cubicBezTo>
                  <a:pt x="1024" y="382"/>
                  <a:pt x="1013" y="403"/>
                  <a:pt x="990" y="400"/>
                </a:cubicBezTo>
                <a:cubicBezTo>
                  <a:pt x="971" y="397"/>
                  <a:pt x="958" y="378"/>
                  <a:pt x="959" y="356"/>
                </a:cubicBezTo>
                <a:cubicBezTo>
                  <a:pt x="952" y="359"/>
                  <a:pt x="945" y="361"/>
                  <a:pt x="937" y="362"/>
                </a:cubicBezTo>
                <a:cubicBezTo>
                  <a:pt x="935" y="367"/>
                  <a:pt x="936" y="376"/>
                  <a:pt x="936" y="384"/>
                </a:cubicBezTo>
                <a:cubicBezTo>
                  <a:pt x="945" y="384"/>
                  <a:pt x="945" y="375"/>
                  <a:pt x="952" y="373"/>
                </a:cubicBezTo>
                <a:cubicBezTo>
                  <a:pt x="964" y="385"/>
                  <a:pt x="977" y="395"/>
                  <a:pt x="979" y="418"/>
                </a:cubicBezTo>
                <a:cubicBezTo>
                  <a:pt x="993" y="410"/>
                  <a:pt x="1015" y="411"/>
                  <a:pt x="1031" y="412"/>
                </a:cubicBezTo>
                <a:cubicBezTo>
                  <a:pt x="1034" y="429"/>
                  <a:pt x="1040" y="447"/>
                  <a:pt x="1031" y="461"/>
                </a:cubicBezTo>
                <a:cubicBezTo>
                  <a:pt x="1026" y="465"/>
                  <a:pt x="1023" y="470"/>
                  <a:pt x="1017" y="472"/>
                </a:cubicBezTo>
                <a:cubicBezTo>
                  <a:pt x="1018" y="481"/>
                  <a:pt x="1029" y="482"/>
                  <a:pt x="1032" y="491"/>
                </a:cubicBezTo>
                <a:cubicBezTo>
                  <a:pt x="1033" y="497"/>
                  <a:pt x="1029" y="504"/>
                  <a:pt x="1032" y="511"/>
                </a:cubicBezTo>
                <a:cubicBezTo>
                  <a:pt x="1022" y="525"/>
                  <a:pt x="1000" y="533"/>
                  <a:pt x="978" y="529"/>
                </a:cubicBezTo>
                <a:cubicBezTo>
                  <a:pt x="975" y="538"/>
                  <a:pt x="967" y="541"/>
                  <a:pt x="960" y="548"/>
                </a:cubicBezTo>
                <a:cubicBezTo>
                  <a:pt x="957" y="551"/>
                  <a:pt x="955" y="555"/>
                  <a:pt x="952" y="556"/>
                </a:cubicBezTo>
                <a:cubicBezTo>
                  <a:pt x="949" y="556"/>
                  <a:pt x="941" y="552"/>
                  <a:pt x="937" y="550"/>
                </a:cubicBezTo>
                <a:cubicBezTo>
                  <a:pt x="925" y="545"/>
                  <a:pt x="916" y="537"/>
                  <a:pt x="915" y="522"/>
                </a:cubicBezTo>
                <a:cubicBezTo>
                  <a:pt x="900" y="530"/>
                  <a:pt x="867" y="529"/>
                  <a:pt x="859" y="514"/>
                </a:cubicBezTo>
                <a:cubicBezTo>
                  <a:pt x="849" y="496"/>
                  <a:pt x="869" y="481"/>
                  <a:pt x="877" y="469"/>
                </a:cubicBezTo>
                <a:cubicBezTo>
                  <a:pt x="865" y="462"/>
                  <a:pt x="860" y="449"/>
                  <a:pt x="860" y="430"/>
                </a:cubicBezTo>
                <a:cubicBezTo>
                  <a:pt x="868" y="415"/>
                  <a:pt x="890" y="414"/>
                  <a:pt x="910" y="411"/>
                </a:cubicBezTo>
                <a:cubicBezTo>
                  <a:pt x="908" y="389"/>
                  <a:pt x="916" y="372"/>
                  <a:pt x="925" y="358"/>
                </a:cubicBezTo>
                <a:cubicBezTo>
                  <a:pt x="915" y="350"/>
                  <a:pt x="899" y="341"/>
                  <a:pt x="906" y="323"/>
                </a:cubicBezTo>
                <a:cubicBezTo>
                  <a:pt x="904" y="322"/>
                  <a:pt x="901" y="325"/>
                  <a:pt x="898" y="325"/>
                </a:cubicBezTo>
                <a:cubicBezTo>
                  <a:pt x="894" y="337"/>
                  <a:pt x="890" y="348"/>
                  <a:pt x="881" y="356"/>
                </a:cubicBezTo>
                <a:cubicBezTo>
                  <a:pt x="879" y="366"/>
                  <a:pt x="878" y="377"/>
                  <a:pt x="874" y="388"/>
                </a:cubicBezTo>
                <a:cubicBezTo>
                  <a:pt x="868" y="402"/>
                  <a:pt x="855" y="417"/>
                  <a:pt x="845" y="423"/>
                </a:cubicBezTo>
                <a:cubicBezTo>
                  <a:pt x="836" y="428"/>
                  <a:pt x="815" y="434"/>
                  <a:pt x="809" y="425"/>
                </a:cubicBezTo>
                <a:cubicBezTo>
                  <a:pt x="804" y="417"/>
                  <a:pt x="813" y="407"/>
                  <a:pt x="810" y="399"/>
                </a:cubicBezTo>
                <a:cubicBezTo>
                  <a:pt x="815" y="386"/>
                  <a:pt x="818" y="373"/>
                  <a:pt x="827" y="364"/>
                </a:cubicBezTo>
                <a:cubicBezTo>
                  <a:pt x="838" y="353"/>
                  <a:pt x="852" y="346"/>
                  <a:pt x="864" y="336"/>
                </a:cubicBezTo>
                <a:cubicBezTo>
                  <a:pt x="876" y="327"/>
                  <a:pt x="886" y="316"/>
                  <a:pt x="902" y="312"/>
                </a:cubicBezTo>
                <a:cubicBezTo>
                  <a:pt x="895" y="302"/>
                  <a:pt x="890" y="289"/>
                  <a:pt x="887" y="276"/>
                </a:cubicBezTo>
                <a:cubicBezTo>
                  <a:pt x="878" y="280"/>
                  <a:pt x="864" y="280"/>
                  <a:pt x="855" y="277"/>
                </a:cubicBezTo>
                <a:cubicBezTo>
                  <a:pt x="807" y="295"/>
                  <a:pt x="768" y="325"/>
                  <a:pt x="731" y="355"/>
                </a:cubicBezTo>
                <a:cubicBezTo>
                  <a:pt x="693" y="386"/>
                  <a:pt x="654" y="414"/>
                  <a:pt x="620" y="448"/>
                </a:cubicBezTo>
                <a:cubicBezTo>
                  <a:pt x="627" y="462"/>
                  <a:pt x="635" y="477"/>
                  <a:pt x="650" y="484"/>
                </a:cubicBezTo>
                <a:cubicBezTo>
                  <a:pt x="658" y="484"/>
                  <a:pt x="665" y="474"/>
                  <a:pt x="673" y="471"/>
                </a:cubicBezTo>
                <a:cubicBezTo>
                  <a:pt x="691" y="464"/>
                  <a:pt x="707" y="474"/>
                  <a:pt x="716" y="486"/>
                </a:cubicBezTo>
                <a:cubicBezTo>
                  <a:pt x="724" y="478"/>
                  <a:pt x="737" y="468"/>
                  <a:pt x="752" y="476"/>
                </a:cubicBezTo>
                <a:cubicBezTo>
                  <a:pt x="756" y="478"/>
                  <a:pt x="758" y="482"/>
                  <a:pt x="761" y="484"/>
                </a:cubicBezTo>
                <a:cubicBezTo>
                  <a:pt x="763" y="485"/>
                  <a:pt x="766" y="485"/>
                  <a:pt x="769" y="486"/>
                </a:cubicBezTo>
                <a:cubicBezTo>
                  <a:pt x="781" y="491"/>
                  <a:pt x="787" y="506"/>
                  <a:pt x="786" y="518"/>
                </a:cubicBezTo>
                <a:cubicBezTo>
                  <a:pt x="785" y="530"/>
                  <a:pt x="777" y="534"/>
                  <a:pt x="773" y="544"/>
                </a:cubicBezTo>
                <a:cubicBezTo>
                  <a:pt x="786" y="549"/>
                  <a:pt x="796" y="570"/>
                  <a:pt x="788" y="586"/>
                </a:cubicBezTo>
                <a:cubicBezTo>
                  <a:pt x="797" y="586"/>
                  <a:pt x="800" y="603"/>
                  <a:pt x="807" y="606"/>
                </a:cubicBezTo>
                <a:cubicBezTo>
                  <a:pt x="812" y="608"/>
                  <a:pt x="817" y="604"/>
                  <a:pt x="826" y="604"/>
                </a:cubicBezTo>
                <a:cubicBezTo>
                  <a:pt x="832" y="596"/>
                  <a:pt x="836" y="584"/>
                  <a:pt x="853" y="586"/>
                </a:cubicBezTo>
                <a:cubicBezTo>
                  <a:pt x="854" y="588"/>
                  <a:pt x="853" y="593"/>
                  <a:pt x="855" y="594"/>
                </a:cubicBezTo>
                <a:cubicBezTo>
                  <a:pt x="868" y="593"/>
                  <a:pt x="878" y="596"/>
                  <a:pt x="883" y="604"/>
                </a:cubicBezTo>
                <a:cubicBezTo>
                  <a:pt x="885" y="608"/>
                  <a:pt x="888" y="618"/>
                  <a:pt x="888" y="623"/>
                </a:cubicBezTo>
                <a:cubicBezTo>
                  <a:pt x="889" y="654"/>
                  <a:pt x="844" y="658"/>
                  <a:pt x="829" y="638"/>
                </a:cubicBezTo>
                <a:cubicBezTo>
                  <a:pt x="838" y="656"/>
                  <a:pt x="849" y="682"/>
                  <a:pt x="857" y="705"/>
                </a:cubicBezTo>
                <a:cubicBezTo>
                  <a:pt x="861" y="717"/>
                  <a:pt x="868" y="730"/>
                  <a:pt x="862" y="738"/>
                </a:cubicBezTo>
                <a:cubicBezTo>
                  <a:pt x="848" y="736"/>
                  <a:pt x="851" y="719"/>
                  <a:pt x="847" y="708"/>
                </a:cubicBezTo>
                <a:cubicBezTo>
                  <a:pt x="844" y="699"/>
                  <a:pt x="839" y="692"/>
                  <a:pt x="838" y="685"/>
                </a:cubicBezTo>
                <a:cubicBezTo>
                  <a:pt x="830" y="686"/>
                  <a:pt x="833" y="695"/>
                  <a:pt x="833" y="704"/>
                </a:cubicBezTo>
                <a:cubicBezTo>
                  <a:pt x="828" y="709"/>
                  <a:pt x="823" y="717"/>
                  <a:pt x="815" y="717"/>
                </a:cubicBezTo>
                <a:cubicBezTo>
                  <a:pt x="805" y="718"/>
                  <a:pt x="799" y="711"/>
                  <a:pt x="793" y="708"/>
                </a:cubicBezTo>
                <a:cubicBezTo>
                  <a:pt x="798" y="746"/>
                  <a:pt x="802" y="784"/>
                  <a:pt x="799" y="825"/>
                </a:cubicBezTo>
                <a:cubicBezTo>
                  <a:pt x="799" y="829"/>
                  <a:pt x="797" y="833"/>
                  <a:pt x="797" y="838"/>
                </a:cubicBezTo>
                <a:cubicBezTo>
                  <a:pt x="797" y="845"/>
                  <a:pt x="799" y="851"/>
                  <a:pt x="798" y="857"/>
                </a:cubicBezTo>
                <a:cubicBezTo>
                  <a:pt x="795" y="884"/>
                  <a:pt x="787" y="910"/>
                  <a:pt x="780" y="933"/>
                </a:cubicBezTo>
                <a:cubicBezTo>
                  <a:pt x="772" y="958"/>
                  <a:pt x="757" y="975"/>
                  <a:pt x="736" y="986"/>
                </a:cubicBezTo>
                <a:cubicBezTo>
                  <a:pt x="725" y="991"/>
                  <a:pt x="719" y="996"/>
                  <a:pt x="712" y="1005"/>
                </a:cubicBezTo>
                <a:cubicBezTo>
                  <a:pt x="703" y="1014"/>
                  <a:pt x="692" y="1028"/>
                  <a:pt x="700" y="1044"/>
                </a:cubicBezTo>
                <a:cubicBezTo>
                  <a:pt x="725" y="1055"/>
                  <a:pt x="762" y="1051"/>
                  <a:pt x="789" y="1063"/>
                </a:cubicBezTo>
                <a:cubicBezTo>
                  <a:pt x="795" y="1065"/>
                  <a:pt x="800" y="1069"/>
                  <a:pt x="806" y="1071"/>
                </a:cubicBezTo>
                <a:cubicBezTo>
                  <a:pt x="814" y="1082"/>
                  <a:pt x="825" y="1090"/>
                  <a:pt x="830" y="1105"/>
                </a:cubicBezTo>
                <a:cubicBezTo>
                  <a:pt x="835" y="1105"/>
                  <a:pt x="840" y="1100"/>
                  <a:pt x="845" y="1101"/>
                </a:cubicBezTo>
                <a:cubicBezTo>
                  <a:pt x="844" y="1106"/>
                  <a:pt x="838" y="1105"/>
                  <a:pt x="837" y="1109"/>
                </a:cubicBezTo>
                <a:cubicBezTo>
                  <a:pt x="843" y="1109"/>
                  <a:pt x="848" y="1105"/>
                  <a:pt x="853" y="1107"/>
                </a:cubicBezTo>
                <a:cubicBezTo>
                  <a:pt x="851" y="1111"/>
                  <a:pt x="843" y="1110"/>
                  <a:pt x="841" y="1115"/>
                </a:cubicBezTo>
                <a:cubicBezTo>
                  <a:pt x="849" y="1115"/>
                  <a:pt x="855" y="1115"/>
                  <a:pt x="858" y="1119"/>
                </a:cubicBezTo>
                <a:cubicBezTo>
                  <a:pt x="853" y="1121"/>
                  <a:pt x="845" y="1119"/>
                  <a:pt x="841" y="1120"/>
                </a:cubicBezTo>
                <a:cubicBezTo>
                  <a:pt x="850" y="1127"/>
                  <a:pt x="865" y="1136"/>
                  <a:pt x="862" y="1150"/>
                </a:cubicBezTo>
                <a:cubicBezTo>
                  <a:pt x="848" y="1146"/>
                  <a:pt x="831" y="1138"/>
                  <a:pt x="818" y="1139"/>
                </a:cubicBezTo>
                <a:cubicBezTo>
                  <a:pt x="820" y="1139"/>
                  <a:pt x="821" y="1140"/>
                  <a:pt x="822" y="1143"/>
                </a:cubicBezTo>
                <a:cubicBezTo>
                  <a:pt x="820" y="1143"/>
                  <a:pt x="818" y="1144"/>
                  <a:pt x="816" y="1145"/>
                </a:cubicBezTo>
                <a:cubicBezTo>
                  <a:pt x="823" y="1151"/>
                  <a:pt x="835" y="1152"/>
                  <a:pt x="841" y="1158"/>
                </a:cubicBezTo>
                <a:cubicBezTo>
                  <a:pt x="829" y="1164"/>
                  <a:pt x="811" y="1157"/>
                  <a:pt x="797" y="1155"/>
                </a:cubicBezTo>
                <a:cubicBezTo>
                  <a:pt x="793" y="1155"/>
                  <a:pt x="789" y="1155"/>
                  <a:pt x="785" y="1155"/>
                </a:cubicBezTo>
                <a:cubicBezTo>
                  <a:pt x="749" y="1159"/>
                  <a:pt x="717" y="1194"/>
                  <a:pt x="672" y="1185"/>
                </a:cubicBezTo>
                <a:cubicBezTo>
                  <a:pt x="679" y="1210"/>
                  <a:pt x="686" y="1231"/>
                  <a:pt x="683" y="1260"/>
                </a:cubicBezTo>
                <a:cubicBezTo>
                  <a:pt x="681" y="1282"/>
                  <a:pt x="672" y="1313"/>
                  <a:pt x="662" y="1326"/>
                </a:cubicBezTo>
                <a:cubicBezTo>
                  <a:pt x="657" y="1332"/>
                  <a:pt x="652" y="1335"/>
                  <a:pt x="648" y="1341"/>
                </a:cubicBezTo>
                <a:cubicBezTo>
                  <a:pt x="644" y="1346"/>
                  <a:pt x="639" y="1351"/>
                  <a:pt x="635" y="1356"/>
                </a:cubicBezTo>
                <a:cubicBezTo>
                  <a:pt x="634" y="1358"/>
                  <a:pt x="635" y="1362"/>
                  <a:pt x="633" y="1364"/>
                </a:cubicBezTo>
                <a:cubicBezTo>
                  <a:pt x="627" y="1376"/>
                  <a:pt x="611" y="1387"/>
                  <a:pt x="601" y="1399"/>
                </a:cubicBezTo>
                <a:cubicBezTo>
                  <a:pt x="596" y="1404"/>
                  <a:pt x="592" y="1411"/>
                  <a:pt x="586" y="1418"/>
                </a:cubicBezTo>
                <a:cubicBezTo>
                  <a:pt x="582" y="1424"/>
                  <a:pt x="572" y="1433"/>
                  <a:pt x="571" y="1437"/>
                </a:cubicBezTo>
                <a:cubicBezTo>
                  <a:pt x="571" y="1441"/>
                  <a:pt x="574" y="1447"/>
                  <a:pt x="575" y="1451"/>
                </a:cubicBezTo>
                <a:cubicBezTo>
                  <a:pt x="580" y="1469"/>
                  <a:pt x="579" y="1490"/>
                  <a:pt x="577" y="1508"/>
                </a:cubicBezTo>
                <a:cubicBezTo>
                  <a:pt x="574" y="1530"/>
                  <a:pt x="569" y="1546"/>
                  <a:pt x="557" y="1562"/>
                </a:cubicBezTo>
                <a:cubicBezTo>
                  <a:pt x="532" y="1599"/>
                  <a:pt x="495" y="1628"/>
                  <a:pt x="445" y="1633"/>
                </a:cubicBezTo>
                <a:cubicBezTo>
                  <a:pt x="472" y="1641"/>
                  <a:pt x="511" y="1649"/>
                  <a:pt x="544" y="1652"/>
                </a:cubicBezTo>
                <a:cubicBezTo>
                  <a:pt x="570" y="1654"/>
                  <a:pt x="602" y="1650"/>
                  <a:pt x="628" y="1647"/>
                </a:cubicBezTo>
                <a:cubicBezTo>
                  <a:pt x="635" y="1646"/>
                  <a:pt x="641" y="1646"/>
                  <a:pt x="647" y="1645"/>
                </a:cubicBezTo>
                <a:cubicBezTo>
                  <a:pt x="662" y="1642"/>
                  <a:pt x="681" y="1640"/>
                  <a:pt x="696" y="1637"/>
                </a:cubicBezTo>
                <a:cubicBezTo>
                  <a:pt x="710" y="1634"/>
                  <a:pt x="732" y="1628"/>
                  <a:pt x="744" y="1623"/>
                </a:cubicBezTo>
                <a:cubicBezTo>
                  <a:pt x="756" y="1619"/>
                  <a:pt x="782" y="1609"/>
                  <a:pt x="784" y="1601"/>
                </a:cubicBezTo>
                <a:cubicBezTo>
                  <a:pt x="785" y="1598"/>
                  <a:pt x="783" y="1590"/>
                  <a:pt x="781" y="1586"/>
                </a:cubicBezTo>
                <a:cubicBezTo>
                  <a:pt x="779" y="1580"/>
                  <a:pt x="775" y="1574"/>
                  <a:pt x="773" y="1568"/>
                </a:cubicBezTo>
                <a:cubicBezTo>
                  <a:pt x="758" y="1537"/>
                  <a:pt x="737" y="1511"/>
                  <a:pt x="715" y="1490"/>
                </a:cubicBezTo>
                <a:cubicBezTo>
                  <a:pt x="705" y="1476"/>
                  <a:pt x="690" y="1466"/>
                  <a:pt x="681" y="1451"/>
                </a:cubicBezTo>
                <a:cubicBezTo>
                  <a:pt x="686" y="1447"/>
                  <a:pt x="694" y="1448"/>
                  <a:pt x="699" y="1448"/>
                </a:cubicBezTo>
                <a:cubicBezTo>
                  <a:pt x="724" y="1452"/>
                  <a:pt x="741" y="1472"/>
                  <a:pt x="757" y="1490"/>
                </a:cubicBezTo>
                <a:cubicBezTo>
                  <a:pt x="780" y="1516"/>
                  <a:pt x="801" y="1545"/>
                  <a:pt x="807" y="1585"/>
                </a:cubicBezTo>
                <a:cubicBezTo>
                  <a:pt x="831" y="1567"/>
                  <a:pt x="858" y="1545"/>
                  <a:pt x="868" y="1513"/>
                </a:cubicBezTo>
                <a:cubicBezTo>
                  <a:pt x="876" y="1485"/>
                  <a:pt x="876" y="1449"/>
                  <a:pt x="873" y="1414"/>
                </a:cubicBezTo>
                <a:cubicBezTo>
                  <a:pt x="872" y="1398"/>
                  <a:pt x="872" y="1384"/>
                  <a:pt x="870" y="1369"/>
                </a:cubicBezTo>
                <a:cubicBezTo>
                  <a:pt x="866" y="1347"/>
                  <a:pt x="862" y="1324"/>
                  <a:pt x="854" y="1305"/>
                </a:cubicBezTo>
                <a:cubicBezTo>
                  <a:pt x="848" y="1290"/>
                  <a:pt x="835" y="1273"/>
                  <a:pt x="829" y="1259"/>
                </a:cubicBezTo>
                <a:cubicBezTo>
                  <a:pt x="826" y="1254"/>
                  <a:pt x="825" y="1246"/>
                  <a:pt x="827" y="1240"/>
                </a:cubicBezTo>
                <a:cubicBezTo>
                  <a:pt x="843" y="1238"/>
                  <a:pt x="853" y="1247"/>
                  <a:pt x="864" y="1252"/>
                </a:cubicBezTo>
                <a:cubicBezTo>
                  <a:pt x="905" y="1293"/>
                  <a:pt x="918" y="1394"/>
                  <a:pt x="901" y="1466"/>
                </a:cubicBezTo>
                <a:cubicBezTo>
                  <a:pt x="899" y="1475"/>
                  <a:pt x="896" y="1486"/>
                  <a:pt x="893" y="1494"/>
                </a:cubicBezTo>
                <a:cubicBezTo>
                  <a:pt x="889" y="1504"/>
                  <a:pt x="880" y="1513"/>
                  <a:pt x="875" y="1523"/>
                </a:cubicBezTo>
                <a:cubicBezTo>
                  <a:pt x="869" y="1533"/>
                  <a:pt x="866" y="1545"/>
                  <a:pt x="860" y="1556"/>
                </a:cubicBezTo>
                <a:cubicBezTo>
                  <a:pt x="856" y="1566"/>
                  <a:pt x="848" y="1576"/>
                  <a:pt x="842" y="1585"/>
                </a:cubicBezTo>
                <a:cubicBezTo>
                  <a:pt x="836" y="1596"/>
                  <a:pt x="829" y="1606"/>
                  <a:pt x="822" y="1613"/>
                </a:cubicBezTo>
                <a:cubicBezTo>
                  <a:pt x="819" y="1617"/>
                  <a:pt x="814" y="1620"/>
                  <a:pt x="811" y="1624"/>
                </a:cubicBezTo>
                <a:cubicBezTo>
                  <a:pt x="808" y="1627"/>
                  <a:pt x="810" y="1632"/>
                  <a:pt x="809" y="1636"/>
                </a:cubicBezTo>
                <a:cubicBezTo>
                  <a:pt x="806" y="1657"/>
                  <a:pt x="799" y="1677"/>
                  <a:pt x="791" y="1691"/>
                </a:cubicBezTo>
                <a:cubicBezTo>
                  <a:pt x="801" y="1702"/>
                  <a:pt x="805" y="1729"/>
                  <a:pt x="799" y="1745"/>
                </a:cubicBezTo>
                <a:cubicBezTo>
                  <a:pt x="796" y="1751"/>
                  <a:pt x="790" y="1755"/>
                  <a:pt x="788" y="1763"/>
                </a:cubicBezTo>
                <a:cubicBezTo>
                  <a:pt x="785" y="1775"/>
                  <a:pt x="793" y="1780"/>
                  <a:pt x="795" y="1788"/>
                </a:cubicBezTo>
                <a:cubicBezTo>
                  <a:pt x="797" y="1798"/>
                  <a:pt x="793" y="1806"/>
                  <a:pt x="791" y="1815"/>
                </a:cubicBezTo>
                <a:cubicBezTo>
                  <a:pt x="788" y="1829"/>
                  <a:pt x="786" y="1839"/>
                  <a:pt x="782" y="1849"/>
                </a:cubicBezTo>
                <a:cubicBezTo>
                  <a:pt x="784" y="1849"/>
                  <a:pt x="787" y="1849"/>
                  <a:pt x="789" y="1849"/>
                </a:cubicBezTo>
                <a:cubicBezTo>
                  <a:pt x="788" y="1830"/>
                  <a:pt x="797" y="1819"/>
                  <a:pt x="808" y="1812"/>
                </a:cubicBezTo>
                <a:cubicBezTo>
                  <a:pt x="804" y="1802"/>
                  <a:pt x="796" y="1795"/>
                  <a:pt x="795" y="1783"/>
                </a:cubicBezTo>
                <a:cubicBezTo>
                  <a:pt x="795" y="1775"/>
                  <a:pt x="798" y="1767"/>
                  <a:pt x="794" y="1761"/>
                </a:cubicBezTo>
                <a:cubicBezTo>
                  <a:pt x="805" y="1752"/>
                  <a:pt x="833" y="1751"/>
                  <a:pt x="846" y="1760"/>
                </a:cubicBezTo>
                <a:cubicBezTo>
                  <a:pt x="852" y="1755"/>
                  <a:pt x="853" y="1746"/>
                  <a:pt x="861" y="1741"/>
                </a:cubicBezTo>
                <a:cubicBezTo>
                  <a:pt x="866" y="1737"/>
                  <a:pt x="877" y="1732"/>
                  <a:pt x="883" y="1734"/>
                </a:cubicBezTo>
                <a:cubicBezTo>
                  <a:pt x="887" y="1734"/>
                  <a:pt x="888" y="1739"/>
                  <a:pt x="892" y="1742"/>
                </a:cubicBezTo>
                <a:cubicBezTo>
                  <a:pt x="896" y="1745"/>
                  <a:pt x="900" y="1746"/>
                  <a:pt x="902" y="1748"/>
                </a:cubicBezTo>
                <a:cubicBezTo>
                  <a:pt x="911" y="1755"/>
                  <a:pt x="913" y="1767"/>
                  <a:pt x="914" y="1777"/>
                </a:cubicBezTo>
                <a:cubicBezTo>
                  <a:pt x="921" y="1776"/>
                  <a:pt x="928" y="1773"/>
                  <a:pt x="933" y="1777"/>
                </a:cubicBezTo>
                <a:cubicBezTo>
                  <a:pt x="940" y="1774"/>
                  <a:pt x="945" y="1765"/>
                  <a:pt x="943" y="1755"/>
                </a:cubicBezTo>
                <a:cubicBezTo>
                  <a:pt x="939" y="1754"/>
                  <a:pt x="932" y="1754"/>
                  <a:pt x="925" y="1754"/>
                </a:cubicBezTo>
                <a:cubicBezTo>
                  <a:pt x="921" y="1749"/>
                  <a:pt x="915" y="1745"/>
                  <a:pt x="910" y="1739"/>
                </a:cubicBezTo>
                <a:cubicBezTo>
                  <a:pt x="906" y="1733"/>
                  <a:pt x="905" y="1725"/>
                  <a:pt x="899" y="1718"/>
                </a:cubicBezTo>
                <a:cubicBezTo>
                  <a:pt x="882" y="1724"/>
                  <a:pt x="864" y="1720"/>
                  <a:pt x="850" y="1712"/>
                </a:cubicBezTo>
                <a:cubicBezTo>
                  <a:pt x="843" y="1699"/>
                  <a:pt x="846" y="1678"/>
                  <a:pt x="853" y="1667"/>
                </a:cubicBezTo>
                <a:cubicBezTo>
                  <a:pt x="857" y="1663"/>
                  <a:pt x="862" y="1661"/>
                  <a:pt x="863" y="1656"/>
                </a:cubicBezTo>
                <a:cubicBezTo>
                  <a:pt x="856" y="1649"/>
                  <a:pt x="848" y="1644"/>
                  <a:pt x="849" y="1629"/>
                </a:cubicBezTo>
                <a:cubicBezTo>
                  <a:pt x="848" y="1626"/>
                  <a:pt x="842" y="1628"/>
                  <a:pt x="843" y="1623"/>
                </a:cubicBezTo>
                <a:cubicBezTo>
                  <a:pt x="854" y="1613"/>
                  <a:pt x="878" y="1608"/>
                  <a:pt x="897" y="1615"/>
                </a:cubicBezTo>
                <a:cubicBezTo>
                  <a:pt x="903" y="1603"/>
                  <a:pt x="924" y="1589"/>
                  <a:pt x="938" y="1600"/>
                </a:cubicBezTo>
                <a:cubicBezTo>
                  <a:pt x="957" y="1599"/>
                  <a:pt x="964" y="1609"/>
                  <a:pt x="971" y="1620"/>
                </a:cubicBezTo>
                <a:cubicBezTo>
                  <a:pt x="995" y="1617"/>
                  <a:pt x="1011" y="1628"/>
                  <a:pt x="1025" y="1638"/>
                </a:cubicBezTo>
                <a:cubicBezTo>
                  <a:pt x="1027" y="1658"/>
                  <a:pt x="1015" y="1671"/>
                  <a:pt x="1002" y="1680"/>
                </a:cubicBezTo>
                <a:cubicBezTo>
                  <a:pt x="1015" y="1686"/>
                  <a:pt x="1023" y="1708"/>
                  <a:pt x="1015" y="1725"/>
                </a:cubicBezTo>
                <a:cubicBezTo>
                  <a:pt x="1003" y="1734"/>
                  <a:pt x="982" y="1734"/>
                  <a:pt x="968" y="1730"/>
                </a:cubicBezTo>
                <a:cubicBezTo>
                  <a:pt x="970" y="1746"/>
                  <a:pt x="968" y="1760"/>
                  <a:pt x="962" y="1769"/>
                </a:cubicBezTo>
                <a:cubicBezTo>
                  <a:pt x="959" y="1774"/>
                  <a:pt x="952" y="1776"/>
                  <a:pt x="952" y="1782"/>
                </a:cubicBezTo>
                <a:cubicBezTo>
                  <a:pt x="958" y="1789"/>
                  <a:pt x="969" y="1789"/>
                  <a:pt x="970" y="1799"/>
                </a:cubicBezTo>
                <a:cubicBezTo>
                  <a:pt x="970" y="1804"/>
                  <a:pt x="967" y="1809"/>
                  <a:pt x="967" y="1816"/>
                </a:cubicBezTo>
                <a:cubicBezTo>
                  <a:pt x="987" y="1816"/>
                  <a:pt x="982" y="1789"/>
                  <a:pt x="997" y="1783"/>
                </a:cubicBezTo>
                <a:cubicBezTo>
                  <a:pt x="997" y="1752"/>
                  <a:pt x="1021" y="1729"/>
                  <a:pt x="1051" y="1726"/>
                </a:cubicBezTo>
                <a:cubicBezTo>
                  <a:pt x="1060" y="1725"/>
                  <a:pt x="1069" y="1726"/>
                  <a:pt x="1073" y="1730"/>
                </a:cubicBezTo>
                <a:cubicBezTo>
                  <a:pt x="1070" y="1771"/>
                  <a:pt x="1053" y="1804"/>
                  <a:pt x="1010" y="1808"/>
                </a:cubicBezTo>
                <a:cubicBezTo>
                  <a:pt x="1000" y="1817"/>
                  <a:pt x="988" y="1823"/>
                  <a:pt x="975" y="1829"/>
                </a:cubicBezTo>
                <a:cubicBezTo>
                  <a:pt x="981" y="1839"/>
                  <a:pt x="988" y="1847"/>
                  <a:pt x="991" y="1859"/>
                </a:cubicBezTo>
                <a:cubicBezTo>
                  <a:pt x="995" y="1860"/>
                  <a:pt x="997" y="1858"/>
                  <a:pt x="1001" y="1858"/>
                </a:cubicBezTo>
                <a:cubicBezTo>
                  <a:pt x="1009" y="1859"/>
                  <a:pt x="1018" y="1867"/>
                  <a:pt x="1024" y="1867"/>
                </a:cubicBezTo>
                <a:cubicBezTo>
                  <a:pt x="1027" y="1868"/>
                  <a:pt x="1035" y="1866"/>
                  <a:pt x="1039" y="1865"/>
                </a:cubicBezTo>
                <a:cubicBezTo>
                  <a:pt x="1050" y="1862"/>
                  <a:pt x="1061" y="1856"/>
                  <a:pt x="1073" y="1851"/>
                </a:cubicBezTo>
                <a:cubicBezTo>
                  <a:pt x="1084" y="1846"/>
                  <a:pt x="1095" y="1841"/>
                  <a:pt x="1106" y="1835"/>
                </a:cubicBezTo>
                <a:cubicBezTo>
                  <a:pt x="1127" y="1823"/>
                  <a:pt x="1150" y="1813"/>
                  <a:pt x="1170" y="1802"/>
                </a:cubicBezTo>
                <a:cubicBezTo>
                  <a:pt x="1187" y="1792"/>
                  <a:pt x="1203" y="1778"/>
                  <a:pt x="1219" y="1767"/>
                </a:cubicBezTo>
                <a:cubicBezTo>
                  <a:pt x="1236" y="1755"/>
                  <a:pt x="1253" y="1742"/>
                  <a:pt x="1268" y="1730"/>
                </a:cubicBezTo>
                <a:cubicBezTo>
                  <a:pt x="1260" y="1715"/>
                  <a:pt x="1253" y="1698"/>
                  <a:pt x="1237" y="1691"/>
                </a:cubicBezTo>
                <a:cubicBezTo>
                  <a:pt x="1223" y="1693"/>
                  <a:pt x="1208" y="1708"/>
                  <a:pt x="1191" y="1703"/>
                </a:cubicBezTo>
                <a:cubicBezTo>
                  <a:pt x="1182" y="1700"/>
                  <a:pt x="1177" y="1692"/>
                  <a:pt x="1170" y="1685"/>
                </a:cubicBezTo>
                <a:cubicBezTo>
                  <a:pt x="1164" y="1688"/>
                  <a:pt x="1156" y="1695"/>
                  <a:pt x="1148" y="1693"/>
                </a:cubicBezTo>
                <a:cubicBezTo>
                  <a:pt x="1137" y="1691"/>
                  <a:pt x="1133" y="1687"/>
                  <a:pt x="1123" y="1680"/>
                </a:cubicBezTo>
                <a:cubicBezTo>
                  <a:pt x="1116" y="1675"/>
                  <a:pt x="1110" y="1671"/>
                  <a:pt x="1107" y="1666"/>
                </a:cubicBezTo>
                <a:cubicBezTo>
                  <a:pt x="1096" y="1652"/>
                  <a:pt x="1102" y="1629"/>
                  <a:pt x="1113" y="1621"/>
                </a:cubicBezTo>
                <a:cubicBezTo>
                  <a:pt x="1103" y="1614"/>
                  <a:pt x="1092" y="1593"/>
                  <a:pt x="1104" y="1579"/>
                </a:cubicBezTo>
                <a:cubicBezTo>
                  <a:pt x="1096" y="1575"/>
                  <a:pt x="1089" y="1571"/>
                  <a:pt x="1081" y="1566"/>
                </a:cubicBezTo>
                <a:cubicBezTo>
                  <a:pt x="1077" y="1563"/>
                  <a:pt x="1072" y="1557"/>
                  <a:pt x="1070" y="1557"/>
                </a:cubicBezTo>
                <a:cubicBezTo>
                  <a:pt x="1064" y="1557"/>
                  <a:pt x="1063" y="1564"/>
                  <a:pt x="1056" y="1565"/>
                </a:cubicBezTo>
                <a:cubicBezTo>
                  <a:pt x="1055" y="1575"/>
                  <a:pt x="1047" y="1579"/>
                  <a:pt x="1039" y="1581"/>
                </a:cubicBezTo>
                <a:cubicBezTo>
                  <a:pt x="1037" y="1580"/>
                  <a:pt x="1034" y="1581"/>
                  <a:pt x="1032" y="1579"/>
                </a:cubicBezTo>
                <a:cubicBezTo>
                  <a:pt x="1009" y="1584"/>
                  <a:pt x="988" y="1568"/>
                  <a:pt x="988" y="1547"/>
                </a:cubicBezTo>
                <a:cubicBezTo>
                  <a:pt x="988" y="1530"/>
                  <a:pt x="1007" y="1517"/>
                  <a:pt x="1028" y="1522"/>
                </a:cubicBezTo>
                <a:cubicBezTo>
                  <a:pt x="1022" y="1511"/>
                  <a:pt x="1014" y="1502"/>
                  <a:pt x="1005" y="1492"/>
                </a:cubicBezTo>
                <a:cubicBezTo>
                  <a:pt x="993" y="1478"/>
                  <a:pt x="977" y="1464"/>
                  <a:pt x="978" y="1440"/>
                </a:cubicBezTo>
                <a:cubicBezTo>
                  <a:pt x="998" y="1434"/>
                  <a:pt x="998" y="1453"/>
                  <a:pt x="1005" y="1466"/>
                </a:cubicBezTo>
                <a:cubicBezTo>
                  <a:pt x="1010" y="1474"/>
                  <a:pt x="1014" y="1481"/>
                  <a:pt x="1019" y="1483"/>
                </a:cubicBezTo>
                <a:cubicBezTo>
                  <a:pt x="1015" y="1463"/>
                  <a:pt x="1028" y="1445"/>
                  <a:pt x="1048" y="1449"/>
                </a:cubicBezTo>
                <a:cubicBezTo>
                  <a:pt x="1061" y="1452"/>
                  <a:pt x="1071" y="1468"/>
                  <a:pt x="1066" y="1486"/>
                </a:cubicBezTo>
                <a:cubicBezTo>
                  <a:pt x="1067" y="1488"/>
                  <a:pt x="1070" y="1489"/>
                  <a:pt x="1070" y="1493"/>
                </a:cubicBezTo>
                <a:cubicBezTo>
                  <a:pt x="1067" y="1500"/>
                  <a:pt x="1061" y="1503"/>
                  <a:pt x="1054" y="1505"/>
                </a:cubicBezTo>
                <a:cubicBezTo>
                  <a:pt x="1053" y="1511"/>
                  <a:pt x="1049" y="1513"/>
                  <a:pt x="1047" y="1518"/>
                </a:cubicBezTo>
                <a:cubicBezTo>
                  <a:pt x="1053" y="1526"/>
                  <a:pt x="1063" y="1531"/>
                  <a:pt x="1069" y="1539"/>
                </a:cubicBezTo>
                <a:cubicBezTo>
                  <a:pt x="1074" y="1543"/>
                  <a:pt x="1081" y="1549"/>
                  <a:pt x="1089" y="1555"/>
                </a:cubicBezTo>
                <a:cubicBezTo>
                  <a:pt x="1095" y="1559"/>
                  <a:pt x="1105" y="1568"/>
                  <a:pt x="1112" y="1566"/>
                </a:cubicBezTo>
                <a:cubicBezTo>
                  <a:pt x="1116" y="1566"/>
                  <a:pt x="1117" y="1561"/>
                  <a:pt x="1120" y="1558"/>
                </a:cubicBezTo>
                <a:cubicBezTo>
                  <a:pt x="1124" y="1554"/>
                  <a:pt x="1127" y="1553"/>
                  <a:pt x="1129" y="1550"/>
                </a:cubicBezTo>
                <a:cubicBezTo>
                  <a:pt x="1121" y="1548"/>
                  <a:pt x="1115" y="1541"/>
                  <a:pt x="1107" y="1543"/>
                </a:cubicBezTo>
                <a:cubicBezTo>
                  <a:pt x="1100" y="1537"/>
                  <a:pt x="1091" y="1535"/>
                  <a:pt x="1087" y="1525"/>
                </a:cubicBezTo>
                <a:cubicBezTo>
                  <a:pt x="1083" y="1514"/>
                  <a:pt x="1086" y="1500"/>
                  <a:pt x="1092" y="1490"/>
                </a:cubicBezTo>
                <a:cubicBezTo>
                  <a:pt x="1101" y="1490"/>
                  <a:pt x="1111" y="1496"/>
                  <a:pt x="1118" y="1491"/>
                </a:cubicBezTo>
                <a:cubicBezTo>
                  <a:pt x="1123" y="1488"/>
                  <a:pt x="1120" y="1483"/>
                  <a:pt x="1125" y="1479"/>
                </a:cubicBezTo>
                <a:cubicBezTo>
                  <a:pt x="1141" y="1483"/>
                  <a:pt x="1163" y="1478"/>
                  <a:pt x="1173" y="1489"/>
                </a:cubicBezTo>
                <a:cubicBezTo>
                  <a:pt x="1176" y="1489"/>
                  <a:pt x="1177" y="1487"/>
                  <a:pt x="1180" y="1487"/>
                </a:cubicBezTo>
                <a:cubicBezTo>
                  <a:pt x="1197" y="1493"/>
                  <a:pt x="1213" y="1518"/>
                  <a:pt x="1199" y="1536"/>
                </a:cubicBezTo>
                <a:cubicBezTo>
                  <a:pt x="1219" y="1541"/>
                  <a:pt x="1246" y="1542"/>
                  <a:pt x="1250" y="1563"/>
                </a:cubicBezTo>
                <a:cubicBezTo>
                  <a:pt x="1251" y="1568"/>
                  <a:pt x="1249" y="1574"/>
                  <a:pt x="1249" y="1581"/>
                </a:cubicBezTo>
                <a:cubicBezTo>
                  <a:pt x="1271" y="1579"/>
                  <a:pt x="1290" y="1592"/>
                  <a:pt x="1289" y="1609"/>
                </a:cubicBezTo>
                <a:cubicBezTo>
                  <a:pt x="1289" y="1613"/>
                  <a:pt x="1286" y="1617"/>
                  <a:pt x="1286" y="1621"/>
                </a:cubicBezTo>
                <a:cubicBezTo>
                  <a:pt x="1286" y="1625"/>
                  <a:pt x="1288" y="1628"/>
                  <a:pt x="1287" y="1632"/>
                </a:cubicBezTo>
                <a:cubicBezTo>
                  <a:pt x="1287" y="1641"/>
                  <a:pt x="1278" y="1648"/>
                  <a:pt x="1276" y="1656"/>
                </a:cubicBezTo>
                <a:cubicBezTo>
                  <a:pt x="1275" y="1660"/>
                  <a:pt x="1278" y="1666"/>
                  <a:pt x="1278" y="1673"/>
                </a:cubicBezTo>
                <a:cubicBezTo>
                  <a:pt x="1278" y="1686"/>
                  <a:pt x="1277" y="1696"/>
                  <a:pt x="1277" y="1710"/>
                </a:cubicBezTo>
                <a:cubicBezTo>
                  <a:pt x="1280" y="1713"/>
                  <a:pt x="1281" y="1718"/>
                  <a:pt x="1286" y="1719"/>
                </a:cubicBezTo>
                <a:cubicBezTo>
                  <a:pt x="1300" y="1713"/>
                  <a:pt x="1313" y="1705"/>
                  <a:pt x="1327" y="1697"/>
                </a:cubicBezTo>
                <a:cubicBezTo>
                  <a:pt x="1341" y="1690"/>
                  <a:pt x="1356" y="1683"/>
                  <a:pt x="1369" y="1676"/>
                </a:cubicBezTo>
                <a:cubicBezTo>
                  <a:pt x="1380" y="1669"/>
                  <a:pt x="1389" y="1660"/>
                  <a:pt x="1400" y="1654"/>
                </a:cubicBezTo>
                <a:cubicBezTo>
                  <a:pt x="1411" y="1646"/>
                  <a:pt x="1424" y="1642"/>
                  <a:pt x="1436" y="1636"/>
                </a:cubicBezTo>
                <a:cubicBezTo>
                  <a:pt x="1433" y="1622"/>
                  <a:pt x="1433" y="1606"/>
                  <a:pt x="1425" y="1597"/>
                </a:cubicBezTo>
                <a:cubicBezTo>
                  <a:pt x="1419" y="1596"/>
                  <a:pt x="1414" y="1597"/>
                  <a:pt x="1410" y="1599"/>
                </a:cubicBezTo>
                <a:cubicBezTo>
                  <a:pt x="1407" y="1606"/>
                  <a:pt x="1404" y="1612"/>
                  <a:pt x="1396" y="1613"/>
                </a:cubicBezTo>
                <a:cubicBezTo>
                  <a:pt x="1392" y="1614"/>
                  <a:pt x="1387" y="1612"/>
                  <a:pt x="1383" y="1612"/>
                </a:cubicBezTo>
                <a:cubicBezTo>
                  <a:pt x="1380" y="1613"/>
                  <a:pt x="1377" y="1614"/>
                  <a:pt x="1375" y="1615"/>
                </a:cubicBezTo>
                <a:cubicBezTo>
                  <a:pt x="1357" y="1616"/>
                  <a:pt x="1340" y="1602"/>
                  <a:pt x="1339" y="1589"/>
                </a:cubicBezTo>
                <a:cubicBezTo>
                  <a:pt x="1337" y="1572"/>
                  <a:pt x="1349" y="1560"/>
                  <a:pt x="1361" y="1558"/>
                </a:cubicBezTo>
                <a:cubicBezTo>
                  <a:pt x="1370" y="1556"/>
                  <a:pt x="1375" y="1560"/>
                  <a:pt x="1382" y="1560"/>
                </a:cubicBezTo>
                <a:cubicBezTo>
                  <a:pt x="1387" y="1560"/>
                  <a:pt x="1390" y="1558"/>
                  <a:pt x="1394" y="1558"/>
                </a:cubicBezTo>
                <a:cubicBezTo>
                  <a:pt x="1403" y="1560"/>
                  <a:pt x="1405" y="1568"/>
                  <a:pt x="1414" y="1573"/>
                </a:cubicBezTo>
                <a:cubicBezTo>
                  <a:pt x="1412" y="1558"/>
                  <a:pt x="1403" y="1548"/>
                  <a:pt x="1397" y="1536"/>
                </a:cubicBezTo>
                <a:cubicBezTo>
                  <a:pt x="1391" y="1525"/>
                  <a:pt x="1383" y="1514"/>
                  <a:pt x="1374" y="1505"/>
                </a:cubicBezTo>
                <a:cubicBezTo>
                  <a:pt x="1337" y="1512"/>
                  <a:pt x="1290" y="1524"/>
                  <a:pt x="1266" y="1502"/>
                </a:cubicBezTo>
                <a:cubicBezTo>
                  <a:pt x="1262" y="1499"/>
                  <a:pt x="1258" y="1493"/>
                  <a:pt x="1257" y="1489"/>
                </a:cubicBezTo>
                <a:cubicBezTo>
                  <a:pt x="1251" y="1469"/>
                  <a:pt x="1272" y="1459"/>
                  <a:pt x="1271" y="1442"/>
                </a:cubicBezTo>
                <a:cubicBezTo>
                  <a:pt x="1270" y="1437"/>
                  <a:pt x="1265" y="1430"/>
                  <a:pt x="1260" y="1429"/>
                </a:cubicBezTo>
                <a:cubicBezTo>
                  <a:pt x="1255" y="1429"/>
                  <a:pt x="1246" y="1436"/>
                  <a:pt x="1240" y="1437"/>
                </a:cubicBezTo>
                <a:cubicBezTo>
                  <a:pt x="1233" y="1439"/>
                  <a:pt x="1225" y="1440"/>
                  <a:pt x="1218" y="1440"/>
                </a:cubicBezTo>
                <a:cubicBezTo>
                  <a:pt x="1190" y="1438"/>
                  <a:pt x="1163" y="1429"/>
                  <a:pt x="1137" y="1419"/>
                </a:cubicBezTo>
                <a:cubicBezTo>
                  <a:pt x="1125" y="1413"/>
                  <a:pt x="1116" y="1404"/>
                  <a:pt x="1105" y="1397"/>
                </a:cubicBezTo>
                <a:cubicBezTo>
                  <a:pt x="1095" y="1384"/>
                  <a:pt x="1085" y="1370"/>
                  <a:pt x="1078" y="1353"/>
                </a:cubicBezTo>
                <a:cubicBezTo>
                  <a:pt x="1073" y="1338"/>
                  <a:pt x="1071" y="1320"/>
                  <a:pt x="1063" y="1307"/>
                </a:cubicBezTo>
                <a:cubicBezTo>
                  <a:pt x="1053" y="1291"/>
                  <a:pt x="1033" y="1288"/>
                  <a:pt x="1021" y="1273"/>
                </a:cubicBezTo>
                <a:cubicBezTo>
                  <a:pt x="1035" y="1273"/>
                  <a:pt x="1042" y="1280"/>
                  <a:pt x="1055" y="1280"/>
                </a:cubicBezTo>
                <a:cubicBezTo>
                  <a:pt x="1044" y="1268"/>
                  <a:pt x="1025" y="1264"/>
                  <a:pt x="1011" y="1255"/>
                </a:cubicBezTo>
                <a:cubicBezTo>
                  <a:pt x="1022" y="1246"/>
                  <a:pt x="1043" y="1254"/>
                  <a:pt x="1059" y="1250"/>
                </a:cubicBezTo>
                <a:cubicBezTo>
                  <a:pt x="1059" y="1244"/>
                  <a:pt x="1052" y="1241"/>
                  <a:pt x="1053" y="1236"/>
                </a:cubicBezTo>
                <a:cubicBezTo>
                  <a:pt x="1056" y="1234"/>
                  <a:pt x="1056" y="1240"/>
                  <a:pt x="1060" y="1239"/>
                </a:cubicBezTo>
                <a:cubicBezTo>
                  <a:pt x="1060" y="1234"/>
                  <a:pt x="1056" y="1226"/>
                  <a:pt x="1059" y="1223"/>
                </a:cubicBezTo>
                <a:cubicBezTo>
                  <a:pt x="1062" y="1226"/>
                  <a:pt x="1063" y="1232"/>
                  <a:pt x="1065" y="1237"/>
                </a:cubicBezTo>
                <a:cubicBezTo>
                  <a:pt x="1069" y="1236"/>
                  <a:pt x="1066" y="1227"/>
                  <a:pt x="1072" y="1227"/>
                </a:cubicBezTo>
                <a:cubicBezTo>
                  <a:pt x="1073" y="1232"/>
                  <a:pt x="1069" y="1241"/>
                  <a:pt x="1072" y="1247"/>
                </a:cubicBezTo>
                <a:cubicBezTo>
                  <a:pt x="1094" y="1239"/>
                  <a:pt x="1124" y="1235"/>
                  <a:pt x="1147" y="1244"/>
                </a:cubicBezTo>
                <a:cubicBezTo>
                  <a:pt x="1159" y="1248"/>
                  <a:pt x="1171" y="1260"/>
                  <a:pt x="1174" y="1243"/>
                </a:cubicBezTo>
                <a:cubicBezTo>
                  <a:pt x="1172" y="1240"/>
                  <a:pt x="1169" y="1240"/>
                  <a:pt x="1166" y="1237"/>
                </a:cubicBezTo>
                <a:cubicBezTo>
                  <a:pt x="1160" y="1231"/>
                  <a:pt x="1154" y="1219"/>
                  <a:pt x="1148" y="1218"/>
                </a:cubicBezTo>
                <a:cubicBezTo>
                  <a:pt x="1143" y="1217"/>
                  <a:pt x="1134" y="1222"/>
                  <a:pt x="1129" y="1223"/>
                </a:cubicBezTo>
                <a:cubicBezTo>
                  <a:pt x="1118" y="1224"/>
                  <a:pt x="1113" y="1220"/>
                  <a:pt x="1107" y="1217"/>
                </a:cubicBezTo>
                <a:cubicBezTo>
                  <a:pt x="1094" y="1210"/>
                  <a:pt x="1081" y="1200"/>
                  <a:pt x="1078" y="1189"/>
                </a:cubicBezTo>
                <a:cubicBezTo>
                  <a:pt x="1074" y="1175"/>
                  <a:pt x="1084" y="1173"/>
                  <a:pt x="1093" y="1169"/>
                </a:cubicBezTo>
                <a:cubicBezTo>
                  <a:pt x="1100" y="1176"/>
                  <a:pt x="1115" y="1175"/>
                  <a:pt x="1120" y="1183"/>
                </a:cubicBezTo>
                <a:cubicBezTo>
                  <a:pt x="1120" y="1186"/>
                  <a:pt x="1115" y="1185"/>
                  <a:pt x="1115" y="1188"/>
                </a:cubicBezTo>
                <a:cubicBezTo>
                  <a:pt x="1118" y="1190"/>
                  <a:pt x="1123" y="1194"/>
                  <a:pt x="1128" y="1192"/>
                </a:cubicBezTo>
                <a:cubicBezTo>
                  <a:pt x="1127" y="1185"/>
                  <a:pt x="1124" y="1180"/>
                  <a:pt x="1122" y="1175"/>
                </a:cubicBezTo>
                <a:cubicBezTo>
                  <a:pt x="1113" y="1177"/>
                  <a:pt x="1106" y="1172"/>
                  <a:pt x="1100" y="1168"/>
                </a:cubicBezTo>
                <a:cubicBezTo>
                  <a:pt x="1097" y="1165"/>
                  <a:pt x="1101" y="1160"/>
                  <a:pt x="1099" y="1158"/>
                </a:cubicBezTo>
                <a:cubicBezTo>
                  <a:pt x="1093" y="1156"/>
                  <a:pt x="1089" y="1160"/>
                  <a:pt x="1086" y="1164"/>
                </a:cubicBezTo>
                <a:cubicBezTo>
                  <a:pt x="1077" y="1148"/>
                  <a:pt x="1107" y="1148"/>
                  <a:pt x="1116" y="1151"/>
                </a:cubicBezTo>
                <a:cubicBezTo>
                  <a:pt x="1110" y="1123"/>
                  <a:pt x="1089" y="1092"/>
                  <a:pt x="1102" y="1059"/>
                </a:cubicBezTo>
                <a:cubicBezTo>
                  <a:pt x="1088" y="1030"/>
                  <a:pt x="1088" y="985"/>
                  <a:pt x="1086" y="945"/>
                </a:cubicBezTo>
                <a:cubicBezTo>
                  <a:pt x="1086" y="933"/>
                  <a:pt x="1088" y="921"/>
                  <a:pt x="1081" y="914"/>
                </a:cubicBezTo>
                <a:cubicBezTo>
                  <a:pt x="1081" y="934"/>
                  <a:pt x="1073" y="959"/>
                  <a:pt x="1060" y="971"/>
                </a:cubicBezTo>
                <a:cubicBezTo>
                  <a:pt x="1053" y="978"/>
                  <a:pt x="1035" y="989"/>
                  <a:pt x="1030" y="976"/>
                </a:cubicBezTo>
                <a:cubicBezTo>
                  <a:pt x="1037" y="966"/>
                  <a:pt x="1037" y="960"/>
                  <a:pt x="1039" y="947"/>
                </a:cubicBezTo>
                <a:cubicBezTo>
                  <a:pt x="1043" y="930"/>
                  <a:pt x="1043" y="911"/>
                  <a:pt x="1040" y="894"/>
                </a:cubicBezTo>
                <a:cubicBezTo>
                  <a:pt x="1036" y="864"/>
                  <a:pt x="1030" y="836"/>
                  <a:pt x="1025" y="808"/>
                </a:cubicBezTo>
                <a:cubicBezTo>
                  <a:pt x="1021" y="780"/>
                  <a:pt x="1012" y="751"/>
                  <a:pt x="1008" y="724"/>
                </a:cubicBezTo>
                <a:cubicBezTo>
                  <a:pt x="1004" y="703"/>
                  <a:pt x="1001" y="685"/>
                  <a:pt x="1002" y="663"/>
                </a:cubicBezTo>
                <a:cubicBezTo>
                  <a:pt x="1005" y="610"/>
                  <a:pt x="1024" y="571"/>
                  <a:pt x="1048" y="539"/>
                </a:cubicBezTo>
                <a:cubicBezTo>
                  <a:pt x="1053" y="532"/>
                  <a:pt x="1071" y="514"/>
                  <a:pt x="1073" y="506"/>
                </a:cubicBezTo>
                <a:cubicBezTo>
                  <a:pt x="1074" y="500"/>
                  <a:pt x="1072" y="493"/>
                  <a:pt x="1072" y="487"/>
                </a:cubicBezTo>
                <a:cubicBezTo>
                  <a:pt x="1072" y="480"/>
                  <a:pt x="1074" y="471"/>
                  <a:pt x="1077" y="465"/>
                </a:cubicBezTo>
                <a:cubicBezTo>
                  <a:pt x="1081" y="455"/>
                  <a:pt x="1092" y="443"/>
                  <a:pt x="1093" y="435"/>
                </a:cubicBezTo>
                <a:cubicBezTo>
                  <a:pt x="1093" y="431"/>
                  <a:pt x="1088" y="425"/>
                  <a:pt x="1086" y="420"/>
                </a:cubicBezTo>
                <a:cubicBezTo>
                  <a:pt x="1080" y="397"/>
                  <a:pt x="1089" y="370"/>
                  <a:pt x="1098" y="355"/>
                </a:cubicBezTo>
                <a:cubicBezTo>
                  <a:pt x="1101" y="351"/>
                  <a:pt x="1105" y="349"/>
                  <a:pt x="1104" y="345"/>
                </a:cubicBezTo>
                <a:cubicBezTo>
                  <a:pt x="1104" y="339"/>
                  <a:pt x="1095" y="331"/>
                  <a:pt x="1093" y="322"/>
                </a:cubicBezTo>
                <a:cubicBezTo>
                  <a:pt x="1090" y="298"/>
                  <a:pt x="1101" y="285"/>
                  <a:pt x="1105" y="268"/>
                </a:cubicBezTo>
                <a:cubicBezTo>
                  <a:pt x="1105" y="267"/>
                  <a:pt x="1105" y="266"/>
                  <a:pt x="1104" y="266"/>
                </a:cubicBezTo>
                <a:cubicBezTo>
                  <a:pt x="1099" y="284"/>
                  <a:pt x="1092" y="300"/>
                  <a:pt x="1073" y="303"/>
                </a:cubicBezTo>
                <a:close/>
                <a:moveTo>
                  <a:pt x="487" y="286"/>
                </a:moveTo>
                <a:cubicBezTo>
                  <a:pt x="489" y="287"/>
                  <a:pt x="491" y="286"/>
                  <a:pt x="493" y="285"/>
                </a:cubicBezTo>
                <a:cubicBezTo>
                  <a:pt x="495" y="282"/>
                  <a:pt x="493" y="277"/>
                  <a:pt x="489" y="276"/>
                </a:cubicBezTo>
                <a:cubicBezTo>
                  <a:pt x="485" y="277"/>
                  <a:pt x="485" y="283"/>
                  <a:pt x="487" y="286"/>
                </a:cubicBezTo>
                <a:close/>
                <a:moveTo>
                  <a:pt x="750" y="316"/>
                </a:moveTo>
                <a:cubicBezTo>
                  <a:pt x="736" y="326"/>
                  <a:pt x="723" y="337"/>
                  <a:pt x="711" y="347"/>
                </a:cubicBezTo>
                <a:cubicBezTo>
                  <a:pt x="707" y="351"/>
                  <a:pt x="702" y="353"/>
                  <a:pt x="700" y="358"/>
                </a:cubicBezTo>
                <a:cubicBezTo>
                  <a:pt x="732" y="328"/>
                  <a:pt x="775" y="304"/>
                  <a:pt x="808" y="276"/>
                </a:cubicBezTo>
                <a:cubicBezTo>
                  <a:pt x="788" y="287"/>
                  <a:pt x="769" y="302"/>
                  <a:pt x="750" y="316"/>
                </a:cubicBezTo>
                <a:close/>
                <a:moveTo>
                  <a:pt x="981" y="328"/>
                </a:moveTo>
                <a:cubicBezTo>
                  <a:pt x="991" y="335"/>
                  <a:pt x="1005" y="333"/>
                  <a:pt x="1011" y="318"/>
                </a:cubicBezTo>
                <a:cubicBezTo>
                  <a:pt x="1004" y="321"/>
                  <a:pt x="996" y="322"/>
                  <a:pt x="994" y="315"/>
                </a:cubicBezTo>
                <a:cubicBezTo>
                  <a:pt x="992" y="306"/>
                  <a:pt x="1000" y="298"/>
                  <a:pt x="1001" y="293"/>
                </a:cubicBezTo>
                <a:cubicBezTo>
                  <a:pt x="994" y="296"/>
                  <a:pt x="985" y="303"/>
                  <a:pt x="980" y="296"/>
                </a:cubicBezTo>
                <a:cubicBezTo>
                  <a:pt x="976" y="290"/>
                  <a:pt x="982" y="284"/>
                  <a:pt x="984" y="280"/>
                </a:cubicBezTo>
                <a:cubicBezTo>
                  <a:pt x="948" y="271"/>
                  <a:pt x="964" y="318"/>
                  <a:pt x="981" y="328"/>
                </a:cubicBezTo>
                <a:close/>
                <a:moveTo>
                  <a:pt x="1554" y="304"/>
                </a:moveTo>
                <a:cubicBezTo>
                  <a:pt x="1546" y="295"/>
                  <a:pt x="1534" y="286"/>
                  <a:pt x="1526" y="282"/>
                </a:cubicBezTo>
                <a:cubicBezTo>
                  <a:pt x="1535" y="289"/>
                  <a:pt x="1545" y="299"/>
                  <a:pt x="1554" y="304"/>
                </a:cubicBezTo>
                <a:close/>
                <a:moveTo>
                  <a:pt x="986" y="293"/>
                </a:moveTo>
                <a:cubicBezTo>
                  <a:pt x="990" y="294"/>
                  <a:pt x="994" y="291"/>
                  <a:pt x="994" y="287"/>
                </a:cubicBezTo>
                <a:cubicBezTo>
                  <a:pt x="992" y="284"/>
                  <a:pt x="986" y="287"/>
                  <a:pt x="986" y="293"/>
                </a:cubicBezTo>
                <a:close/>
                <a:moveTo>
                  <a:pt x="384" y="301"/>
                </a:moveTo>
                <a:cubicBezTo>
                  <a:pt x="387" y="304"/>
                  <a:pt x="387" y="310"/>
                  <a:pt x="387" y="316"/>
                </a:cubicBezTo>
                <a:cubicBezTo>
                  <a:pt x="390" y="320"/>
                  <a:pt x="398" y="323"/>
                  <a:pt x="403" y="319"/>
                </a:cubicBezTo>
                <a:cubicBezTo>
                  <a:pt x="397" y="312"/>
                  <a:pt x="392" y="305"/>
                  <a:pt x="392" y="293"/>
                </a:cubicBezTo>
                <a:cubicBezTo>
                  <a:pt x="388" y="294"/>
                  <a:pt x="385" y="297"/>
                  <a:pt x="384" y="301"/>
                </a:cubicBezTo>
                <a:close/>
                <a:moveTo>
                  <a:pt x="1550" y="326"/>
                </a:moveTo>
                <a:cubicBezTo>
                  <a:pt x="1546" y="321"/>
                  <a:pt x="1540" y="315"/>
                  <a:pt x="1535" y="310"/>
                </a:cubicBezTo>
                <a:cubicBezTo>
                  <a:pt x="1530" y="305"/>
                  <a:pt x="1524" y="296"/>
                  <a:pt x="1519" y="297"/>
                </a:cubicBezTo>
                <a:cubicBezTo>
                  <a:pt x="1536" y="313"/>
                  <a:pt x="1551" y="331"/>
                  <a:pt x="1570" y="345"/>
                </a:cubicBezTo>
                <a:cubicBezTo>
                  <a:pt x="1565" y="337"/>
                  <a:pt x="1557" y="331"/>
                  <a:pt x="1550" y="326"/>
                </a:cubicBezTo>
                <a:close/>
                <a:moveTo>
                  <a:pt x="533" y="329"/>
                </a:moveTo>
                <a:cubicBezTo>
                  <a:pt x="531" y="328"/>
                  <a:pt x="532" y="331"/>
                  <a:pt x="530" y="331"/>
                </a:cubicBezTo>
                <a:cubicBezTo>
                  <a:pt x="526" y="330"/>
                  <a:pt x="525" y="327"/>
                  <a:pt x="521" y="326"/>
                </a:cubicBezTo>
                <a:cubicBezTo>
                  <a:pt x="522" y="330"/>
                  <a:pt x="526" y="330"/>
                  <a:pt x="525" y="335"/>
                </a:cubicBezTo>
                <a:cubicBezTo>
                  <a:pt x="521" y="341"/>
                  <a:pt x="513" y="334"/>
                  <a:pt x="512" y="329"/>
                </a:cubicBezTo>
                <a:cubicBezTo>
                  <a:pt x="505" y="332"/>
                  <a:pt x="501" y="327"/>
                  <a:pt x="498" y="323"/>
                </a:cubicBezTo>
                <a:cubicBezTo>
                  <a:pt x="499" y="335"/>
                  <a:pt x="500" y="347"/>
                  <a:pt x="506" y="354"/>
                </a:cubicBezTo>
                <a:cubicBezTo>
                  <a:pt x="518" y="350"/>
                  <a:pt x="531" y="361"/>
                  <a:pt x="536" y="361"/>
                </a:cubicBezTo>
                <a:cubicBezTo>
                  <a:pt x="542" y="360"/>
                  <a:pt x="544" y="354"/>
                  <a:pt x="546" y="346"/>
                </a:cubicBezTo>
                <a:cubicBezTo>
                  <a:pt x="567" y="341"/>
                  <a:pt x="571" y="301"/>
                  <a:pt x="542" y="301"/>
                </a:cubicBezTo>
                <a:cubicBezTo>
                  <a:pt x="542" y="306"/>
                  <a:pt x="548" y="304"/>
                  <a:pt x="548" y="309"/>
                </a:cubicBezTo>
                <a:cubicBezTo>
                  <a:pt x="536" y="319"/>
                  <a:pt x="528" y="296"/>
                  <a:pt x="516" y="299"/>
                </a:cubicBezTo>
                <a:cubicBezTo>
                  <a:pt x="525" y="303"/>
                  <a:pt x="528" y="313"/>
                  <a:pt x="539" y="315"/>
                </a:cubicBezTo>
                <a:cubicBezTo>
                  <a:pt x="543" y="318"/>
                  <a:pt x="543" y="324"/>
                  <a:pt x="538" y="324"/>
                </a:cubicBezTo>
                <a:cubicBezTo>
                  <a:pt x="532" y="325"/>
                  <a:pt x="523" y="307"/>
                  <a:pt x="517" y="308"/>
                </a:cubicBezTo>
                <a:cubicBezTo>
                  <a:pt x="520" y="318"/>
                  <a:pt x="532" y="318"/>
                  <a:pt x="533" y="329"/>
                </a:cubicBezTo>
                <a:close/>
                <a:moveTo>
                  <a:pt x="1043" y="319"/>
                </a:moveTo>
                <a:cubicBezTo>
                  <a:pt x="1039" y="325"/>
                  <a:pt x="1036" y="332"/>
                  <a:pt x="1029" y="335"/>
                </a:cubicBezTo>
                <a:cubicBezTo>
                  <a:pt x="1026" y="337"/>
                  <a:pt x="1021" y="337"/>
                  <a:pt x="1020" y="341"/>
                </a:cubicBezTo>
                <a:cubicBezTo>
                  <a:pt x="1024" y="357"/>
                  <a:pt x="1049" y="369"/>
                  <a:pt x="1067" y="360"/>
                </a:cubicBezTo>
                <a:cubicBezTo>
                  <a:pt x="1051" y="359"/>
                  <a:pt x="1037" y="352"/>
                  <a:pt x="1034" y="340"/>
                </a:cubicBezTo>
                <a:cubicBezTo>
                  <a:pt x="1045" y="342"/>
                  <a:pt x="1058" y="354"/>
                  <a:pt x="1072" y="352"/>
                </a:cubicBezTo>
                <a:cubicBezTo>
                  <a:pt x="1089" y="350"/>
                  <a:pt x="1077" y="332"/>
                  <a:pt x="1069" y="325"/>
                </a:cubicBezTo>
                <a:cubicBezTo>
                  <a:pt x="1066" y="322"/>
                  <a:pt x="1061" y="321"/>
                  <a:pt x="1058" y="318"/>
                </a:cubicBezTo>
                <a:cubicBezTo>
                  <a:pt x="1055" y="317"/>
                  <a:pt x="1050" y="317"/>
                  <a:pt x="1051" y="312"/>
                </a:cubicBezTo>
                <a:cubicBezTo>
                  <a:pt x="1060" y="311"/>
                  <a:pt x="1065" y="316"/>
                  <a:pt x="1070" y="316"/>
                </a:cubicBezTo>
                <a:cubicBezTo>
                  <a:pt x="1065" y="308"/>
                  <a:pt x="1058" y="302"/>
                  <a:pt x="1047" y="301"/>
                </a:cubicBezTo>
                <a:cubicBezTo>
                  <a:pt x="1046" y="308"/>
                  <a:pt x="1043" y="311"/>
                  <a:pt x="1043" y="319"/>
                </a:cubicBezTo>
                <a:close/>
                <a:moveTo>
                  <a:pt x="1002" y="312"/>
                </a:moveTo>
                <a:cubicBezTo>
                  <a:pt x="1010" y="315"/>
                  <a:pt x="1008" y="303"/>
                  <a:pt x="1005" y="301"/>
                </a:cubicBezTo>
                <a:cubicBezTo>
                  <a:pt x="1002" y="303"/>
                  <a:pt x="1001" y="308"/>
                  <a:pt x="1002" y="312"/>
                </a:cubicBezTo>
                <a:close/>
                <a:moveTo>
                  <a:pt x="452" y="308"/>
                </a:moveTo>
                <a:cubicBezTo>
                  <a:pt x="455" y="309"/>
                  <a:pt x="460" y="303"/>
                  <a:pt x="457" y="303"/>
                </a:cubicBezTo>
                <a:cubicBezTo>
                  <a:pt x="456" y="305"/>
                  <a:pt x="452" y="305"/>
                  <a:pt x="452" y="308"/>
                </a:cubicBezTo>
                <a:close/>
                <a:moveTo>
                  <a:pt x="954" y="304"/>
                </a:moveTo>
                <a:cubicBezTo>
                  <a:pt x="930" y="301"/>
                  <a:pt x="915" y="311"/>
                  <a:pt x="913" y="328"/>
                </a:cubicBezTo>
                <a:cubicBezTo>
                  <a:pt x="920" y="322"/>
                  <a:pt x="934" y="311"/>
                  <a:pt x="947" y="317"/>
                </a:cubicBezTo>
                <a:cubicBezTo>
                  <a:pt x="935" y="323"/>
                  <a:pt x="917" y="324"/>
                  <a:pt x="915" y="339"/>
                </a:cubicBezTo>
                <a:cubicBezTo>
                  <a:pt x="922" y="348"/>
                  <a:pt x="945" y="342"/>
                  <a:pt x="953" y="341"/>
                </a:cubicBezTo>
                <a:cubicBezTo>
                  <a:pt x="950" y="349"/>
                  <a:pt x="937" y="347"/>
                  <a:pt x="930" y="351"/>
                </a:cubicBezTo>
                <a:cubicBezTo>
                  <a:pt x="950" y="359"/>
                  <a:pt x="967" y="344"/>
                  <a:pt x="969" y="327"/>
                </a:cubicBezTo>
                <a:cubicBezTo>
                  <a:pt x="961" y="322"/>
                  <a:pt x="961" y="310"/>
                  <a:pt x="954" y="304"/>
                </a:cubicBezTo>
                <a:close/>
                <a:moveTo>
                  <a:pt x="454" y="333"/>
                </a:moveTo>
                <a:cubicBezTo>
                  <a:pt x="451" y="334"/>
                  <a:pt x="448" y="333"/>
                  <a:pt x="448" y="330"/>
                </a:cubicBezTo>
                <a:cubicBezTo>
                  <a:pt x="446" y="321"/>
                  <a:pt x="464" y="316"/>
                  <a:pt x="462" y="308"/>
                </a:cubicBezTo>
                <a:cubicBezTo>
                  <a:pt x="454" y="310"/>
                  <a:pt x="454" y="320"/>
                  <a:pt x="445" y="322"/>
                </a:cubicBezTo>
                <a:cubicBezTo>
                  <a:pt x="442" y="322"/>
                  <a:pt x="443" y="318"/>
                  <a:pt x="439" y="319"/>
                </a:cubicBezTo>
                <a:cubicBezTo>
                  <a:pt x="435" y="323"/>
                  <a:pt x="430" y="325"/>
                  <a:pt x="428" y="333"/>
                </a:cubicBezTo>
                <a:cubicBezTo>
                  <a:pt x="426" y="341"/>
                  <a:pt x="425" y="359"/>
                  <a:pt x="433" y="359"/>
                </a:cubicBezTo>
                <a:cubicBezTo>
                  <a:pt x="433" y="359"/>
                  <a:pt x="441" y="353"/>
                  <a:pt x="443" y="351"/>
                </a:cubicBezTo>
                <a:cubicBezTo>
                  <a:pt x="462" y="340"/>
                  <a:pt x="477" y="354"/>
                  <a:pt x="490" y="364"/>
                </a:cubicBezTo>
                <a:cubicBezTo>
                  <a:pt x="496" y="361"/>
                  <a:pt x="496" y="349"/>
                  <a:pt x="494" y="341"/>
                </a:cubicBezTo>
                <a:cubicBezTo>
                  <a:pt x="492" y="340"/>
                  <a:pt x="488" y="343"/>
                  <a:pt x="485" y="340"/>
                </a:cubicBezTo>
                <a:cubicBezTo>
                  <a:pt x="484" y="331"/>
                  <a:pt x="487" y="318"/>
                  <a:pt x="483" y="310"/>
                </a:cubicBezTo>
                <a:cubicBezTo>
                  <a:pt x="477" y="320"/>
                  <a:pt x="489" y="340"/>
                  <a:pt x="475" y="342"/>
                </a:cubicBezTo>
                <a:cubicBezTo>
                  <a:pt x="471" y="332"/>
                  <a:pt x="480" y="322"/>
                  <a:pt x="477" y="312"/>
                </a:cubicBezTo>
                <a:cubicBezTo>
                  <a:pt x="469" y="317"/>
                  <a:pt x="475" y="344"/>
                  <a:pt x="460" y="338"/>
                </a:cubicBezTo>
                <a:cubicBezTo>
                  <a:pt x="463" y="326"/>
                  <a:pt x="471" y="318"/>
                  <a:pt x="474" y="306"/>
                </a:cubicBezTo>
                <a:cubicBezTo>
                  <a:pt x="474" y="305"/>
                  <a:pt x="474" y="304"/>
                  <a:pt x="472" y="304"/>
                </a:cubicBezTo>
                <a:cubicBezTo>
                  <a:pt x="464" y="309"/>
                  <a:pt x="462" y="331"/>
                  <a:pt x="454" y="333"/>
                </a:cubicBezTo>
                <a:close/>
                <a:moveTo>
                  <a:pt x="376" y="315"/>
                </a:moveTo>
                <a:cubicBezTo>
                  <a:pt x="380" y="315"/>
                  <a:pt x="381" y="312"/>
                  <a:pt x="381" y="308"/>
                </a:cubicBezTo>
                <a:cubicBezTo>
                  <a:pt x="377" y="302"/>
                  <a:pt x="372" y="310"/>
                  <a:pt x="376" y="315"/>
                </a:cubicBezTo>
                <a:close/>
                <a:moveTo>
                  <a:pt x="1579" y="323"/>
                </a:moveTo>
                <a:cubicBezTo>
                  <a:pt x="1570" y="318"/>
                  <a:pt x="1564" y="311"/>
                  <a:pt x="1555" y="306"/>
                </a:cubicBezTo>
                <a:cubicBezTo>
                  <a:pt x="1561" y="314"/>
                  <a:pt x="1572" y="320"/>
                  <a:pt x="1579" y="323"/>
                </a:cubicBezTo>
                <a:close/>
                <a:moveTo>
                  <a:pt x="1100" y="317"/>
                </a:moveTo>
                <a:cubicBezTo>
                  <a:pt x="1104" y="323"/>
                  <a:pt x="1104" y="333"/>
                  <a:pt x="1109" y="339"/>
                </a:cubicBezTo>
                <a:cubicBezTo>
                  <a:pt x="1112" y="342"/>
                  <a:pt x="1114" y="342"/>
                  <a:pt x="1116" y="345"/>
                </a:cubicBezTo>
                <a:cubicBezTo>
                  <a:pt x="1117" y="349"/>
                  <a:pt x="1115" y="353"/>
                  <a:pt x="1115" y="358"/>
                </a:cubicBezTo>
                <a:cubicBezTo>
                  <a:pt x="1113" y="377"/>
                  <a:pt x="1118" y="395"/>
                  <a:pt x="1127" y="406"/>
                </a:cubicBezTo>
                <a:cubicBezTo>
                  <a:pt x="1131" y="411"/>
                  <a:pt x="1137" y="417"/>
                  <a:pt x="1144" y="419"/>
                </a:cubicBezTo>
                <a:cubicBezTo>
                  <a:pt x="1141" y="413"/>
                  <a:pt x="1133" y="407"/>
                  <a:pt x="1131" y="397"/>
                </a:cubicBezTo>
                <a:cubicBezTo>
                  <a:pt x="1127" y="386"/>
                  <a:pt x="1123" y="369"/>
                  <a:pt x="1132" y="360"/>
                </a:cubicBezTo>
                <a:cubicBezTo>
                  <a:pt x="1134" y="385"/>
                  <a:pt x="1142" y="419"/>
                  <a:pt x="1166" y="423"/>
                </a:cubicBezTo>
                <a:cubicBezTo>
                  <a:pt x="1170" y="420"/>
                  <a:pt x="1171" y="413"/>
                  <a:pt x="1170" y="407"/>
                </a:cubicBezTo>
                <a:cubicBezTo>
                  <a:pt x="1169" y="398"/>
                  <a:pt x="1162" y="385"/>
                  <a:pt x="1156" y="377"/>
                </a:cubicBezTo>
                <a:cubicBezTo>
                  <a:pt x="1152" y="372"/>
                  <a:pt x="1145" y="369"/>
                  <a:pt x="1146" y="364"/>
                </a:cubicBezTo>
                <a:cubicBezTo>
                  <a:pt x="1159" y="368"/>
                  <a:pt x="1166" y="383"/>
                  <a:pt x="1174" y="388"/>
                </a:cubicBezTo>
                <a:cubicBezTo>
                  <a:pt x="1168" y="373"/>
                  <a:pt x="1159" y="362"/>
                  <a:pt x="1150" y="350"/>
                </a:cubicBezTo>
                <a:cubicBezTo>
                  <a:pt x="1160" y="351"/>
                  <a:pt x="1165" y="358"/>
                  <a:pt x="1170" y="364"/>
                </a:cubicBezTo>
                <a:cubicBezTo>
                  <a:pt x="1178" y="366"/>
                  <a:pt x="1187" y="367"/>
                  <a:pt x="1197" y="367"/>
                </a:cubicBezTo>
                <a:cubicBezTo>
                  <a:pt x="1189" y="358"/>
                  <a:pt x="1172" y="358"/>
                  <a:pt x="1163" y="350"/>
                </a:cubicBezTo>
                <a:cubicBezTo>
                  <a:pt x="1172" y="345"/>
                  <a:pt x="1182" y="351"/>
                  <a:pt x="1192" y="353"/>
                </a:cubicBezTo>
                <a:cubicBezTo>
                  <a:pt x="1186" y="345"/>
                  <a:pt x="1169" y="340"/>
                  <a:pt x="1155" y="337"/>
                </a:cubicBezTo>
                <a:cubicBezTo>
                  <a:pt x="1151" y="336"/>
                  <a:pt x="1148" y="337"/>
                  <a:pt x="1145" y="336"/>
                </a:cubicBezTo>
                <a:cubicBezTo>
                  <a:pt x="1142" y="338"/>
                  <a:pt x="1140" y="341"/>
                  <a:pt x="1137" y="343"/>
                </a:cubicBezTo>
                <a:cubicBezTo>
                  <a:pt x="1128" y="339"/>
                  <a:pt x="1120" y="338"/>
                  <a:pt x="1116" y="330"/>
                </a:cubicBezTo>
                <a:cubicBezTo>
                  <a:pt x="1115" y="326"/>
                  <a:pt x="1115" y="322"/>
                  <a:pt x="1113" y="319"/>
                </a:cubicBezTo>
                <a:cubicBezTo>
                  <a:pt x="1110" y="314"/>
                  <a:pt x="1106" y="312"/>
                  <a:pt x="1102" y="308"/>
                </a:cubicBezTo>
                <a:cubicBezTo>
                  <a:pt x="1101" y="312"/>
                  <a:pt x="1100" y="314"/>
                  <a:pt x="1100" y="317"/>
                </a:cubicBezTo>
                <a:close/>
                <a:moveTo>
                  <a:pt x="1598" y="315"/>
                </a:moveTo>
                <a:cubicBezTo>
                  <a:pt x="1594" y="314"/>
                  <a:pt x="1591" y="308"/>
                  <a:pt x="1588" y="310"/>
                </a:cubicBezTo>
                <a:cubicBezTo>
                  <a:pt x="1591" y="311"/>
                  <a:pt x="1594" y="317"/>
                  <a:pt x="1598" y="315"/>
                </a:cubicBezTo>
                <a:close/>
                <a:moveTo>
                  <a:pt x="517" y="320"/>
                </a:moveTo>
                <a:cubicBezTo>
                  <a:pt x="515" y="315"/>
                  <a:pt x="511" y="313"/>
                  <a:pt x="507" y="310"/>
                </a:cubicBezTo>
                <a:cubicBezTo>
                  <a:pt x="511" y="313"/>
                  <a:pt x="511" y="319"/>
                  <a:pt x="517" y="320"/>
                </a:cubicBezTo>
                <a:close/>
                <a:moveTo>
                  <a:pt x="492" y="326"/>
                </a:moveTo>
                <a:cubicBezTo>
                  <a:pt x="494" y="322"/>
                  <a:pt x="492" y="314"/>
                  <a:pt x="490" y="311"/>
                </a:cubicBezTo>
                <a:cubicBezTo>
                  <a:pt x="489" y="315"/>
                  <a:pt x="488" y="324"/>
                  <a:pt x="492" y="326"/>
                </a:cubicBezTo>
                <a:close/>
                <a:moveTo>
                  <a:pt x="346" y="335"/>
                </a:moveTo>
                <a:cubicBezTo>
                  <a:pt x="348" y="335"/>
                  <a:pt x="348" y="336"/>
                  <a:pt x="350" y="336"/>
                </a:cubicBezTo>
                <a:cubicBezTo>
                  <a:pt x="354" y="327"/>
                  <a:pt x="364" y="324"/>
                  <a:pt x="369" y="316"/>
                </a:cubicBezTo>
                <a:cubicBezTo>
                  <a:pt x="359" y="320"/>
                  <a:pt x="351" y="325"/>
                  <a:pt x="346" y="335"/>
                </a:cubicBezTo>
                <a:close/>
                <a:moveTo>
                  <a:pt x="380" y="327"/>
                </a:moveTo>
                <a:cubicBezTo>
                  <a:pt x="385" y="328"/>
                  <a:pt x="387" y="327"/>
                  <a:pt x="388" y="324"/>
                </a:cubicBezTo>
                <a:cubicBezTo>
                  <a:pt x="385" y="321"/>
                  <a:pt x="375" y="322"/>
                  <a:pt x="380" y="327"/>
                </a:cubicBezTo>
                <a:close/>
                <a:moveTo>
                  <a:pt x="1610" y="346"/>
                </a:moveTo>
                <a:cubicBezTo>
                  <a:pt x="1599" y="340"/>
                  <a:pt x="1591" y="330"/>
                  <a:pt x="1580" y="325"/>
                </a:cubicBezTo>
                <a:cubicBezTo>
                  <a:pt x="1589" y="332"/>
                  <a:pt x="1599" y="343"/>
                  <a:pt x="1610" y="346"/>
                </a:cubicBezTo>
                <a:close/>
                <a:moveTo>
                  <a:pt x="361" y="336"/>
                </a:moveTo>
                <a:cubicBezTo>
                  <a:pt x="366" y="335"/>
                  <a:pt x="368" y="332"/>
                  <a:pt x="368" y="327"/>
                </a:cubicBezTo>
                <a:cubicBezTo>
                  <a:pt x="362" y="326"/>
                  <a:pt x="357" y="332"/>
                  <a:pt x="361" y="336"/>
                </a:cubicBezTo>
                <a:close/>
                <a:moveTo>
                  <a:pt x="1304" y="328"/>
                </a:moveTo>
                <a:cubicBezTo>
                  <a:pt x="1306" y="328"/>
                  <a:pt x="1310" y="329"/>
                  <a:pt x="1310" y="327"/>
                </a:cubicBezTo>
                <a:cubicBezTo>
                  <a:pt x="1308" y="328"/>
                  <a:pt x="1305" y="325"/>
                  <a:pt x="1304" y="328"/>
                </a:cubicBezTo>
                <a:close/>
                <a:moveTo>
                  <a:pt x="1264" y="330"/>
                </a:moveTo>
                <a:cubicBezTo>
                  <a:pt x="1271" y="329"/>
                  <a:pt x="1280" y="331"/>
                  <a:pt x="1283" y="327"/>
                </a:cubicBezTo>
                <a:cubicBezTo>
                  <a:pt x="1276" y="327"/>
                  <a:pt x="1268" y="327"/>
                  <a:pt x="1264" y="330"/>
                </a:cubicBezTo>
                <a:close/>
                <a:moveTo>
                  <a:pt x="418" y="328"/>
                </a:moveTo>
                <a:cubicBezTo>
                  <a:pt x="399" y="337"/>
                  <a:pt x="380" y="347"/>
                  <a:pt x="367" y="362"/>
                </a:cubicBezTo>
                <a:cubicBezTo>
                  <a:pt x="372" y="369"/>
                  <a:pt x="375" y="377"/>
                  <a:pt x="376" y="388"/>
                </a:cubicBezTo>
                <a:cubicBezTo>
                  <a:pt x="384" y="397"/>
                  <a:pt x="391" y="407"/>
                  <a:pt x="392" y="423"/>
                </a:cubicBezTo>
                <a:cubicBezTo>
                  <a:pt x="397" y="420"/>
                  <a:pt x="403" y="418"/>
                  <a:pt x="406" y="412"/>
                </a:cubicBezTo>
                <a:cubicBezTo>
                  <a:pt x="398" y="394"/>
                  <a:pt x="409" y="371"/>
                  <a:pt x="423" y="362"/>
                </a:cubicBezTo>
                <a:cubicBezTo>
                  <a:pt x="418" y="353"/>
                  <a:pt x="418" y="341"/>
                  <a:pt x="420" y="328"/>
                </a:cubicBezTo>
                <a:cubicBezTo>
                  <a:pt x="419" y="328"/>
                  <a:pt x="419" y="328"/>
                  <a:pt x="418" y="328"/>
                </a:cubicBezTo>
                <a:close/>
                <a:moveTo>
                  <a:pt x="861" y="347"/>
                </a:moveTo>
                <a:cubicBezTo>
                  <a:pt x="853" y="353"/>
                  <a:pt x="849" y="355"/>
                  <a:pt x="842" y="361"/>
                </a:cubicBezTo>
                <a:cubicBezTo>
                  <a:pt x="835" y="367"/>
                  <a:pt x="829" y="373"/>
                  <a:pt x="825" y="381"/>
                </a:cubicBezTo>
                <a:cubicBezTo>
                  <a:pt x="834" y="376"/>
                  <a:pt x="842" y="361"/>
                  <a:pt x="855" y="365"/>
                </a:cubicBezTo>
                <a:cubicBezTo>
                  <a:pt x="848" y="372"/>
                  <a:pt x="837" y="378"/>
                  <a:pt x="830" y="387"/>
                </a:cubicBezTo>
                <a:cubicBezTo>
                  <a:pt x="823" y="395"/>
                  <a:pt x="816" y="408"/>
                  <a:pt x="820" y="421"/>
                </a:cubicBezTo>
                <a:cubicBezTo>
                  <a:pt x="857" y="416"/>
                  <a:pt x="872" y="389"/>
                  <a:pt x="876" y="351"/>
                </a:cubicBezTo>
                <a:cubicBezTo>
                  <a:pt x="883" y="346"/>
                  <a:pt x="888" y="340"/>
                  <a:pt x="889" y="328"/>
                </a:cubicBezTo>
                <a:cubicBezTo>
                  <a:pt x="875" y="329"/>
                  <a:pt x="872" y="341"/>
                  <a:pt x="861" y="347"/>
                </a:cubicBezTo>
                <a:close/>
                <a:moveTo>
                  <a:pt x="1421" y="344"/>
                </a:moveTo>
                <a:cubicBezTo>
                  <a:pt x="1389" y="338"/>
                  <a:pt x="1358" y="329"/>
                  <a:pt x="1325" y="329"/>
                </a:cubicBezTo>
                <a:cubicBezTo>
                  <a:pt x="1359" y="333"/>
                  <a:pt x="1387" y="341"/>
                  <a:pt x="1421" y="344"/>
                </a:cubicBezTo>
                <a:close/>
                <a:moveTo>
                  <a:pt x="1631" y="339"/>
                </a:moveTo>
                <a:cubicBezTo>
                  <a:pt x="1626" y="337"/>
                  <a:pt x="1621" y="331"/>
                  <a:pt x="1617" y="331"/>
                </a:cubicBezTo>
                <a:cubicBezTo>
                  <a:pt x="1621" y="333"/>
                  <a:pt x="1626" y="340"/>
                  <a:pt x="1631" y="339"/>
                </a:cubicBezTo>
                <a:close/>
                <a:moveTo>
                  <a:pt x="374" y="331"/>
                </a:moveTo>
                <a:cubicBezTo>
                  <a:pt x="370" y="337"/>
                  <a:pt x="364" y="344"/>
                  <a:pt x="355" y="345"/>
                </a:cubicBezTo>
                <a:cubicBezTo>
                  <a:pt x="349" y="345"/>
                  <a:pt x="344" y="341"/>
                  <a:pt x="339" y="342"/>
                </a:cubicBezTo>
                <a:cubicBezTo>
                  <a:pt x="343" y="347"/>
                  <a:pt x="352" y="347"/>
                  <a:pt x="356" y="352"/>
                </a:cubicBezTo>
                <a:cubicBezTo>
                  <a:pt x="364" y="346"/>
                  <a:pt x="373" y="342"/>
                  <a:pt x="379" y="334"/>
                </a:cubicBezTo>
                <a:cubicBezTo>
                  <a:pt x="376" y="334"/>
                  <a:pt x="376" y="332"/>
                  <a:pt x="374" y="331"/>
                </a:cubicBezTo>
                <a:close/>
                <a:moveTo>
                  <a:pt x="1011" y="341"/>
                </a:moveTo>
                <a:cubicBezTo>
                  <a:pt x="997" y="339"/>
                  <a:pt x="985" y="339"/>
                  <a:pt x="974" y="334"/>
                </a:cubicBezTo>
                <a:cubicBezTo>
                  <a:pt x="966" y="348"/>
                  <a:pt x="963" y="375"/>
                  <a:pt x="978" y="384"/>
                </a:cubicBezTo>
                <a:cubicBezTo>
                  <a:pt x="976" y="374"/>
                  <a:pt x="972" y="359"/>
                  <a:pt x="982" y="354"/>
                </a:cubicBezTo>
                <a:cubicBezTo>
                  <a:pt x="979" y="369"/>
                  <a:pt x="987" y="391"/>
                  <a:pt x="997" y="391"/>
                </a:cubicBezTo>
                <a:cubicBezTo>
                  <a:pt x="1006" y="391"/>
                  <a:pt x="1013" y="366"/>
                  <a:pt x="1013" y="357"/>
                </a:cubicBezTo>
                <a:cubicBezTo>
                  <a:pt x="1019" y="355"/>
                  <a:pt x="1018" y="370"/>
                  <a:pt x="1018" y="375"/>
                </a:cubicBezTo>
                <a:cubicBezTo>
                  <a:pt x="1028" y="362"/>
                  <a:pt x="1016" y="350"/>
                  <a:pt x="1011" y="341"/>
                </a:cubicBezTo>
                <a:close/>
                <a:moveTo>
                  <a:pt x="1683" y="378"/>
                </a:moveTo>
                <a:cubicBezTo>
                  <a:pt x="1668" y="367"/>
                  <a:pt x="1651" y="353"/>
                  <a:pt x="1635" y="344"/>
                </a:cubicBezTo>
                <a:cubicBezTo>
                  <a:pt x="1650" y="356"/>
                  <a:pt x="1667" y="370"/>
                  <a:pt x="1683" y="378"/>
                </a:cubicBezTo>
                <a:close/>
                <a:moveTo>
                  <a:pt x="1442" y="373"/>
                </a:moveTo>
                <a:cubicBezTo>
                  <a:pt x="1422" y="367"/>
                  <a:pt x="1401" y="362"/>
                  <a:pt x="1379" y="358"/>
                </a:cubicBezTo>
                <a:cubicBezTo>
                  <a:pt x="1363" y="355"/>
                  <a:pt x="1348" y="351"/>
                  <a:pt x="1333" y="349"/>
                </a:cubicBezTo>
                <a:cubicBezTo>
                  <a:pt x="1293" y="344"/>
                  <a:pt x="1252" y="348"/>
                  <a:pt x="1211" y="355"/>
                </a:cubicBezTo>
                <a:cubicBezTo>
                  <a:pt x="1212" y="361"/>
                  <a:pt x="1213" y="362"/>
                  <a:pt x="1213" y="366"/>
                </a:cubicBezTo>
                <a:cubicBezTo>
                  <a:pt x="1212" y="376"/>
                  <a:pt x="1200" y="378"/>
                  <a:pt x="1199" y="384"/>
                </a:cubicBezTo>
                <a:cubicBezTo>
                  <a:pt x="1198" y="389"/>
                  <a:pt x="1202" y="394"/>
                  <a:pt x="1201" y="399"/>
                </a:cubicBezTo>
                <a:cubicBezTo>
                  <a:pt x="1199" y="406"/>
                  <a:pt x="1189" y="405"/>
                  <a:pt x="1184" y="405"/>
                </a:cubicBezTo>
                <a:cubicBezTo>
                  <a:pt x="1185" y="418"/>
                  <a:pt x="1180" y="427"/>
                  <a:pt x="1170" y="431"/>
                </a:cubicBezTo>
                <a:cubicBezTo>
                  <a:pt x="1168" y="432"/>
                  <a:pt x="1165" y="432"/>
                  <a:pt x="1163" y="433"/>
                </a:cubicBezTo>
                <a:cubicBezTo>
                  <a:pt x="1158" y="435"/>
                  <a:pt x="1155" y="438"/>
                  <a:pt x="1151" y="438"/>
                </a:cubicBezTo>
                <a:cubicBezTo>
                  <a:pt x="1140" y="439"/>
                  <a:pt x="1132" y="433"/>
                  <a:pt x="1124" y="429"/>
                </a:cubicBezTo>
                <a:cubicBezTo>
                  <a:pt x="1122" y="438"/>
                  <a:pt x="1117" y="444"/>
                  <a:pt x="1108" y="445"/>
                </a:cubicBezTo>
                <a:cubicBezTo>
                  <a:pt x="1102" y="457"/>
                  <a:pt x="1098" y="475"/>
                  <a:pt x="1097" y="489"/>
                </a:cubicBezTo>
                <a:cubicBezTo>
                  <a:pt x="1136" y="469"/>
                  <a:pt x="1175" y="438"/>
                  <a:pt x="1224" y="424"/>
                </a:cubicBezTo>
                <a:cubicBezTo>
                  <a:pt x="1273" y="410"/>
                  <a:pt x="1325" y="396"/>
                  <a:pt x="1384" y="392"/>
                </a:cubicBezTo>
                <a:cubicBezTo>
                  <a:pt x="1409" y="390"/>
                  <a:pt x="1436" y="392"/>
                  <a:pt x="1461" y="395"/>
                </a:cubicBezTo>
                <a:cubicBezTo>
                  <a:pt x="1480" y="397"/>
                  <a:pt x="1499" y="399"/>
                  <a:pt x="1516" y="402"/>
                </a:cubicBezTo>
                <a:cubicBezTo>
                  <a:pt x="1535" y="405"/>
                  <a:pt x="1552" y="409"/>
                  <a:pt x="1568" y="412"/>
                </a:cubicBezTo>
                <a:cubicBezTo>
                  <a:pt x="1527" y="399"/>
                  <a:pt x="1483" y="386"/>
                  <a:pt x="1442" y="373"/>
                </a:cubicBezTo>
                <a:close/>
                <a:moveTo>
                  <a:pt x="1756" y="350"/>
                </a:moveTo>
                <a:cubicBezTo>
                  <a:pt x="1758" y="364"/>
                  <a:pt x="1767" y="370"/>
                  <a:pt x="1773" y="381"/>
                </a:cubicBezTo>
                <a:cubicBezTo>
                  <a:pt x="1777" y="388"/>
                  <a:pt x="1779" y="397"/>
                  <a:pt x="1783" y="404"/>
                </a:cubicBezTo>
                <a:cubicBezTo>
                  <a:pt x="1786" y="409"/>
                  <a:pt x="1790" y="412"/>
                  <a:pt x="1792" y="416"/>
                </a:cubicBezTo>
                <a:cubicBezTo>
                  <a:pt x="1801" y="433"/>
                  <a:pt x="1802" y="453"/>
                  <a:pt x="1817" y="465"/>
                </a:cubicBezTo>
                <a:cubicBezTo>
                  <a:pt x="1830" y="472"/>
                  <a:pt x="1834" y="488"/>
                  <a:pt x="1847" y="495"/>
                </a:cubicBezTo>
                <a:cubicBezTo>
                  <a:pt x="1855" y="491"/>
                  <a:pt x="1867" y="488"/>
                  <a:pt x="1877" y="492"/>
                </a:cubicBezTo>
                <a:cubicBezTo>
                  <a:pt x="1869" y="474"/>
                  <a:pt x="1858" y="461"/>
                  <a:pt x="1847" y="446"/>
                </a:cubicBezTo>
                <a:cubicBezTo>
                  <a:pt x="1836" y="431"/>
                  <a:pt x="1825" y="416"/>
                  <a:pt x="1812" y="402"/>
                </a:cubicBezTo>
                <a:cubicBezTo>
                  <a:pt x="1805" y="395"/>
                  <a:pt x="1800" y="386"/>
                  <a:pt x="1794" y="380"/>
                </a:cubicBezTo>
                <a:cubicBezTo>
                  <a:pt x="1791" y="377"/>
                  <a:pt x="1787" y="376"/>
                  <a:pt x="1784" y="373"/>
                </a:cubicBezTo>
                <a:cubicBezTo>
                  <a:pt x="1776" y="364"/>
                  <a:pt x="1767" y="355"/>
                  <a:pt x="1757" y="348"/>
                </a:cubicBezTo>
                <a:cubicBezTo>
                  <a:pt x="1757" y="347"/>
                  <a:pt x="1757" y="347"/>
                  <a:pt x="1756" y="347"/>
                </a:cubicBezTo>
                <a:cubicBezTo>
                  <a:pt x="1756" y="348"/>
                  <a:pt x="1756" y="349"/>
                  <a:pt x="1756" y="350"/>
                </a:cubicBezTo>
                <a:close/>
                <a:moveTo>
                  <a:pt x="335" y="404"/>
                </a:moveTo>
                <a:cubicBezTo>
                  <a:pt x="349" y="412"/>
                  <a:pt x="367" y="399"/>
                  <a:pt x="369" y="388"/>
                </a:cubicBezTo>
                <a:cubicBezTo>
                  <a:pt x="370" y="375"/>
                  <a:pt x="360" y="366"/>
                  <a:pt x="350" y="363"/>
                </a:cubicBezTo>
                <a:cubicBezTo>
                  <a:pt x="348" y="360"/>
                  <a:pt x="346" y="358"/>
                  <a:pt x="346" y="354"/>
                </a:cubicBezTo>
                <a:cubicBezTo>
                  <a:pt x="341" y="348"/>
                  <a:pt x="331" y="347"/>
                  <a:pt x="323" y="353"/>
                </a:cubicBezTo>
                <a:cubicBezTo>
                  <a:pt x="315" y="359"/>
                  <a:pt x="304" y="374"/>
                  <a:pt x="304" y="381"/>
                </a:cubicBezTo>
                <a:cubicBezTo>
                  <a:pt x="309" y="386"/>
                  <a:pt x="325" y="398"/>
                  <a:pt x="335" y="404"/>
                </a:cubicBezTo>
                <a:close/>
                <a:moveTo>
                  <a:pt x="442" y="360"/>
                </a:moveTo>
                <a:cubicBezTo>
                  <a:pt x="437" y="364"/>
                  <a:pt x="436" y="370"/>
                  <a:pt x="431" y="373"/>
                </a:cubicBezTo>
                <a:cubicBezTo>
                  <a:pt x="418" y="373"/>
                  <a:pt x="411" y="383"/>
                  <a:pt x="410" y="394"/>
                </a:cubicBezTo>
                <a:cubicBezTo>
                  <a:pt x="408" y="409"/>
                  <a:pt x="423" y="421"/>
                  <a:pt x="434" y="423"/>
                </a:cubicBezTo>
                <a:cubicBezTo>
                  <a:pt x="429" y="420"/>
                  <a:pt x="423" y="417"/>
                  <a:pt x="421" y="411"/>
                </a:cubicBezTo>
                <a:cubicBezTo>
                  <a:pt x="423" y="408"/>
                  <a:pt x="428" y="406"/>
                  <a:pt x="431" y="409"/>
                </a:cubicBezTo>
                <a:cubicBezTo>
                  <a:pt x="430" y="405"/>
                  <a:pt x="430" y="402"/>
                  <a:pt x="434" y="402"/>
                </a:cubicBezTo>
                <a:cubicBezTo>
                  <a:pt x="438" y="402"/>
                  <a:pt x="439" y="405"/>
                  <a:pt x="441" y="405"/>
                </a:cubicBezTo>
                <a:cubicBezTo>
                  <a:pt x="442" y="400"/>
                  <a:pt x="446" y="398"/>
                  <a:pt x="450" y="397"/>
                </a:cubicBezTo>
                <a:cubicBezTo>
                  <a:pt x="449" y="394"/>
                  <a:pt x="448" y="391"/>
                  <a:pt x="449" y="388"/>
                </a:cubicBezTo>
                <a:cubicBezTo>
                  <a:pt x="462" y="387"/>
                  <a:pt x="459" y="408"/>
                  <a:pt x="467" y="414"/>
                </a:cubicBezTo>
                <a:cubicBezTo>
                  <a:pt x="468" y="404"/>
                  <a:pt x="452" y="381"/>
                  <a:pt x="462" y="381"/>
                </a:cubicBezTo>
                <a:cubicBezTo>
                  <a:pt x="474" y="380"/>
                  <a:pt x="466" y="408"/>
                  <a:pt x="475" y="414"/>
                </a:cubicBezTo>
                <a:cubicBezTo>
                  <a:pt x="477" y="399"/>
                  <a:pt x="470" y="387"/>
                  <a:pt x="473" y="377"/>
                </a:cubicBezTo>
                <a:cubicBezTo>
                  <a:pt x="486" y="377"/>
                  <a:pt x="480" y="395"/>
                  <a:pt x="482" y="404"/>
                </a:cubicBezTo>
                <a:cubicBezTo>
                  <a:pt x="498" y="376"/>
                  <a:pt x="468" y="340"/>
                  <a:pt x="442" y="360"/>
                </a:cubicBezTo>
                <a:close/>
                <a:moveTo>
                  <a:pt x="1505" y="370"/>
                </a:moveTo>
                <a:cubicBezTo>
                  <a:pt x="1494" y="364"/>
                  <a:pt x="1480" y="360"/>
                  <a:pt x="1466" y="356"/>
                </a:cubicBezTo>
                <a:cubicBezTo>
                  <a:pt x="1465" y="355"/>
                  <a:pt x="1463" y="357"/>
                  <a:pt x="1466" y="357"/>
                </a:cubicBezTo>
                <a:cubicBezTo>
                  <a:pt x="1494" y="367"/>
                  <a:pt x="1524" y="380"/>
                  <a:pt x="1554" y="387"/>
                </a:cubicBezTo>
                <a:cubicBezTo>
                  <a:pt x="1538" y="380"/>
                  <a:pt x="1521" y="374"/>
                  <a:pt x="1505" y="370"/>
                </a:cubicBezTo>
                <a:close/>
                <a:moveTo>
                  <a:pt x="1094" y="415"/>
                </a:moveTo>
                <a:cubicBezTo>
                  <a:pt x="1096" y="410"/>
                  <a:pt x="1094" y="402"/>
                  <a:pt x="1099" y="401"/>
                </a:cubicBezTo>
                <a:cubicBezTo>
                  <a:pt x="1103" y="413"/>
                  <a:pt x="1103" y="425"/>
                  <a:pt x="1109" y="433"/>
                </a:cubicBezTo>
                <a:cubicBezTo>
                  <a:pt x="1122" y="422"/>
                  <a:pt x="1114" y="410"/>
                  <a:pt x="1111" y="399"/>
                </a:cubicBezTo>
                <a:cubicBezTo>
                  <a:pt x="1106" y="385"/>
                  <a:pt x="1108" y="371"/>
                  <a:pt x="1108" y="357"/>
                </a:cubicBezTo>
                <a:cubicBezTo>
                  <a:pt x="1096" y="368"/>
                  <a:pt x="1089" y="396"/>
                  <a:pt x="1094" y="415"/>
                </a:cubicBezTo>
                <a:close/>
                <a:moveTo>
                  <a:pt x="1634" y="365"/>
                </a:moveTo>
                <a:cubicBezTo>
                  <a:pt x="1630" y="364"/>
                  <a:pt x="1626" y="357"/>
                  <a:pt x="1622" y="358"/>
                </a:cubicBezTo>
                <a:cubicBezTo>
                  <a:pt x="1626" y="360"/>
                  <a:pt x="1630" y="366"/>
                  <a:pt x="1634" y="365"/>
                </a:cubicBezTo>
                <a:close/>
                <a:moveTo>
                  <a:pt x="492" y="375"/>
                </a:moveTo>
                <a:cubicBezTo>
                  <a:pt x="492" y="377"/>
                  <a:pt x="493" y="379"/>
                  <a:pt x="493" y="381"/>
                </a:cubicBezTo>
                <a:cubicBezTo>
                  <a:pt x="492" y="391"/>
                  <a:pt x="486" y="399"/>
                  <a:pt x="487" y="409"/>
                </a:cubicBezTo>
                <a:cubicBezTo>
                  <a:pt x="494" y="402"/>
                  <a:pt x="491" y="388"/>
                  <a:pt x="498" y="381"/>
                </a:cubicBezTo>
                <a:cubicBezTo>
                  <a:pt x="507" y="388"/>
                  <a:pt x="493" y="401"/>
                  <a:pt x="494" y="409"/>
                </a:cubicBezTo>
                <a:cubicBezTo>
                  <a:pt x="501" y="405"/>
                  <a:pt x="502" y="387"/>
                  <a:pt x="510" y="387"/>
                </a:cubicBezTo>
                <a:cubicBezTo>
                  <a:pt x="512" y="387"/>
                  <a:pt x="514" y="389"/>
                  <a:pt x="514" y="392"/>
                </a:cubicBezTo>
                <a:cubicBezTo>
                  <a:pt x="515" y="398"/>
                  <a:pt x="498" y="406"/>
                  <a:pt x="498" y="414"/>
                </a:cubicBezTo>
                <a:cubicBezTo>
                  <a:pt x="507" y="408"/>
                  <a:pt x="511" y="397"/>
                  <a:pt x="522" y="393"/>
                </a:cubicBezTo>
                <a:cubicBezTo>
                  <a:pt x="526" y="409"/>
                  <a:pt x="503" y="411"/>
                  <a:pt x="498" y="423"/>
                </a:cubicBezTo>
                <a:cubicBezTo>
                  <a:pt x="509" y="418"/>
                  <a:pt x="517" y="408"/>
                  <a:pt x="526" y="405"/>
                </a:cubicBezTo>
                <a:cubicBezTo>
                  <a:pt x="532" y="417"/>
                  <a:pt x="513" y="417"/>
                  <a:pt x="509" y="424"/>
                </a:cubicBezTo>
                <a:cubicBezTo>
                  <a:pt x="521" y="425"/>
                  <a:pt x="526" y="417"/>
                  <a:pt x="534" y="417"/>
                </a:cubicBezTo>
                <a:cubicBezTo>
                  <a:pt x="536" y="421"/>
                  <a:pt x="530" y="424"/>
                  <a:pt x="533" y="424"/>
                </a:cubicBezTo>
                <a:cubicBezTo>
                  <a:pt x="556" y="421"/>
                  <a:pt x="555" y="380"/>
                  <a:pt x="532" y="378"/>
                </a:cubicBezTo>
                <a:cubicBezTo>
                  <a:pt x="532" y="356"/>
                  <a:pt x="496" y="358"/>
                  <a:pt x="492" y="375"/>
                </a:cubicBezTo>
                <a:close/>
                <a:moveTo>
                  <a:pt x="920" y="399"/>
                </a:moveTo>
                <a:cubicBezTo>
                  <a:pt x="932" y="396"/>
                  <a:pt x="928" y="379"/>
                  <a:pt x="926" y="370"/>
                </a:cubicBezTo>
                <a:cubicBezTo>
                  <a:pt x="922" y="377"/>
                  <a:pt x="917" y="390"/>
                  <a:pt x="920" y="399"/>
                </a:cubicBezTo>
                <a:close/>
                <a:moveTo>
                  <a:pt x="1189" y="393"/>
                </a:moveTo>
                <a:cubicBezTo>
                  <a:pt x="1191" y="389"/>
                  <a:pt x="1189" y="384"/>
                  <a:pt x="1188" y="381"/>
                </a:cubicBezTo>
                <a:cubicBezTo>
                  <a:pt x="1189" y="378"/>
                  <a:pt x="1192" y="378"/>
                  <a:pt x="1193" y="376"/>
                </a:cubicBezTo>
                <a:cubicBezTo>
                  <a:pt x="1187" y="374"/>
                  <a:pt x="1181" y="373"/>
                  <a:pt x="1175" y="371"/>
                </a:cubicBezTo>
                <a:cubicBezTo>
                  <a:pt x="1177" y="381"/>
                  <a:pt x="1180" y="390"/>
                  <a:pt x="1189" y="393"/>
                </a:cubicBezTo>
                <a:close/>
                <a:moveTo>
                  <a:pt x="1647" y="377"/>
                </a:moveTo>
                <a:cubicBezTo>
                  <a:pt x="1647" y="375"/>
                  <a:pt x="1643" y="373"/>
                  <a:pt x="1642" y="374"/>
                </a:cubicBezTo>
                <a:cubicBezTo>
                  <a:pt x="1644" y="375"/>
                  <a:pt x="1645" y="377"/>
                  <a:pt x="1647" y="377"/>
                </a:cubicBezTo>
                <a:close/>
                <a:moveTo>
                  <a:pt x="581" y="376"/>
                </a:moveTo>
                <a:cubicBezTo>
                  <a:pt x="572" y="381"/>
                  <a:pt x="565" y="387"/>
                  <a:pt x="558" y="393"/>
                </a:cubicBezTo>
                <a:cubicBezTo>
                  <a:pt x="559" y="408"/>
                  <a:pt x="552" y="420"/>
                  <a:pt x="544" y="427"/>
                </a:cubicBezTo>
                <a:cubicBezTo>
                  <a:pt x="557" y="433"/>
                  <a:pt x="566" y="448"/>
                  <a:pt x="562" y="467"/>
                </a:cubicBezTo>
                <a:cubicBezTo>
                  <a:pt x="560" y="475"/>
                  <a:pt x="552" y="480"/>
                  <a:pt x="551" y="487"/>
                </a:cubicBezTo>
                <a:cubicBezTo>
                  <a:pt x="561" y="482"/>
                  <a:pt x="568" y="472"/>
                  <a:pt x="576" y="465"/>
                </a:cubicBezTo>
                <a:cubicBezTo>
                  <a:pt x="584" y="457"/>
                  <a:pt x="592" y="448"/>
                  <a:pt x="596" y="437"/>
                </a:cubicBezTo>
                <a:cubicBezTo>
                  <a:pt x="576" y="429"/>
                  <a:pt x="593" y="392"/>
                  <a:pt x="581" y="376"/>
                </a:cubicBezTo>
                <a:close/>
                <a:moveTo>
                  <a:pt x="1687" y="412"/>
                </a:moveTo>
                <a:cubicBezTo>
                  <a:pt x="1678" y="402"/>
                  <a:pt x="1668" y="393"/>
                  <a:pt x="1656" y="384"/>
                </a:cubicBezTo>
                <a:cubicBezTo>
                  <a:pt x="1664" y="396"/>
                  <a:pt x="1676" y="404"/>
                  <a:pt x="1687" y="412"/>
                </a:cubicBezTo>
                <a:close/>
                <a:moveTo>
                  <a:pt x="294" y="385"/>
                </a:moveTo>
                <a:cubicBezTo>
                  <a:pt x="286" y="395"/>
                  <a:pt x="275" y="402"/>
                  <a:pt x="270" y="415"/>
                </a:cubicBezTo>
                <a:cubicBezTo>
                  <a:pt x="276" y="418"/>
                  <a:pt x="279" y="412"/>
                  <a:pt x="283" y="411"/>
                </a:cubicBezTo>
                <a:cubicBezTo>
                  <a:pt x="294" y="410"/>
                  <a:pt x="299" y="403"/>
                  <a:pt x="302" y="393"/>
                </a:cubicBezTo>
                <a:cubicBezTo>
                  <a:pt x="299" y="391"/>
                  <a:pt x="299" y="386"/>
                  <a:pt x="294" y="385"/>
                </a:cubicBezTo>
                <a:close/>
                <a:moveTo>
                  <a:pt x="611" y="440"/>
                </a:moveTo>
                <a:cubicBezTo>
                  <a:pt x="631" y="423"/>
                  <a:pt x="650" y="404"/>
                  <a:pt x="669" y="385"/>
                </a:cubicBezTo>
                <a:cubicBezTo>
                  <a:pt x="648" y="402"/>
                  <a:pt x="629" y="421"/>
                  <a:pt x="611" y="440"/>
                </a:cubicBezTo>
                <a:close/>
                <a:moveTo>
                  <a:pt x="952" y="387"/>
                </a:moveTo>
                <a:cubicBezTo>
                  <a:pt x="935" y="392"/>
                  <a:pt x="940" y="419"/>
                  <a:pt x="930" y="431"/>
                </a:cubicBezTo>
                <a:cubicBezTo>
                  <a:pt x="927" y="419"/>
                  <a:pt x="933" y="408"/>
                  <a:pt x="934" y="397"/>
                </a:cubicBezTo>
                <a:cubicBezTo>
                  <a:pt x="919" y="405"/>
                  <a:pt x="911" y="436"/>
                  <a:pt x="925" y="449"/>
                </a:cubicBezTo>
                <a:cubicBezTo>
                  <a:pt x="937" y="445"/>
                  <a:pt x="952" y="443"/>
                  <a:pt x="967" y="447"/>
                </a:cubicBezTo>
                <a:cubicBezTo>
                  <a:pt x="970" y="433"/>
                  <a:pt x="977" y="409"/>
                  <a:pt x="964" y="400"/>
                </a:cubicBezTo>
                <a:cubicBezTo>
                  <a:pt x="964" y="413"/>
                  <a:pt x="967" y="428"/>
                  <a:pt x="956" y="433"/>
                </a:cubicBezTo>
                <a:cubicBezTo>
                  <a:pt x="958" y="420"/>
                  <a:pt x="962" y="396"/>
                  <a:pt x="952" y="387"/>
                </a:cubicBezTo>
                <a:close/>
                <a:moveTo>
                  <a:pt x="1604" y="409"/>
                </a:moveTo>
                <a:cubicBezTo>
                  <a:pt x="1594" y="405"/>
                  <a:pt x="1583" y="397"/>
                  <a:pt x="1573" y="396"/>
                </a:cubicBezTo>
                <a:cubicBezTo>
                  <a:pt x="1582" y="400"/>
                  <a:pt x="1594" y="407"/>
                  <a:pt x="1604" y="409"/>
                </a:cubicBezTo>
                <a:close/>
                <a:moveTo>
                  <a:pt x="348" y="437"/>
                </a:moveTo>
                <a:cubicBezTo>
                  <a:pt x="349" y="439"/>
                  <a:pt x="348" y="441"/>
                  <a:pt x="350" y="443"/>
                </a:cubicBezTo>
                <a:cubicBezTo>
                  <a:pt x="370" y="475"/>
                  <a:pt x="401" y="408"/>
                  <a:pt x="373" y="400"/>
                </a:cubicBezTo>
                <a:cubicBezTo>
                  <a:pt x="363" y="406"/>
                  <a:pt x="352" y="411"/>
                  <a:pt x="339" y="415"/>
                </a:cubicBezTo>
                <a:cubicBezTo>
                  <a:pt x="336" y="425"/>
                  <a:pt x="345" y="430"/>
                  <a:pt x="348" y="437"/>
                </a:cubicBezTo>
                <a:close/>
                <a:moveTo>
                  <a:pt x="452" y="408"/>
                </a:moveTo>
                <a:cubicBezTo>
                  <a:pt x="454" y="410"/>
                  <a:pt x="456" y="413"/>
                  <a:pt x="459" y="415"/>
                </a:cubicBezTo>
                <a:cubicBezTo>
                  <a:pt x="458" y="410"/>
                  <a:pt x="457" y="406"/>
                  <a:pt x="453" y="404"/>
                </a:cubicBezTo>
                <a:cubicBezTo>
                  <a:pt x="454" y="407"/>
                  <a:pt x="451" y="406"/>
                  <a:pt x="452" y="408"/>
                </a:cubicBezTo>
                <a:close/>
                <a:moveTo>
                  <a:pt x="304" y="409"/>
                </a:moveTo>
                <a:cubicBezTo>
                  <a:pt x="303" y="414"/>
                  <a:pt x="308" y="412"/>
                  <a:pt x="308" y="409"/>
                </a:cubicBezTo>
                <a:cubicBezTo>
                  <a:pt x="307" y="408"/>
                  <a:pt x="305" y="409"/>
                  <a:pt x="304" y="409"/>
                </a:cubicBezTo>
                <a:close/>
                <a:moveTo>
                  <a:pt x="332" y="413"/>
                </a:moveTo>
                <a:cubicBezTo>
                  <a:pt x="332" y="411"/>
                  <a:pt x="332" y="410"/>
                  <a:pt x="330" y="410"/>
                </a:cubicBezTo>
                <a:cubicBezTo>
                  <a:pt x="329" y="412"/>
                  <a:pt x="330" y="413"/>
                  <a:pt x="332" y="413"/>
                </a:cubicBezTo>
                <a:close/>
                <a:moveTo>
                  <a:pt x="450" y="422"/>
                </a:moveTo>
                <a:cubicBezTo>
                  <a:pt x="445" y="417"/>
                  <a:pt x="442" y="411"/>
                  <a:pt x="433" y="411"/>
                </a:cubicBezTo>
                <a:cubicBezTo>
                  <a:pt x="435" y="417"/>
                  <a:pt x="445" y="421"/>
                  <a:pt x="450" y="422"/>
                </a:cubicBezTo>
                <a:close/>
                <a:moveTo>
                  <a:pt x="1699" y="423"/>
                </a:moveTo>
                <a:cubicBezTo>
                  <a:pt x="1697" y="419"/>
                  <a:pt x="1691" y="414"/>
                  <a:pt x="1688" y="414"/>
                </a:cubicBezTo>
                <a:cubicBezTo>
                  <a:pt x="1692" y="417"/>
                  <a:pt x="1695" y="420"/>
                  <a:pt x="1699" y="423"/>
                </a:cubicBezTo>
                <a:close/>
                <a:moveTo>
                  <a:pt x="296" y="417"/>
                </a:moveTo>
                <a:cubicBezTo>
                  <a:pt x="283" y="415"/>
                  <a:pt x="279" y="424"/>
                  <a:pt x="268" y="424"/>
                </a:cubicBezTo>
                <a:cubicBezTo>
                  <a:pt x="266" y="440"/>
                  <a:pt x="277" y="451"/>
                  <a:pt x="293" y="449"/>
                </a:cubicBezTo>
                <a:cubicBezTo>
                  <a:pt x="295" y="439"/>
                  <a:pt x="301" y="434"/>
                  <a:pt x="305" y="427"/>
                </a:cubicBezTo>
                <a:cubicBezTo>
                  <a:pt x="303" y="423"/>
                  <a:pt x="299" y="420"/>
                  <a:pt x="296" y="417"/>
                </a:cubicBezTo>
                <a:close/>
                <a:moveTo>
                  <a:pt x="971" y="453"/>
                </a:moveTo>
                <a:cubicBezTo>
                  <a:pt x="978" y="457"/>
                  <a:pt x="982" y="470"/>
                  <a:pt x="977" y="478"/>
                </a:cubicBezTo>
                <a:cubicBezTo>
                  <a:pt x="1002" y="481"/>
                  <a:pt x="1020" y="464"/>
                  <a:pt x="1028" y="445"/>
                </a:cubicBezTo>
                <a:cubicBezTo>
                  <a:pt x="1024" y="445"/>
                  <a:pt x="1021" y="455"/>
                  <a:pt x="1017" y="453"/>
                </a:cubicBezTo>
                <a:cubicBezTo>
                  <a:pt x="1019" y="444"/>
                  <a:pt x="1029" y="434"/>
                  <a:pt x="1022" y="424"/>
                </a:cubicBezTo>
                <a:cubicBezTo>
                  <a:pt x="1011" y="426"/>
                  <a:pt x="1003" y="427"/>
                  <a:pt x="996" y="432"/>
                </a:cubicBezTo>
                <a:cubicBezTo>
                  <a:pt x="989" y="437"/>
                  <a:pt x="987" y="446"/>
                  <a:pt x="978" y="450"/>
                </a:cubicBezTo>
                <a:cubicBezTo>
                  <a:pt x="981" y="433"/>
                  <a:pt x="993" y="425"/>
                  <a:pt x="1005" y="417"/>
                </a:cubicBezTo>
                <a:cubicBezTo>
                  <a:pt x="985" y="420"/>
                  <a:pt x="974" y="432"/>
                  <a:pt x="971" y="453"/>
                </a:cubicBezTo>
                <a:close/>
                <a:moveTo>
                  <a:pt x="1534" y="426"/>
                </a:moveTo>
                <a:cubicBezTo>
                  <a:pt x="1493" y="421"/>
                  <a:pt x="1441" y="416"/>
                  <a:pt x="1398" y="418"/>
                </a:cubicBezTo>
                <a:cubicBezTo>
                  <a:pt x="1287" y="423"/>
                  <a:pt x="1191" y="449"/>
                  <a:pt x="1121" y="493"/>
                </a:cubicBezTo>
                <a:cubicBezTo>
                  <a:pt x="1189" y="457"/>
                  <a:pt x="1276" y="428"/>
                  <a:pt x="1375" y="421"/>
                </a:cubicBezTo>
                <a:cubicBezTo>
                  <a:pt x="1426" y="417"/>
                  <a:pt x="1476" y="421"/>
                  <a:pt x="1522" y="427"/>
                </a:cubicBezTo>
                <a:cubicBezTo>
                  <a:pt x="1545" y="430"/>
                  <a:pt x="1567" y="434"/>
                  <a:pt x="1588" y="438"/>
                </a:cubicBezTo>
                <a:cubicBezTo>
                  <a:pt x="1610" y="443"/>
                  <a:pt x="1631" y="451"/>
                  <a:pt x="1652" y="453"/>
                </a:cubicBezTo>
                <a:cubicBezTo>
                  <a:pt x="1618" y="441"/>
                  <a:pt x="1577" y="432"/>
                  <a:pt x="1534" y="426"/>
                </a:cubicBezTo>
                <a:close/>
                <a:moveTo>
                  <a:pt x="321" y="422"/>
                </a:moveTo>
                <a:cubicBezTo>
                  <a:pt x="321" y="420"/>
                  <a:pt x="322" y="420"/>
                  <a:pt x="322" y="419"/>
                </a:cubicBezTo>
                <a:cubicBezTo>
                  <a:pt x="321" y="419"/>
                  <a:pt x="321" y="418"/>
                  <a:pt x="319" y="418"/>
                </a:cubicBezTo>
                <a:cubicBezTo>
                  <a:pt x="318" y="419"/>
                  <a:pt x="319" y="422"/>
                  <a:pt x="321" y="422"/>
                </a:cubicBezTo>
                <a:close/>
                <a:moveTo>
                  <a:pt x="327" y="423"/>
                </a:moveTo>
                <a:cubicBezTo>
                  <a:pt x="329" y="423"/>
                  <a:pt x="330" y="422"/>
                  <a:pt x="330" y="419"/>
                </a:cubicBezTo>
                <a:cubicBezTo>
                  <a:pt x="328" y="417"/>
                  <a:pt x="324" y="420"/>
                  <a:pt x="327" y="423"/>
                </a:cubicBezTo>
                <a:close/>
                <a:moveTo>
                  <a:pt x="882" y="463"/>
                </a:moveTo>
                <a:cubicBezTo>
                  <a:pt x="887" y="466"/>
                  <a:pt x="896" y="470"/>
                  <a:pt x="901" y="468"/>
                </a:cubicBezTo>
                <a:cubicBezTo>
                  <a:pt x="905" y="468"/>
                  <a:pt x="915" y="457"/>
                  <a:pt x="915" y="453"/>
                </a:cubicBezTo>
                <a:cubicBezTo>
                  <a:pt x="916" y="447"/>
                  <a:pt x="909" y="437"/>
                  <a:pt x="909" y="430"/>
                </a:cubicBezTo>
                <a:cubicBezTo>
                  <a:pt x="909" y="427"/>
                  <a:pt x="912" y="425"/>
                  <a:pt x="909" y="422"/>
                </a:cubicBezTo>
                <a:cubicBezTo>
                  <a:pt x="904" y="419"/>
                  <a:pt x="896" y="418"/>
                  <a:pt x="891" y="422"/>
                </a:cubicBezTo>
                <a:cubicBezTo>
                  <a:pt x="895" y="426"/>
                  <a:pt x="905" y="428"/>
                  <a:pt x="902" y="436"/>
                </a:cubicBezTo>
                <a:cubicBezTo>
                  <a:pt x="894" y="432"/>
                  <a:pt x="883" y="420"/>
                  <a:pt x="871" y="427"/>
                </a:cubicBezTo>
                <a:cubicBezTo>
                  <a:pt x="870" y="442"/>
                  <a:pt x="884" y="447"/>
                  <a:pt x="892" y="455"/>
                </a:cubicBezTo>
                <a:cubicBezTo>
                  <a:pt x="881" y="461"/>
                  <a:pt x="876" y="448"/>
                  <a:pt x="869" y="445"/>
                </a:cubicBezTo>
                <a:cubicBezTo>
                  <a:pt x="870" y="452"/>
                  <a:pt x="875" y="459"/>
                  <a:pt x="882" y="463"/>
                </a:cubicBezTo>
                <a:close/>
                <a:moveTo>
                  <a:pt x="1144" y="428"/>
                </a:moveTo>
                <a:cubicBezTo>
                  <a:pt x="1139" y="426"/>
                  <a:pt x="1136" y="421"/>
                  <a:pt x="1130" y="420"/>
                </a:cubicBezTo>
                <a:cubicBezTo>
                  <a:pt x="1131" y="426"/>
                  <a:pt x="1139" y="432"/>
                  <a:pt x="1144" y="428"/>
                </a:cubicBezTo>
                <a:close/>
                <a:moveTo>
                  <a:pt x="410" y="422"/>
                </a:moveTo>
                <a:cubicBezTo>
                  <a:pt x="399" y="423"/>
                  <a:pt x="384" y="446"/>
                  <a:pt x="391" y="457"/>
                </a:cubicBezTo>
                <a:cubicBezTo>
                  <a:pt x="386" y="473"/>
                  <a:pt x="400" y="486"/>
                  <a:pt x="413" y="487"/>
                </a:cubicBezTo>
                <a:cubicBezTo>
                  <a:pt x="433" y="489"/>
                  <a:pt x="443" y="466"/>
                  <a:pt x="454" y="459"/>
                </a:cubicBezTo>
                <a:cubicBezTo>
                  <a:pt x="445" y="463"/>
                  <a:pt x="442" y="473"/>
                  <a:pt x="431" y="475"/>
                </a:cubicBezTo>
                <a:cubicBezTo>
                  <a:pt x="428" y="461"/>
                  <a:pt x="451" y="462"/>
                  <a:pt x="452" y="453"/>
                </a:cubicBezTo>
                <a:cubicBezTo>
                  <a:pt x="443" y="455"/>
                  <a:pt x="434" y="470"/>
                  <a:pt x="424" y="465"/>
                </a:cubicBezTo>
                <a:cubicBezTo>
                  <a:pt x="427" y="455"/>
                  <a:pt x="440" y="457"/>
                  <a:pt x="446" y="450"/>
                </a:cubicBezTo>
                <a:cubicBezTo>
                  <a:pt x="435" y="448"/>
                  <a:pt x="426" y="460"/>
                  <a:pt x="418" y="454"/>
                </a:cubicBezTo>
                <a:cubicBezTo>
                  <a:pt x="419" y="443"/>
                  <a:pt x="437" y="449"/>
                  <a:pt x="444" y="443"/>
                </a:cubicBezTo>
                <a:cubicBezTo>
                  <a:pt x="435" y="438"/>
                  <a:pt x="420" y="449"/>
                  <a:pt x="416" y="440"/>
                </a:cubicBezTo>
                <a:cubicBezTo>
                  <a:pt x="420" y="425"/>
                  <a:pt x="438" y="442"/>
                  <a:pt x="449" y="435"/>
                </a:cubicBezTo>
                <a:cubicBezTo>
                  <a:pt x="435" y="435"/>
                  <a:pt x="422" y="420"/>
                  <a:pt x="410" y="422"/>
                </a:cubicBezTo>
                <a:close/>
                <a:moveTo>
                  <a:pt x="1771" y="430"/>
                </a:moveTo>
                <a:cubicBezTo>
                  <a:pt x="1762" y="420"/>
                  <a:pt x="1741" y="420"/>
                  <a:pt x="1733" y="428"/>
                </a:cubicBezTo>
                <a:cubicBezTo>
                  <a:pt x="1716" y="443"/>
                  <a:pt x="1723" y="476"/>
                  <a:pt x="1748" y="476"/>
                </a:cubicBezTo>
                <a:cubicBezTo>
                  <a:pt x="1753" y="470"/>
                  <a:pt x="1757" y="464"/>
                  <a:pt x="1767" y="464"/>
                </a:cubicBezTo>
                <a:cubicBezTo>
                  <a:pt x="1766" y="455"/>
                  <a:pt x="1770" y="452"/>
                  <a:pt x="1774" y="448"/>
                </a:cubicBezTo>
                <a:cubicBezTo>
                  <a:pt x="1771" y="442"/>
                  <a:pt x="1772" y="436"/>
                  <a:pt x="1771" y="430"/>
                </a:cubicBezTo>
                <a:close/>
                <a:moveTo>
                  <a:pt x="231" y="464"/>
                </a:moveTo>
                <a:cubicBezTo>
                  <a:pt x="225" y="472"/>
                  <a:pt x="215" y="479"/>
                  <a:pt x="224" y="488"/>
                </a:cubicBezTo>
                <a:cubicBezTo>
                  <a:pt x="239" y="492"/>
                  <a:pt x="244" y="476"/>
                  <a:pt x="251" y="467"/>
                </a:cubicBezTo>
                <a:cubicBezTo>
                  <a:pt x="257" y="459"/>
                  <a:pt x="264" y="453"/>
                  <a:pt x="267" y="447"/>
                </a:cubicBezTo>
                <a:cubicBezTo>
                  <a:pt x="261" y="443"/>
                  <a:pt x="262" y="433"/>
                  <a:pt x="257" y="428"/>
                </a:cubicBezTo>
                <a:cubicBezTo>
                  <a:pt x="248" y="437"/>
                  <a:pt x="239" y="452"/>
                  <a:pt x="231" y="464"/>
                </a:cubicBezTo>
                <a:close/>
                <a:moveTo>
                  <a:pt x="302" y="457"/>
                </a:moveTo>
                <a:cubicBezTo>
                  <a:pt x="312" y="471"/>
                  <a:pt x="343" y="469"/>
                  <a:pt x="350" y="453"/>
                </a:cubicBezTo>
                <a:cubicBezTo>
                  <a:pt x="343" y="447"/>
                  <a:pt x="339" y="437"/>
                  <a:pt x="331" y="430"/>
                </a:cubicBezTo>
                <a:cubicBezTo>
                  <a:pt x="312" y="430"/>
                  <a:pt x="302" y="438"/>
                  <a:pt x="302" y="457"/>
                </a:cubicBezTo>
                <a:close/>
                <a:moveTo>
                  <a:pt x="500" y="436"/>
                </a:moveTo>
                <a:cubicBezTo>
                  <a:pt x="507" y="439"/>
                  <a:pt x="521" y="440"/>
                  <a:pt x="517" y="431"/>
                </a:cubicBezTo>
                <a:cubicBezTo>
                  <a:pt x="513" y="434"/>
                  <a:pt x="504" y="431"/>
                  <a:pt x="500" y="436"/>
                </a:cubicBezTo>
                <a:close/>
                <a:moveTo>
                  <a:pt x="471" y="436"/>
                </a:moveTo>
                <a:cubicBezTo>
                  <a:pt x="470" y="442"/>
                  <a:pt x="480" y="444"/>
                  <a:pt x="479" y="436"/>
                </a:cubicBezTo>
                <a:cubicBezTo>
                  <a:pt x="476" y="434"/>
                  <a:pt x="473" y="433"/>
                  <a:pt x="471" y="436"/>
                </a:cubicBezTo>
                <a:close/>
                <a:moveTo>
                  <a:pt x="519" y="501"/>
                </a:moveTo>
                <a:cubicBezTo>
                  <a:pt x="530" y="501"/>
                  <a:pt x="537" y="494"/>
                  <a:pt x="543" y="487"/>
                </a:cubicBezTo>
                <a:cubicBezTo>
                  <a:pt x="546" y="476"/>
                  <a:pt x="556" y="471"/>
                  <a:pt x="556" y="458"/>
                </a:cubicBezTo>
                <a:cubicBezTo>
                  <a:pt x="556" y="446"/>
                  <a:pt x="549" y="434"/>
                  <a:pt x="534" y="435"/>
                </a:cubicBezTo>
                <a:cubicBezTo>
                  <a:pt x="526" y="436"/>
                  <a:pt x="528" y="441"/>
                  <a:pt x="521" y="444"/>
                </a:cubicBezTo>
                <a:cubicBezTo>
                  <a:pt x="514" y="447"/>
                  <a:pt x="504" y="441"/>
                  <a:pt x="494" y="443"/>
                </a:cubicBezTo>
                <a:cubicBezTo>
                  <a:pt x="500" y="444"/>
                  <a:pt x="506" y="448"/>
                  <a:pt x="514" y="449"/>
                </a:cubicBezTo>
                <a:cubicBezTo>
                  <a:pt x="519" y="449"/>
                  <a:pt x="528" y="445"/>
                  <a:pt x="529" y="453"/>
                </a:cubicBezTo>
                <a:cubicBezTo>
                  <a:pt x="524" y="463"/>
                  <a:pt x="511" y="448"/>
                  <a:pt x="505" y="453"/>
                </a:cubicBezTo>
                <a:cubicBezTo>
                  <a:pt x="511" y="458"/>
                  <a:pt x="521" y="458"/>
                  <a:pt x="525" y="465"/>
                </a:cubicBezTo>
                <a:cubicBezTo>
                  <a:pt x="515" y="475"/>
                  <a:pt x="507" y="455"/>
                  <a:pt x="495" y="454"/>
                </a:cubicBezTo>
                <a:cubicBezTo>
                  <a:pt x="498" y="464"/>
                  <a:pt x="511" y="463"/>
                  <a:pt x="514" y="472"/>
                </a:cubicBezTo>
                <a:cubicBezTo>
                  <a:pt x="505" y="482"/>
                  <a:pt x="502" y="463"/>
                  <a:pt x="494" y="462"/>
                </a:cubicBezTo>
                <a:cubicBezTo>
                  <a:pt x="495" y="471"/>
                  <a:pt x="509" y="476"/>
                  <a:pt x="508" y="484"/>
                </a:cubicBezTo>
                <a:cubicBezTo>
                  <a:pt x="508" y="487"/>
                  <a:pt x="504" y="489"/>
                  <a:pt x="501" y="487"/>
                </a:cubicBezTo>
                <a:cubicBezTo>
                  <a:pt x="496" y="485"/>
                  <a:pt x="496" y="470"/>
                  <a:pt x="491" y="468"/>
                </a:cubicBezTo>
                <a:cubicBezTo>
                  <a:pt x="491" y="486"/>
                  <a:pt x="502" y="500"/>
                  <a:pt x="519" y="501"/>
                </a:cubicBezTo>
                <a:close/>
                <a:moveTo>
                  <a:pt x="1779" y="444"/>
                </a:moveTo>
                <a:cubicBezTo>
                  <a:pt x="1782" y="444"/>
                  <a:pt x="1782" y="446"/>
                  <a:pt x="1784" y="445"/>
                </a:cubicBezTo>
                <a:cubicBezTo>
                  <a:pt x="1785" y="442"/>
                  <a:pt x="1786" y="437"/>
                  <a:pt x="1783" y="435"/>
                </a:cubicBezTo>
                <a:cubicBezTo>
                  <a:pt x="1782" y="435"/>
                  <a:pt x="1781" y="435"/>
                  <a:pt x="1779" y="435"/>
                </a:cubicBezTo>
                <a:cubicBezTo>
                  <a:pt x="1779" y="440"/>
                  <a:pt x="1780" y="440"/>
                  <a:pt x="1779" y="444"/>
                </a:cubicBezTo>
                <a:close/>
                <a:moveTo>
                  <a:pt x="1443" y="443"/>
                </a:moveTo>
                <a:cubicBezTo>
                  <a:pt x="1416" y="444"/>
                  <a:pt x="1386" y="443"/>
                  <a:pt x="1356" y="445"/>
                </a:cubicBezTo>
                <a:cubicBezTo>
                  <a:pt x="1265" y="453"/>
                  <a:pt x="1189" y="481"/>
                  <a:pt x="1124" y="516"/>
                </a:cubicBezTo>
                <a:cubicBezTo>
                  <a:pt x="1117" y="520"/>
                  <a:pt x="1104" y="528"/>
                  <a:pt x="1104" y="530"/>
                </a:cubicBezTo>
                <a:cubicBezTo>
                  <a:pt x="1103" y="533"/>
                  <a:pt x="1105" y="541"/>
                  <a:pt x="1106" y="545"/>
                </a:cubicBezTo>
                <a:cubicBezTo>
                  <a:pt x="1108" y="550"/>
                  <a:pt x="1113" y="555"/>
                  <a:pt x="1116" y="561"/>
                </a:cubicBezTo>
                <a:cubicBezTo>
                  <a:pt x="1139" y="603"/>
                  <a:pt x="1171" y="635"/>
                  <a:pt x="1201" y="667"/>
                </a:cubicBezTo>
                <a:cubicBezTo>
                  <a:pt x="1207" y="671"/>
                  <a:pt x="1217" y="675"/>
                  <a:pt x="1218" y="682"/>
                </a:cubicBezTo>
                <a:cubicBezTo>
                  <a:pt x="1185" y="691"/>
                  <a:pt x="1160" y="673"/>
                  <a:pt x="1140" y="658"/>
                </a:cubicBezTo>
                <a:cubicBezTo>
                  <a:pt x="1107" y="632"/>
                  <a:pt x="1087" y="588"/>
                  <a:pt x="1074" y="546"/>
                </a:cubicBezTo>
                <a:cubicBezTo>
                  <a:pt x="1062" y="554"/>
                  <a:pt x="1054" y="563"/>
                  <a:pt x="1043" y="574"/>
                </a:cubicBezTo>
                <a:cubicBezTo>
                  <a:pt x="1031" y="588"/>
                  <a:pt x="1022" y="605"/>
                  <a:pt x="1023" y="628"/>
                </a:cubicBezTo>
                <a:cubicBezTo>
                  <a:pt x="1023" y="646"/>
                  <a:pt x="1031" y="663"/>
                  <a:pt x="1036" y="680"/>
                </a:cubicBezTo>
                <a:cubicBezTo>
                  <a:pt x="1053" y="728"/>
                  <a:pt x="1069" y="785"/>
                  <a:pt x="1078" y="836"/>
                </a:cubicBezTo>
                <a:cubicBezTo>
                  <a:pt x="1090" y="857"/>
                  <a:pt x="1104" y="874"/>
                  <a:pt x="1110" y="900"/>
                </a:cubicBezTo>
                <a:cubicBezTo>
                  <a:pt x="1115" y="902"/>
                  <a:pt x="1115" y="895"/>
                  <a:pt x="1118" y="897"/>
                </a:cubicBezTo>
                <a:cubicBezTo>
                  <a:pt x="1131" y="910"/>
                  <a:pt x="1132" y="935"/>
                  <a:pt x="1139" y="954"/>
                </a:cubicBezTo>
                <a:cubicBezTo>
                  <a:pt x="1145" y="952"/>
                  <a:pt x="1142" y="940"/>
                  <a:pt x="1146" y="936"/>
                </a:cubicBezTo>
                <a:cubicBezTo>
                  <a:pt x="1158" y="942"/>
                  <a:pt x="1159" y="959"/>
                  <a:pt x="1166" y="971"/>
                </a:cubicBezTo>
                <a:cubicBezTo>
                  <a:pt x="1167" y="973"/>
                  <a:pt x="1170" y="968"/>
                  <a:pt x="1172" y="971"/>
                </a:cubicBezTo>
                <a:cubicBezTo>
                  <a:pt x="1179" y="979"/>
                  <a:pt x="1180" y="994"/>
                  <a:pt x="1184" y="1005"/>
                </a:cubicBezTo>
                <a:cubicBezTo>
                  <a:pt x="1199" y="1007"/>
                  <a:pt x="1198" y="1026"/>
                  <a:pt x="1203" y="1038"/>
                </a:cubicBezTo>
                <a:cubicBezTo>
                  <a:pt x="1216" y="1041"/>
                  <a:pt x="1214" y="1058"/>
                  <a:pt x="1222" y="1063"/>
                </a:cubicBezTo>
                <a:cubicBezTo>
                  <a:pt x="1225" y="1066"/>
                  <a:pt x="1229" y="1065"/>
                  <a:pt x="1232" y="1068"/>
                </a:cubicBezTo>
                <a:cubicBezTo>
                  <a:pt x="1238" y="1076"/>
                  <a:pt x="1234" y="1089"/>
                  <a:pt x="1238" y="1101"/>
                </a:cubicBezTo>
                <a:cubicBezTo>
                  <a:pt x="1242" y="1103"/>
                  <a:pt x="1245" y="1106"/>
                  <a:pt x="1248" y="1110"/>
                </a:cubicBezTo>
                <a:cubicBezTo>
                  <a:pt x="1248" y="1116"/>
                  <a:pt x="1248" y="1121"/>
                  <a:pt x="1248" y="1127"/>
                </a:cubicBezTo>
                <a:cubicBezTo>
                  <a:pt x="1251" y="1128"/>
                  <a:pt x="1255" y="1126"/>
                  <a:pt x="1259" y="1128"/>
                </a:cubicBezTo>
                <a:cubicBezTo>
                  <a:pt x="1262" y="1131"/>
                  <a:pt x="1263" y="1138"/>
                  <a:pt x="1265" y="1143"/>
                </a:cubicBezTo>
                <a:cubicBezTo>
                  <a:pt x="1273" y="1141"/>
                  <a:pt x="1284" y="1139"/>
                  <a:pt x="1292" y="1142"/>
                </a:cubicBezTo>
                <a:cubicBezTo>
                  <a:pt x="1294" y="1144"/>
                  <a:pt x="1295" y="1148"/>
                  <a:pt x="1295" y="1152"/>
                </a:cubicBezTo>
                <a:cubicBezTo>
                  <a:pt x="1315" y="1153"/>
                  <a:pt x="1323" y="1161"/>
                  <a:pt x="1340" y="1154"/>
                </a:cubicBezTo>
                <a:cubicBezTo>
                  <a:pt x="1361" y="1144"/>
                  <a:pt x="1367" y="1132"/>
                  <a:pt x="1375" y="1109"/>
                </a:cubicBezTo>
                <a:cubicBezTo>
                  <a:pt x="1380" y="1091"/>
                  <a:pt x="1388" y="1074"/>
                  <a:pt x="1393" y="1057"/>
                </a:cubicBezTo>
                <a:cubicBezTo>
                  <a:pt x="1387" y="1055"/>
                  <a:pt x="1380" y="1054"/>
                  <a:pt x="1372" y="1053"/>
                </a:cubicBezTo>
                <a:cubicBezTo>
                  <a:pt x="1373" y="1059"/>
                  <a:pt x="1378" y="1064"/>
                  <a:pt x="1377" y="1074"/>
                </a:cubicBezTo>
                <a:cubicBezTo>
                  <a:pt x="1374" y="1095"/>
                  <a:pt x="1343" y="1101"/>
                  <a:pt x="1336" y="1083"/>
                </a:cubicBezTo>
                <a:cubicBezTo>
                  <a:pt x="1331" y="1072"/>
                  <a:pt x="1337" y="1061"/>
                  <a:pt x="1341" y="1049"/>
                </a:cubicBezTo>
                <a:cubicBezTo>
                  <a:pt x="1327" y="1047"/>
                  <a:pt x="1316" y="1051"/>
                  <a:pt x="1306" y="1056"/>
                </a:cubicBezTo>
                <a:cubicBezTo>
                  <a:pt x="1305" y="1053"/>
                  <a:pt x="1305" y="1045"/>
                  <a:pt x="1306" y="1043"/>
                </a:cubicBezTo>
                <a:cubicBezTo>
                  <a:pt x="1318" y="1036"/>
                  <a:pt x="1341" y="1039"/>
                  <a:pt x="1356" y="1039"/>
                </a:cubicBezTo>
                <a:cubicBezTo>
                  <a:pt x="1356" y="1033"/>
                  <a:pt x="1349" y="1032"/>
                  <a:pt x="1346" y="1028"/>
                </a:cubicBezTo>
                <a:cubicBezTo>
                  <a:pt x="1341" y="1022"/>
                  <a:pt x="1338" y="1014"/>
                  <a:pt x="1339" y="1005"/>
                </a:cubicBezTo>
                <a:cubicBezTo>
                  <a:pt x="1343" y="974"/>
                  <a:pt x="1390" y="970"/>
                  <a:pt x="1396" y="1003"/>
                </a:cubicBezTo>
                <a:cubicBezTo>
                  <a:pt x="1401" y="1004"/>
                  <a:pt x="1401" y="1000"/>
                  <a:pt x="1405" y="1000"/>
                </a:cubicBezTo>
                <a:cubicBezTo>
                  <a:pt x="1407" y="1005"/>
                  <a:pt x="1410" y="1009"/>
                  <a:pt x="1409" y="1014"/>
                </a:cubicBezTo>
                <a:cubicBezTo>
                  <a:pt x="1409" y="1022"/>
                  <a:pt x="1400" y="1026"/>
                  <a:pt x="1402" y="1033"/>
                </a:cubicBezTo>
                <a:cubicBezTo>
                  <a:pt x="1410" y="1030"/>
                  <a:pt x="1410" y="1012"/>
                  <a:pt x="1421" y="1007"/>
                </a:cubicBezTo>
                <a:cubicBezTo>
                  <a:pt x="1424" y="1009"/>
                  <a:pt x="1424" y="1015"/>
                  <a:pt x="1425" y="1019"/>
                </a:cubicBezTo>
                <a:cubicBezTo>
                  <a:pt x="1442" y="996"/>
                  <a:pt x="1450" y="965"/>
                  <a:pt x="1470" y="946"/>
                </a:cubicBezTo>
                <a:cubicBezTo>
                  <a:pt x="1475" y="954"/>
                  <a:pt x="1470" y="967"/>
                  <a:pt x="1470" y="977"/>
                </a:cubicBezTo>
                <a:cubicBezTo>
                  <a:pt x="1492" y="952"/>
                  <a:pt x="1505" y="911"/>
                  <a:pt x="1531" y="888"/>
                </a:cubicBezTo>
                <a:cubicBezTo>
                  <a:pt x="1537" y="897"/>
                  <a:pt x="1531" y="910"/>
                  <a:pt x="1529" y="918"/>
                </a:cubicBezTo>
                <a:cubicBezTo>
                  <a:pt x="1533" y="916"/>
                  <a:pt x="1536" y="911"/>
                  <a:pt x="1539" y="907"/>
                </a:cubicBezTo>
                <a:cubicBezTo>
                  <a:pt x="1543" y="902"/>
                  <a:pt x="1545" y="898"/>
                  <a:pt x="1549" y="893"/>
                </a:cubicBezTo>
                <a:cubicBezTo>
                  <a:pt x="1567" y="869"/>
                  <a:pt x="1586" y="835"/>
                  <a:pt x="1611" y="820"/>
                </a:cubicBezTo>
                <a:cubicBezTo>
                  <a:pt x="1616" y="817"/>
                  <a:pt x="1623" y="816"/>
                  <a:pt x="1630" y="818"/>
                </a:cubicBezTo>
                <a:cubicBezTo>
                  <a:pt x="1626" y="841"/>
                  <a:pt x="1611" y="856"/>
                  <a:pt x="1605" y="875"/>
                </a:cubicBezTo>
                <a:cubicBezTo>
                  <a:pt x="1613" y="868"/>
                  <a:pt x="1621" y="859"/>
                  <a:pt x="1630" y="852"/>
                </a:cubicBezTo>
                <a:cubicBezTo>
                  <a:pt x="1641" y="844"/>
                  <a:pt x="1654" y="834"/>
                  <a:pt x="1671" y="837"/>
                </a:cubicBezTo>
                <a:cubicBezTo>
                  <a:pt x="1648" y="883"/>
                  <a:pt x="1612" y="916"/>
                  <a:pt x="1586" y="958"/>
                </a:cubicBezTo>
                <a:cubicBezTo>
                  <a:pt x="1596" y="954"/>
                  <a:pt x="1607" y="944"/>
                  <a:pt x="1619" y="949"/>
                </a:cubicBezTo>
                <a:cubicBezTo>
                  <a:pt x="1618" y="960"/>
                  <a:pt x="1608" y="968"/>
                  <a:pt x="1601" y="975"/>
                </a:cubicBezTo>
                <a:cubicBezTo>
                  <a:pt x="1578" y="999"/>
                  <a:pt x="1555" y="1021"/>
                  <a:pt x="1536" y="1048"/>
                </a:cubicBezTo>
                <a:cubicBezTo>
                  <a:pt x="1548" y="1041"/>
                  <a:pt x="1562" y="1027"/>
                  <a:pt x="1578" y="1030"/>
                </a:cubicBezTo>
                <a:cubicBezTo>
                  <a:pt x="1571" y="1044"/>
                  <a:pt x="1562" y="1049"/>
                  <a:pt x="1550" y="1060"/>
                </a:cubicBezTo>
                <a:cubicBezTo>
                  <a:pt x="1546" y="1064"/>
                  <a:pt x="1532" y="1074"/>
                  <a:pt x="1533" y="1080"/>
                </a:cubicBezTo>
                <a:cubicBezTo>
                  <a:pt x="1534" y="1086"/>
                  <a:pt x="1552" y="1092"/>
                  <a:pt x="1559" y="1094"/>
                </a:cubicBezTo>
                <a:cubicBezTo>
                  <a:pt x="1569" y="1098"/>
                  <a:pt x="1581" y="1104"/>
                  <a:pt x="1586" y="1109"/>
                </a:cubicBezTo>
                <a:cubicBezTo>
                  <a:pt x="1590" y="1113"/>
                  <a:pt x="1590" y="1118"/>
                  <a:pt x="1597" y="1119"/>
                </a:cubicBezTo>
                <a:cubicBezTo>
                  <a:pt x="1595" y="1113"/>
                  <a:pt x="1596" y="1112"/>
                  <a:pt x="1599" y="1107"/>
                </a:cubicBezTo>
                <a:cubicBezTo>
                  <a:pt x="1588" y="1087"/>
                  <a:pt x="1607" y="1061"/>
                  <a:pt x="1627" y="1061"/>
                </a:cubicBezTo>
                <a:cubicBezTo>
                  <a:pt x="1635" y="1061"/>
                  <a:pt x="1648" y="1066"/>
                  <a:pt x="1657" y="1067"/>
                </a:cubicBezTo>
                <a:cubicBezTo>
                  <a:pt x="1663" y="1068"/>
                  <a:pt x="1675" y="1078"/>
                  <a:pt x="1677" y="1081"/>
                </a:cubicBezTo>
                <a:cubicBezTo>
                  <a:pt x="1687" y="1095"/>
                  <a:pt x="1684" y="1116"/>
                  <a:pt x="1671" y="1125"/>
                </a:cubicBezTo>
                <a:cubicBezTo>
                  <a:pt x="1668" y="1127"/>
                  <a:pt x="1666" y="1126"/>
                  <a:pt x="1663" y="1128"/>
                </a:cubicBezTo>
                <a:cubicBezTo>
                  <a:pt x="1657" y="1131"/>
                  <a:pt x="1654" y="1138"/>
                  <a:pt x="1645" y="1139"/>
                </a:cubicBezTo>
                <a:cubicBezTo>
                  <a:pt x="1643" y="1148"/>
                  <a:pt x="1636" y="1154"/>
                  <a:pt x="1626" y="1153"/>
                </a:cubicBezTo>
                <a:cubicBezTo>
                  <a:pt x="1631" y="1165"/>
                  <a:pt x="1639" y="1176"/>
                  <a:pt x="1645" y="1189"/>
                </a:cubicBezTo>
                <a:cubicBezTo>
                  <a:pt x="1655" y="1192"/>
                  <a:pt x="1666" y="1194"/>
                  <a:pt x="1672" y="1200"/>
                </a:cubicBezTo>
                <a:cubicBezTo>
                  <a:pt x="1677" y="1178"/>
                  <a:pt x="1700" y="1169"/>
                  <a:pt x="1728" y="1175"/>
                </a:cubicBezTo>
                <a:cubicBezTo>
                  <a:pt x="1731" y="1163"/>
                  <a:pt x="1739" y="1157"/>
                  <a:pt x="1751" y="1153"/>
                </a:cubicBezTo>
                <a:cubicBezTo>
                  <a:pt x="1740" y="1146"/>
                  <a:pt x="1735" y="1127"/>
                  <a:pt x="1742" y="1112"/>
                </a:cubicBezTo>
                <a:cubicBezTo>
                  <a:pt x="1732" y="1108"/>
                  <a:pt x="1728" y="1095"/>
                  <a:pt x="1730" y="1083"/>
                </a:cubicBezTo>
                <a:cubicBezTo>
                  <a:pt x="1713" y="1091"/>
                  <a:pt x="1694" y="1092"/>
                  <a:pt x="1687" y="1077"/>
                </a:cubicBezTo>
                <a:cubicBezTo>
                  <a:pt x="1685" y="1073"/>
                  <a:pt x="1685" y="1067"/>
                  <a:pt x="1682" y="1063"/>
                </a:cubicBezTo>
                <a:cubicBezTo>
                  <a:pt x="1680" y="1060"/>
                  <a:pt x="1678" y="1059"/>
                  <a:pt x="1676" y="1056"/>
                </a:cubicBezTo>
                <a:cubicBezTo>
                  <a:pt x="1661" y="1029"/>
                  <a:pt x="1679" y="999"/>
                  <a:pt x="1704" y="994"/>
                </a:cubicBezTo>
                <a:cubicBezTo>
                  <a:pt x="1687" y="975"/>
                  <a:pt x="1689" y="946"/>
                  <a:pt x="1709" y="933"/>
                </a:cubicBezTo>
                <a:cubicBezTo>
                  <a:pt x="1711" y="931"/>
                  <a:pt x="1715" y="931"/>
                  <a:pt x="1718" y="929"/>
                </a:cubicBezTo>
                <a:cubicBezTo>
                  <a:pt x="1728" y="922"/>
                  <a:pt x="1732" y="913"/>
                  <a:pt x="1744" y="912"/>
                </a:cubicBezTo>
                <a:cubicBezTo>
                  <a:pt x="1760" y="910"/>
                  <a:pt x="1771" y="918"/>
                  <a:pt x="1779" y="930"/>
                </a:cubicBezTo>
                <a:cubicBezTo>
                  <a:pt x="1785" y="926"/>
                  <a:pt x="1786" y="919"/>
                  <a:pt x="1792" y="915"/>
                </a:cubicBezTo>
                <a:cubicBezTo>
                  <a:pt x="1799" y="910"/>
                  <a:pt x="1808" y="910"/>
                  <a:pt x="1817" y="908"/>
                </a:cubicBezTo>
                <a:cubicBezTo>
                  <a:pt x="1821" y="903"/>
                  <a:pt x="1825" y="898"/>
                  <a:pt x="1827" y="891"/>
                </a:cubicBezTo>
                <a:cubicBezTo>
                  <a:pt x="1811" y="876"/>
                  <a:pt x="1795" y="899"/>
                  <a:pt x="1775" y="889"/>
                </a:cubicBezTo>
                <a:cubicBezTo>
                  <a:pt x="1774" y="887"/>
                  <a:pt x="1774" y="884"/>
                  <a:pt x="1773" y="883"/>
                </a:cubicBezTo>
                <a:cubicBezTo>
                  <a:pt x="1747" y="877"/>
                  <a:pt x="1738" y="830"/>
                  <a:pt x="1764" y="817"/>
                </a:cubicBezTo>
                <a:cubicBezTo>
                  <a:pt x="1783" y="808"/>
                  <a:pt x="1804" y="817"/>
                  <a:pt x="1814" y="831"/>
                </a:cubicBezTo>
                <a:cubicBezTo>
                  <a:pt x="1817" y="831"/>
                  <a:pt x="1819" y="829"/>
                  <a:pt x="1822" y="829"/>
                </a:cubicBezTo>
                <a:cubicBezTo>
                  <a:pt x="1836" y="836"/>
                  <a:pt x="1820" y="861"/>
                  <a:pt x="1833" y="866"/>
                </a:cubicBezTo>
                <a:cubicBezTo>
                  <a:pt x="1838" y="858"/>
                  <a:pt x="1840" y="846"/>
                  <a:pt x="1840" y="834"/>
                </a:cubicBezTo>
                <a:cubicBezTo>
                  <a:pt x="1841" y="824"/>
                  <a:pt x="1840" y="808"/>
                  <a:pt x="1836" y="800"/>
                </a:cubicBezTo>
                <a:cubicBezTo>
                  <a:pt x="1833" y="796"/>
                  <a:pt x="1826" y="793"/>
                  <a:pt x="1823" y="789"/>
                </a:cubicBezTo>
                <a:cubicBezTo>
                  <a:pt x="1817" y="782"/>
                  <a:pt x="1814" y="775"/>
                  <a:pt x="1809" y="769"/>
                </a:cubicBezTo>
                <a:cubicBezTo>
                  <a:pt x="1790" y="763"/>
                  <a:pt x="1771" y="757"/>
                  <a:pt x="1766" y="737"/>
                </a:cubicBezTo>
                <a:cubicBezTo>
                  <a:pt x="1745" y="749"/>
                  <a:pt x="1710" y="740"/>
                  <a:pt x="1713" y="712"/>
                </a:cubicBezTo>
                <a:cubicBezTo>
                  <a:pt x="1696" y="708"/>
                  <a:pt x="1688" y="685"/>
                  <a:pt x="1699" y="670"/>
                </a:cubicBezTo>
                <a:cubicBezTo>
                  <a:pt x="1695" y="668"/>
                  <a:pt x="1692" y="665"/>
                  <a:pt x="1687" y="665"/>
                </a:cubicBezTo>
                <a:cubicBezTo>
                  <a:pt x="1684" y="669"/>
                  <a:pt x="1678" y="673"/>
                  <a:pt x="1679" y="679"/>
                </a:cubicBezTo>
                <a:cubicBezTo>
                  <a:pt x="1679" y="684"/>
                  <a:pt x="1685" y="688"/>
                  <a:pt x="1685" y="694"/>
                </a:cubicBezTo>
                <a:cubicBezTo>
                  <a:pt x="1685" y="703"/>
                  <a:pt x="1681" y="708"/>
                  <a:pt x="1672" y="712"/>
                </a:cubicBezTo>
                <a:cubicBezTo>
                  <a:pt x="1666" y="738"/>
                  <a:pt x="1619" y="743"/>
                  <a:pt x="1607" y="719"/>
                </a:cubicBezTo>
                <a:cubicBezTo>
                  <a:pt x="1599" y="701"/>
                  <a:pt x="1607" y="674"/>
                  <a:pt x="1633" y="674"/>
                </a:cubicBezTo>
                <a:cubicBezTo>
                  <a:pt x="1631" y="669"/>
                  <a:pt x="1623" y="670"/>
                  <a:pt x="1623" y="663"/>
                </a:cubicBezTo>
                <a:cubicBezTo>
                  <a:pt x="1629" y="651"/>
                  <a:pt x="1651" y="657"/>
                  <a:pt x="1660" y="663"/>
                </a:cubicBezTo>
                <a:cubicBezTo>
                  <a:pt x="1661" y="660"/>
                  <a:pt x="1665" y="661"/>
                  <a:pt x="1665" y="658"/>
                </a:cubicBezTo>
                <a:cubicBezTo>
                  <a:pt x="1653" y="654"/>
                  <a:pt x="1630" y="651"/>
                  <a:pt x="1612" y="651"/>
                </a:cubicBezTo>
                <a:cubicBezTo>
                  <a:pt x="1601" y="652"/>
                  <a:pt x="1594" y="652"/>
                  <a:pt x="1592" y="644"/>
                </a:cubicBezTo>
                <a:cubicBezTo>
                  <a:pt x="1598" y="637"/>
                  <a:pt x="1612" y="638"/>
                  <a:pt x="1623" y="639"/>
                </a:cubicBezTo>
                <a:cubicBezTo>
                  <a:pt x="1627" y="639"/>
                  <a:pt x="1633" y="644"/>
                  <a:pt x="1636" y="639"/>
                </a:cubicBezTo>
                <a:cubicBezTo>
                  <a:pt x="1631" y="635"/>
                  <a:pt x="1624" y="637"/>
                  <a:pt x="1619" y="634"/>
                </a:cubicBezTo>
                <a:cubicBezTo>
                  <a:pt x="1616" y="632"/>
                  <a:pt x="1615" y="627"/>
                  <a:pt x="1611" y="624"/>
                </a:cubicBezTo>
                <a:cubicBezTo>
                  <a:pt x="1607" y="619"/>
                  <a:pt x="1602" y="619"/>
                  <a:pt x="1600" y="615"/>
                </a:cubicBezTo>
                <a:cubicBezTo>
                  <a:pt x="1596" y="610"/>
                  <a:pt x="1595" y="604"/>
                  <a:pt x="1596" y="600"/>
                </a:cubicBezTo>
                <a:cubicBezTo>
                  <a:pt x="1597" y="564"/>
                  <a:pt x="1662" y="563"/>
                  <a:pt x="1658" y="605"/>
                </a:cubicBezTo>
                <a:cubicBezTo>
                  <a:pt x="1662" y="607"/>
                  <a:pt x="1667" y="610"/>
                  <a:pt x="1667" y="615"/>
                </a:cubicBezTo>
                <a:cubicBezTo>
                  <a:pt x="1667" y="620"/>
                  <a:pt x="1662" y="621"/>
                  <a:pt x="1661" y="625"/>
                </a:cubicBezTo>
                <a:cubicBezTo>
                  <a:pt x="1661" y="631"/>
                  <a:pt x="1664" y="642"/>
                  <a:pt x="1668" y="645"/>
                </a:cubicBezTo>
                <a:cubicBezTo>
                  <a:pt x="1672" y="649"/>
                  <a:pt x="1679" y="648"/>
                  <a:pt x="1687" y="651"/>
                </a:cubicBezTo>
                <a:cubicBezTo>
                  <a:pt x="1698" y="654"/>
                  <a:pt x="1707" y="659"/>
                  <a:pt x="1716" y="656"/>
                </a:cubicBezTo>
                <a:cubicBezTo>
                  <a:pt x="1704" y="650"/>
                  <a:pt x="1693" y="640"/>
                  <a:pt x="1697" y="622"/>
                </a:cubicBezTo>
                <a:cubicBezTo>
                  <a:pt x="1699" y="612"/>
                  <a:pt x="1709" y="606"/>
                  <a:pt x="1717" y="600"/>
                </a:cubicBezTo>
                <a:cubicBezTo>
                  <a:pt x="1719" y="574"/>
                  <a:pt x="1756" y="572"/>
                  <a:pt x="1776" y="583"/>
                </a:cubicBezTo>
                <a:cubicBezTo>
                  <a:pt x="1781" y="569"/>
                  <a:pt x="1793" y="562"/>
                  <a:pt x="1807" y="557"/>
                </a:cubicBezTo>
                <a:cubicBezTo>
                  <a:pt x="1791" y="550"/>
                  <a:pt x="1775" y="538"/>
                  <a:pt x="1756" y="529"/>
                </a:cubicBezTo>
                <a:cubicBezTo>
                  <a:pt x="1747" y="526"/>
                  <a:pt x="1736" y="524"/>
                  <a:pt x="1726" y="519"/>
                </a:cubicBezTo>
                <a:cubicBezTo>
                  <a:pt x="1709" y="511"/>
                  <a:pt x="1692" y="507"/>
                  <a:pt x="1672" y="501"/>
                </a:cubicBezTo>
                <a:cubicBezTo>
                  <a:pt x="1634" y="491"/>
                  <a:pt x="1587" y="482"/>
                  <a:pt x="1538" y="487"/>
                </a:cubicBezTo>
                <a:cubicBezTo>
                  <a:pt x="1506" y="491"/>
                  <a:pt x="1471" y="496"/>
                  <a:pt x="1444" y="507"/>
                </a:cubicBezTo>
                <a:cubicBezTo>
                  <a:pt x="1432" y="513"/>
                  <a:pt x="1420" y="521"/>
                  <a:pt x="1409" y="529"/>
                </a:cubicBezTo>
                <a:cubicBezTo>
                  <a:pt x="1399" y="538"/>
                  <a:pt x="1387" y="548"/>
                  <a:pt x="1382" y="559"/>
                </a:cubicBezTo>
                <a:cubicBezTo>
                  <a:pt x="1373" y="576"/>
                  <a:pt x="1369" y="609"/>
                  <a:pt x="1374" y="635"/>
                </a:cubicBezTo>
                <a:cubicBezTo>
                  <a:pt x="1377" y="654"/>
                  <a:pt x="1388" y="669"/>
                  <a:pt x="1395" y="685"/>
                </a:cubicBezTo>
                <a:cubicBezTo>
                  <a:pt x="1399" y="693"/>
                  <a:pt x="1403" y="701"/>
                  <a:pt x="1407" y="708"/>
                </a:cubicBezTo>
                <a:cubicBezTo>
                  <a:pt x="1423" y="726"/>
                  <a:pt x="1439" y="744"/>
                  <a:pt x="1458" y="758"/>
                </a:cubicBezTo>
                <a:cubicBezTo>
                  <a:pt x="1477" y="773"/>
                  <a:pt x="1501" y="782"/>
                  <a:pt x="1520" y="798"/>
                </a:cubicBezTo>
                <a:cubicBezTo>
                  <a:pt x="1512" y="807"/>
                  <a:pt x="1499" y="810"/>
                  <a:pt x="1482" y="809"/>
                </a:cubicBezTo>
                <a:cubicBezTo>
                  <a:pt x="1457" y="797"/>
                  <a:pt x="1432" y="785"/>
                  <a:pt x="1411" y="768"/>
                </a:cubicBezTo>
                <a:cubicBezTo>
                  <a:pt x="1400" y="758"/>
                  <a:pt x="1390" y="744"/>
                  <a:pt x="1380" y="731"/>
                </a:cubicBezTo>
                <a:cubicBezTo>
                  <a:pt x="1363" y="706"/>
                  <a:pt x="1348" y="677"/>
                  <a:pt x="1348" y="638"/>
                </a:cubicBezTo>
                <a:cubicBezTo>
                  <a:pt x="1348" y="612"/>
                  <a:pt x="1355" y="588"/>
                  <a:pt x="1363" y="569"/>
                </a:cubicBezTo>
                <a:cubicBezTo>
                  <a:pt x="1368" y="557"/>
                  <a:pt x="1377" y="547"/>
                  <a:pt x="1384" y="536"/>
                </a:cubicBezTo>
                <a:cubicBezTo>
                  <a:pt x="1396" y="517"/>
                  <a:pt x="1408" y="501"/>
                  <a:pt x="1424" y="487"/>
                </a:cubicBezTo>
                <a:cubicBezTo>
                  <a:pt x="1433" y="480"/>
                  <a:pt x="1447" y="471"/>
                  <a:pt x="1457" y="468"/>
                </a:cubicBezTo>
                <a:cubicBezTo>
                  <a:pt x="1487" y="457"/>
                  <a:pt x="1521" y="459"/>
                  <a:pt x="1558" y="453"/>
                </a:cubicBezTo>
                <a:cubicBezTo>
                  <a:pt x="1521" y="452"/>
                  <a:pt x="1483" y="442"/>
                  <a:pt x="1443" y="443"/>
                </a:cubicBezTo>
                <a:close/>
                <a:moveTo>
                  <a:pt x="1791" y="455"/>
                </a:moveTo>
                <a:cubicBezTo>
                  <a:pt x="1794" y="455"/>
                  <a:pt x="1794" y="456"/>
                  <a:pt x="1797" y="456"/>
                </a:cubicBezTo>
                <a:cubicBezTo>
                  <a:pt x="1802" y="446"/>
                  <a:pt x="1786" y="443"/>
                  <a:pt x="1791" y="455"/>
                </a:cubicBezTo>
                <a:close/>
                <a:moveTo>
                  <a:pt x="1082" y="499"/>
                </a:moveTo>
                <a:cubicBezTo>
                  <a:pt x="1090" y="497"/>
                  <a:pt x="1087" y="488"/>
                  <a:pt x="1088" y="482"/>
                </a:cubicBezTo>
                <a:cubicBezTo>
                  <a:pt x="1089" y="470"/>
                  <a:pt x="1095" y="458"/>
                  <a:pt x="1097" y="449"/>
                </a:cubicBezTo>
                <a:cubicBezTo>
                  <a:pt x="1086" y="458"/>
                  <a:pt x="1081" y="479"/>
                  <a:pt x="1082" y="499"/>
                </a:cubicBezTo>
                <a:close/>
                <a:moveTo>
                  <a:pt x="379" y="449"/>
                </a:moveTo>
                <a:cubicBezTo>
                  <a:pt x="375" y="455"/>
                  <a:pt x="369" y="457"/>
                  <a:pt x="359" y="457"/>
                </a:cubicBezTo>
                <a:cubicBezTo>
                  <a:pt x="351" y="467"/>
                  <a:pt x="336" y="471"/>
                  <a:pt x="321" y="474"/>
                </a:cubicBezTo>
                <a:cubicBezTo>
                  <a:pt x="317" y="471"/>
                  <a:pt x="315" y="473"/>
                  <a:pt x="311" y="472"/>
                </a:cubicBezTo>
                <a:cubicBezTo>
                  <a:pt x="303" y="469"/>
                  <a:pt x="299" y="461"/>
                  <a:pt x="292" y="458"/>
                </a:cubicBezTo>
                <a:cubicBezTo>
                  <a:pt x="288" y="456"/>
                  <a:pt x="282" y="459"/>
                  <a:pt x="277" y="456"/>
                </a:cubicBezTo>
                <a:cubicBezTo>
                  <a:pt x="271" y="462"/>
                  <a:pt x="266" y="467"/>
                  <a:pt x="262" y="474"/>
                </a:cubicBezTo>
                <a:cubicBezTo>
                  <a:pt x="262" y="487"/>
                  <a:pt x="277" y="483"/>
                  <a:pt x="282" y="490"/>
                </a:cubicBezTo>
                <a:cubicBezTo>
                  <a:pt x="284" y="492"/>
                  <a:pt x="283" y="497"/>
                  <a:pt x="285" y="501"/>
                </a:cubicBezTo>
                <a:cubicBezTo>
                  <a:pt x="286" y="504"/>
                  <a:pt x="289" y="506"/>
                  <a:pt x="290" y="508"/>
                </a:cubicBezTo>
                <a:cubicBezTo>
                  <a:pt x="297" y="530"/>
                  <a:pt x="275" y="554"/>
                  <a:pt x="257" y="550"/>
                </a:cubicBezTo>
                <a:cubicBezTo>
                  <a:pt x="252" y="549"/>
                  <a:pt x="242" y="540"/>
                  <a:pt x="241" y="535"/>
                </a:cubicBezTo>
                <a:cubicBezTo>
                  <a:pt x="239" y="526"/>
                  <a:pt x="243" y="519"/>
                  <a:pt x="238" y="512"/>
                </a:cubicBezTo>
                <a:cubicBezTo>
                  <a:pt x="237" y="515"/>
                  <a:pt x="236" y="518"/>
                  <a:pt x="235" y="522"/>
                </a:cubicBezTo>
                <a:cubicBezTo>
                  <a:pt x="223" y="532"/>
                  <a:pt x="220" y="550"/>
                  <a:pt x="215" y="566"/>
                </a:cubicBezTo>
                <a:cubicBezTo>
                  <a:pt x="212" y="567"/>
                  <a:pt x="208" y="568"/>
                  <a:pt x="206" y="567"/>
                </a:cubicBezTo>
                <a:cubicBezTo>
                  <a:pt x="208" y="552"/>
                  <a:pt x="215" y="536"/>
                  <a:pt x="220" y="523"/>
                </a:cubicBezTo>
                <a:cubicBezTo>
                  <a:pt x="218" y="520"/>
                  <a:pt x="216" y="529"/>
                  <a:pt x="210" y="528"/>
                </a:cubicBezTo>
                <a:cubicBezTo>
                  <a:pt x="207" y="539"/>
                  <a:pt x="191" y="541"/>
                  <a:pt x="181" y="539"/>
                </a:cubicBezTo>
                <a:cubicBezTo>
                  <a:pt x="164" y="561"/>
                  <a:pt x="151" y="586"/>
                  <a:pt x="140" y="614"/>
                </a:cubicBezTo>
                <a:cubicBezTo>
                  <a:pt x="172" y="610"/>
                  <a:pt x="164" y="655"/>
                  <a:pt x="150" y="663"/>
                </a:cubicBezTo>
                <a:cubicBezTo>
                  <a:pt x="147" y="665"/>
                  <a:pt x="144" y="665"/>
                  <a:pt x="142" y="666"/>
                </a:cubicBezTo>
                <a:cubicBezTo>
                  <a:pt x="141" y="670"/>
                  <a:pt x="137" y="672"/>
                  <a:pt x="136" y="676"/>
                </a:cubicBezTo>
                <a:cubicBezTo>
                  <a:pt x="142" y="685"/>
                  <a:pt x="150" y="693"/>
                  <a:pt x="158" y="701"/>
                </a:cubicBezTo>
                <a:cubicBezTo>
                  <a:pt x="172" y="690"/>
                  <a:pt x="198" y="698"/>
                  <a:pt x="206" y="708"/>
                </a:cubicBezTo>
                <a:cubicBezTo>
                  <a:pt x="208" y="713"/>
                  <a:pt x="208" y="719"/>
                  <a:pt x="212" y="720"/>
                </a:cubicBezTo>
                <a:cubicBezTo>
                  <a:pt x="205" y="695"/>
                  <a:pt x="220" y="680"/>
                  <a:pt x="240" y="677"/>
                </a:cubicBezTo>
                <a:cubicBezTo>
                  <a:pt x="242" y="674"/>
                  <a:pt x="240" y="672"/>
                  <a:pt x="240" y="667"/>
                </a:cubicBezTo>
                <a:cubicBezTo>
                  <a:pt x="263" y="656"/>
                  <a:pt x="293" y="674"/>
                  <a:pt x="285" y="701"/>
                </a:cubicBezTo>
                <a:cubicBezTo>
                  <a:pt x="286" y="704"/>
                  <a:pt x="288" y="706"/>
                  <a:pt x="289" y="709"/>
                </a:cubicBezTo>
                <a:cubicBezTo>
                  <a:pt x="287" y="717"/>
                  <a:pt x="283" y="721"/>
                  <a:pt x="281" y="728"/>
                </a:cubicBezTo>
                <a:cubicBezTo>
                  <a:pt x="285" y="732"/>
                  <a:pt x="281" y="739"/>
                  <a:pt x="285" y="743"/>
                </a:cubicBezTo>
                <a:cubicBezTo>
                  <a:pt x="295" y="744"/>
                  <a:pt x="302" y="736"/>
                  <a:pt x="309" y="731"/>
                </a:cubicBezTo>
                <a:cubicBezTo>
                  <a:pt x="317" y="726"/>
                  <a:pt x="326" y="723"/>
                  <a:pt x="332" y="717"/>
                </a:cubicBezTo>
                <a:cubicBezTo>
                  <a:pt x="346" y="706"/>
                  <a:pt x="350" y="681"/>
                  <a:pt x="345" y="657"/>
                </a:cubicBezTo>
                <a:cubicBezTo>
                  <a:pt x="343" y="650"/>
                  <a:pt x="336" y="644"/>
                  <a:pt x="335" y="636"/>
                </a:cubicBezTo>
                <a:cubicBezTo>
                  <a:pt x="334" y="627"/>
                  <a:pt x="342" y="614"/>
                  <a:pt x="338" y="605"/>
                </a:cubicBezTo>
                <a:cubicBezTo>
                  <a:pt x="326" y="605"/>
                  <a:pt x="313" y="605"/>
                  <a:pt x="300" y="603"/>
                </a:cubicBezTo>
                <a:cubicBezTo>
                  <a:pt x="288" y="602"/>
                  <a:pt x="280" y="597"/>
                  <a:pt x="270" y="594"/>
                </a:cubicBezTo>
                <a:cubicBezTo>
                  <a:pt x="267" y="593"/>
                  <a:pt x="264" y="594"/>
                  <a:pt x="262" y="593"/>
                </a:cubicBezTo>
                <a:cubicBezTo>
                  <a:pt x="259" y="591"/>
                  <a:pt x="244" y="581"/>
                  <a:pt x="244" y="576"/>
                </a:cubicBezTo>
                <a:cubicBezTo>
                  <a:pt x="243" y="563"/>
                  <a:pt x="262" y="570"/>
                  <a:pt x="270" y="571"/>
                </a:cubicBezTo>
                <a:cubicBezTo>
                  <a:pt x="295" y="573"/>
                  <a:pt x="328" y="566"/>
                  <a:pt x="346" y="564"/>
                </a:cubicBezTo>
                <a:cubicBezTo>
                  <a:pt x="349" y="555"/>
                  <a:pt x="351" y="548"/>
                  <a:pt x="353" y="537"/>
                </a:cubicBezTo>
                <a:cubicBezTo>
                  <a:pt x="348" y="537"/>
                  <a:pt x="345" y="543"/>
                  <a:pt x="340" y="540"/>
                </a:cubicBezTo>
                <a:cubicBezTo>
                  <a:pt x="338" y="523"/>
                  <a:pt x="355" y="521"/>
                  <a:pt x="363" y="514"/>
                </a:cubicBezTo>
                <a:cubicBezTo>
                  <a:pt x="366" y="512"/>
                  <a:pt x="367" y="507"/>
                  <a:pt x="369" y="504"/>
                </a:cubicBezTo>
                <a:cubicBezTo>
                  <a:pt x="376" y="496"/>
                  <a:pt x="386" y="490"/>
                  <a:pt x="389" y="480"/>
                </a:cubicBezTo>
                <a:cubicBezTo>
                  <a:pt x="380" y="474"/>
                  <a:pt x="386" y="457"/>
                  <a:pt x="379" y="449"/>
                </a:cubicBezTo>
                <a:close/>
                <a:moveTo>
                  <a:pt x="909" y="482"/>
                </a:moveTo>
                <a:cubicBezTo>
                  <a:pt x="921" y="467"/>
                  <a:pt x="943" y="455"/>
                  <a:pt x="967" y="460"/>
                </a:cubicBezTo>
                <a:cubicBezTo>
                  <a:pt x="951" y="441"/>
                  <a:pt x="904" y="458"/>
                  <a:pt x="909" y="482"/>
                </a:cubicBezTo>
                <a:close/>
                <a:moveTo>
                  <a:pt x="1775" y="463"/>
                </a:moveTo>
                <a:cubicBezTo>
                  <a:pt x="1776" y="472"/>
                  <a:pt x="1786" y="473"/>
                  <a:pt x="1792" y="468"/>
                </a:cubicBezTo>
                <a:cubicBezTo>
                  <a:pt x="1791" y="461"/>
                  <a:pt x="1781" y="457"/>
                  <a:pt x="1775" y="463"/>
                </a:cubicBezTo>
                <a:close/>
                <a:moveTo>
                  <a:pt x="613" y="573"/>
                </a:moveTo>
                <a:cubicBezTo>
                  <a:pt x="612" y="570"/>
                  <a:pt x="613" y="567"/>
                  <a:pt x="613" y="564"/>
                </a:cubicBezTo>
                <a:cubicBezTo>
                  <a:pt x="612" y="560"/>
                  <a:pt x="610" y="558"/>
                  <a:pt x="609" y="556"/>
                </a:cubicBezTo>
                <a:cubicBezTo>
                  <a:pt x="607" y="542"/>
                  <a:pt x="619" y="538"/>
                  <a:pt x="620" y="530"/>
                </a:cubicBezTo>
                <a:cubicBezTo>
                  <a:pt x="620" y="528"/>
                  <a:pt x="618" y="525"/>
                  <a:pt x="618" y="523"/>
                </a:cubicBezTo>
                <a:cubicBezTo>
                  <a:pt x="615" y="506"/>
                  <a:pt x="613" y="485"/>
                  <a:pt x="615" y="468"/>
                </a:cubicBezTo>
                <a:cubicBezTo>
                  <a:pt x="612" y="466"/>
                  <a:pt x="612" y="460"/>
                  <a:pt x="605" y="461"/>
                </a:cubicBezTo>
                <a:cubicBezTo>
                  <a:pt x="597" y="465"/>
                  <a:pt x="592" y="472"/>
                  <a:pt x="585" y="477"/>
                </a:cubicBezTo>
                <a:cubicBezTo>
                  <a:pt x="577" y="482"/>
                  <a:pt x="568" y="485"/>
                  <a:pt x="560" y="490"/>
                </a:cubicBezTo>
                <a:cubicBezTo>
                  <a:pt x="552" y="496"/>
                  <a:pt x="545" y="504"/>
                  <a:pt x="537" y="511"/>
                </a:cubicBezTo>
                <a:cubicBezTo>
                  <a:pt x="513" y="532"/>
                  <a:pt x="488" y="550"/>
                  <a:pt x="459" y="566"/>
                </a:cubicBezTo>
                <a:cubicBezTo>
                  <a:pt x="465" y="592"/>
                  <a:pt x="475" y="613"/>
                  <a:pt x="483" y="637"/>
                </a:cubicBezTo>
                <a:cubicBezTo>
                  <a:pt x="486" y="631"/>
                  <a:pt x="483" y="618"/>
                  <a:pt x="491" y="615"/>
                </a:cubicBezTo>
                <a:cubicBezTo>
                  <a:pt x="509" y="635"/>
                  <a:pt x="505" y="678"/>
                  <a:pt x="518" y="703"/>
                </a:cubicBezTo>
                <a:cubicBezTo>
                  <a:pt x="521" y="694"/>
                  <a:pt x="519" y="680"/>
                  <a:pt x="529" y="678"/>
                </a:cubicBezTo>
                <a:cubicBezTo>
                  <a:pt x="538" y="694"/>
                  <a:pt x="541" y="718"/>
                  <a:pt x="546" y="741"/>
                </a:cubicBezTo>
                <a:cubicBezTo>
                  <a:pt x="552" y="765"/>
                  <a:pt x="558" y="793"/>
                  <a:pt x="565" y="817"/>
                </a:cubicBezTo>
                <a:cubicBezTo>
                  <a:pt x="568" y="826"/>
                  <a:pt x="571" y="837"/>
                  <a:pt x="574" y="846"/>
                </a:cubicBezTo>
                <a:cubicBezTo>
                  <a:pt x="577" y="857"/>
                  <a:pt x="578" y="869"/>
                  <a:pt x="582" y="880"/>
                </a:cubicBezTo>
                <a:cubicBezTo>
                  <a:pt x="587" y="896"/>
                  <a:pt x="591" y="918"/>
                  <a:pt x="609" y="911"/>
                </a:cubicBezTo>
                <a:cubicBezTo>
                  <a:pt x="608" y="907"/>
                  <a:pt x="607" y="900"/>
                  <a:pt x="611" y="898"/>
                </a:cubicBezTo>
                <a:cubicBezTo>
                  <a:pt x="615" y="897"/>
                  <a:pt x="617" y="899"/>
                  <a:pt x="620" y="899"/>
                </a:cubicBezTo>
                <a:cubicBezTo>
                  <a:pt x="622" y="895"/>
                  <a:pt x="616" y="890"/>
                  <a:pt x="619" y="884"/>
                </a:cubicBezTo>
                <a:cubicBezTo>
                  <a:pt x="622" y="882"/>
                  <a:pt x="627" y="882"/>
                  <a:pt x="632" y="882"/>
                </a:cubicBezTo>
                <a:cubicBezTo>
                  <a:pt x="632" y="879"/>
                  <a:pt x="632" y="876"/>
                  <a:pt x="632" y="872"/>
                </a:cubicBezTo>
                <a:cubicBezTo>
                  <a:pt x="637" y="867"/>
                  <a:pt x="648" y="872"/>
                  <a:pt x="653" y="872"/>
                </a:cubicBezTo>
                <a:cubicBezTo>
                  <a:pt x="654" y="866"/>
                  <a:pt x="652" y="864"/>
                  <a:pt x="654" y="859"/>
                </a:cubicBezTo>
                <a:cubicBezTo>
                  <a:pt x="661" y="856"/>
                  <a:pt x="664" y="861"/>
                  <a:pt x="670" y="862"/>
                </a:cubicBezTo>
                <a:cubicBezTo>
                  <a:pt x="671" y="858"/>
                  <a:pt x="671" y="852"/>
                  <a:pt x="676" y="851"/>
                </a:cubicBezTo>
                <a:cubicBezTo>
                  <a:pt x="681" y="852"/>
                  <a:pt x="683" y="855"/>
                  <a:pt x="688" y="856"/>
                </a:cubicBezTo>
                <a:cubicBezTo>
                  <a:pt x="690" y="850"/>
                  <a:pt x="691" y="843"/>
                  <a:pt x="696" y="841"/>
                </a:cubicBezTo>
                <a:cubicBezTo>
                  <a:pt x="702" y="841"/>
                  <a:pt x="702" y="848"/>
                  <a:pt x="707" y="849"/>
                </a:cubicBezTo>
                <a:cubicBezTo>
                  <a:pt x="708" y="837"/>
                  <a:pt x="711" y="828"/>
                  <a:pt x="716" y="820"/>
                </a:cubicBezTo>
                <a:cubicBezTo>
                  <a:pt x="721" y="819"/>
                  <a:pt x="720" y="826"/>
                  <a:pt x="723" y="823"/>
                </a:cubicBezTo>
                <a:cubicBezTo>
                  <a:pt x="726" y="809"/>
                  <a:pt x="721" y="787"/>
                  <a:pt x="730" y="777"/>
                </a:cubicBezTo>
                <a:cubicBezTo>
                  <a:pt x="735" y="780"/>
                  <a:pt x="734" y="788"/>
                  <a:pt x="738" y="791"/>
                </a:cubicBezTo>
                <a:cubicBezTo>
                  <a:pt x="743" y="774"/>
                  <a:pt x="738" y="747"/>
                  <a:pt x="747" y="735"/>
                </a:cubicBezTo>
                <a:cubicBezTo>
                  <a:pt x="751" y="736"/>
                  <a:pt x="749" y="741"/>
                  <a:pt x="754" y="740"/>
                </a:cubicBezTo>
                <a:cubicBezTo>
                  <a:pt x="755" y="723"/>
                  <a:pt x="753" y="703"/>
                  <a:pt x="761" y="693"/>
                </a:cubicBezTo>
                <a:cubicBezTo>
                  <a:pt x="764" y="693"/>
                  <a:pt x="765" y="697"/>
                  <a:pt x="768" y="695"/>
                </a:cubicBezTo>
                <a:cubicBezTo>
                  <a:pt x="768" y="680"/>
                  <a:pt x="769" y="659"/>
                  <a:pt x="776" y="648"/>
                </a:cubicBezTo>
                <a:cubicBezTo>
                  <a:pt x="784" y="656"/>
                  <a:pt x="783" y="672"/>
                  <a:pt x="788" y="683"/>
                </a:cubicBezTo>
                <a:cubicBezTo>
                  <a:pt x="797" y="679"/>
                  <a:pt x="798" y="657"/>
                  <a:pt x="809" y="655"/>
                </a:cubicBezTo>
                <a:cubicBezTo>
                  <a:pt x="814" y="654"/>
                  <a:pt x="818" y="658"/>
                  <a:pt x="822" y="655"/>
                </a:cubicBezTo>
                <a:cubicBezTo>
                  <a:pt x="816" y="640"/>
                  <a:pt x="807" y="622"/>
                  <a:pt x="798" y="609"/>
                </a:cubicBezTo>
                <a:cubicBezTo>
                  <a:pt x="796" y="606"/>
                  <a:pt x="792" y="601"/>
                  <a:pt x="790" y="599"/>
                </a:cubicBezTo>
                <a:cubicBezTo>
                  <a:pt x="777" y="587"/>
                  <a:pt x="773" y="602"/>
                  <a:pt x="763" y="609"/>
                </a:cubicBezTo>
                <a:cubicBezTo>
                  <a:pt x="752" y="617"/>
                  <a:pt x="736" y="615"/>
                  <a:pt x="724" y="609"/>
                </a:cubicBezTo>
                <a:cubicBezTo>
                  <a:pt x="724" y="628"/>
                  <a:pt x="713" y="638"/>
                  <a:pt x="694" y="639"/>
                </a:cubicBezTo>
                <a:cubicBezTo>
                  <a:pt x="701" y="650"/>
                  <a:pt x="712" y="664"/>
                  <a:pt x="705" y="680"/>
                </a:cubicBezTo>
                <a:cubicBezTo>
                  <a:pt x="700" y="693"/>
                  <a:pt x="682" y="698"/>
                  <a:pt x="669" y="690"/>
                </a:cubicBezTo>
                <a:cubicBezTo>
                  <a:pt x="651" y="708"/>
                  <a:pt x="617" y="692"/>
                  <a:pt x="610" y="674"/>
                </a:cubicBezTo>
                <a:cubicBezTo>
                  <a:pt x="571" y="666"/>
                  <a:pt x="594" y="602"/>
                  <a:pt x="632" y="615"/>
                </a:cubicBezTo>
                <a:cubicBezTo>
                  <a:pt x="635" y="612"/>
                  <a:pt x="640" y="612"/>
                  <a:pt x="645" y="611"/>
                </a:cubicBezTo>
                <a:cubicBezTo>
                  <a:pt x="644" y="603"/>
                  <a:pt x="647" y="599"/>
                  <a:pt x="648" y="594"/>
                </a:cubicBezTo>
                <a:cubicBezTo>
                  <a:pt x="631" y="597"/>
                  <a:pt x="618" y="586"/>
                  <a:pt x="613" y="573"/>
                </a:cubicBezTo>
                <a:close/>
                <a:moveTo>
                  <a:pt x="476" y="495"/>
                </a:moveTo>
                <a:cubicBezTo>
                  <a:pt x="470" y="490"/>
                  <a:pt x="479" y="479"/>
                  <a:pt x="475" y="472"/>
                </a:cubicBezTo>
                <a:cubicBezTo>
                  <a:pt x="468" y="480"/>
                  <a:pt x="479" y="501"/>
                  <a:pt x="464" y="500"/>
                </a:cubicBezTo>
                <a:cubicBezTo>
                  <a:pt x="464" y="500"/>
                  <a:pt x="464" y="499"/>
                  <a:pt x="463" y="499"/>
                </a:cubicBezTo>
                <a:cubicBezTo>
                  <a:pt x="460" y="496"/>
                  <a:pt x="465" y="491"/>
                  <a:pt x="462" y="491"/>
                </a:cubicBezTo>
                <a:cubicBezTo>
                  <a:pt x="461" y="494"/>
                  <a:pt x="459" y="496"/>
                  <a:pt x="455" y="497"/>
                </a:cubicBezTo>
                <a:cubicBezTo>
                  <a:pt x="450" y="486"/>
                  <a:pt x="463" y="479"/>
                  <a:pt x="462" y="467"/>
                </a:cubicBezTo>
                <a:cubicBezTo>
                  <a:pt x="452" y="471"/>
                  <a:pt x="456" y="490"/>
                  <a:pt x="445" y="492"/>
                </a:cubicBezTo>
                <a:cubicBezTo>
                  <a:pt x="437" y="483"/>
                  <a:pt x="451" y="478"/>
                  <a:pt x="452" y="470"/>
                </a:cubicBezTo>
                <a:cubicBezTo>
                  <a:pt x="442" y="479"/>
                  <a:pt x="427" y="487"/>
                  <a:pt x="430" y="505"/>
                </a:cubicBezTo>
                <a:cubicBezTo>
                  <a:pt x="432" y="524"/>
                  <a:pt x="455" y="522"/>
                  <a:pt x="469" y="522"/>
                </a:cubicBezTo>
                <a:cubicBezTo>
                  <a:pt x="483" y="523"/>
                  <a:pt x="491" y="510"/>
                  <a:pt x="493" y="498"/>
                </a:cubicBezTo>
                <a:cubicBezTo>
                  <a:pt x="491" y="496"/>
                  <a:pt x="485" y="497"/>
                  <a:pt x="484" y="494"/>
                </a:cubicBezTo>
                <a:cubicBezTo>
                  <a:pt x="487" y="483"/>
                  <a:pt x="486" y="472"/>
                  <a:pt x="481" y="465"/>
                </a:cubicBezTo>
                <a:cubicBezTo>
                  <a:pt x="476" y="474"/>
                  <a:pt x="489" y="492"/>
                  <a:pt x="476" y="495"/>
                </a:cubicBezTo>
                <a:close/>
                <a:moveTo>
                  <a:pt x="958" y="485"/>
                </a:moveTo>
                <a:cubicBezTo>
                  <a:pt x="954" y="485"/>
                  <a:pt x="954" y="482"/>
                  <a:pt x="950" y="481"/>
                </a:cubicBezTo>
                <a:cubicBezTo>
                  <a:pt x="947" y="484"/>
                  <a:pt x="943" y="487"/>
                  <a:pt x="937" y="488"/>
                </a:cubicBezTo>
                <a:cubicBezTo>
                  <a:pt x="935" y="488"/>
                  <a:pt x="937" y="484"/>
                  <a:pt x="934" y="484"/>
                </a:cubicBezTo>
                <a:cubicBezTo>
                  <a:pt x="932" y="486"/>
                  <a:pt x="930" y="488"/>
                  <a:pt x="927" y="490"/>
                </a:cubicBezTo>
                <a:cubicBezTo>
                  <a:pt x="923" y="489"/>
                  <a:pt x="923" y="483"/>
                  <a:pt x="918" y="483"/>
                </a:cubicBezTo>
                <a:cubicBezTo>
                  <a:pt x="915" y="488"/>
                  <a:pt x="915" y="492"/>
                  <a:pt x="917" y="497"/>
                </a:cubicBezTo>
                <a:cubicBezTo>
                  <a:pt x="944" y="510"/>
                  <a:pt x="981" y="485"/>
                  <a:pt x="969" y="466"/>
                </a:cubicBezTo>
                <a:cubicBezTo>
                  <a:pt x="956" y="465"/>
                  <a:pt x="970" y="484"/>
                  <a:pt x="958" y="485"/>
                </a:cubicBezTo>
                <a:close/>
                <a:moveTo>
                  <a:pt x="1443" y="492"/>
                </a:moveTo>
                <a:cubicBezTo>
                  <a:pt x="1478" y="476"/>
                  <a:pt x="1522" y="469"/>
                  <a:pt x="1573" y="468"/>
                </a:cubicBezTo>
                <a:cubicBezTo>
                  <a:pt x="1523" y="466"/>
                  <a:pt x="1475" y="473"/>
                  <a:pt x="1443" y="492"/>
                </a:cubicBezTo>
                <a:close/>
                <a:moveTo>
                  <a:pt x="941" y="479"/>
                </a:moveTo>
                <a:cubicBezTo>
                  <a:pt x="947" y="479"/>
                  <a:pt x="948" y="470"/>
                  <a:pt x="943" y="468"/>
                </a:cubicBezTo>
                <a:cubicBezTo>
                  <a:pt x="941" y="470"/>
                  <a:pt x="939" y="476"/>
                  <a:pt x="941" y="479"/>
                </a:cubicBezTo>
                <a:close/>
                <a:moveTo>
                  <a:pt x="950" y="469"/>
                </a:moveTo>
                <a:cubicBezTo>
                  <a:pt x="950" y="472"/>
                  <a:pt x="952" y="475"/>
                  <a:pt x="955" y="476"/>
                </a:cubicBezTo>
                <a:cubicBezTo>
                  <a:pt x="957" y="473"/>
                  <a:pt x="953" y="466"/>
                  <a:pt x="950" y="469"/>
                </a:cubicBezTo>
                <a:close/>
                <a:moveTo>
                  <a:pt x="1583" y="469"/>
                </a:moveTo>
                <a:cubicBezTo>
                  <a:pt x="1582" y="468"/>
                  <a:pt x="1576" y="468"/>
                  <a:pt x="1575" y="469"/>
                </a:cubicBezTo>
                <a:cubicBezTo>
                  <a:pt x="1576" y="470"/>
                  <a:pt x="1582" y="471"/>
                  <a:pt x="1583" y="469"/>
                </a:cubicBezTo>
                <a:close/>
                <a:moveTo>
                  <a:pt x="1591" y="471"/>
                </a:moveTo>
                <a:cubicBezTo>
                  <a:pt x="1595" y="470"/>
                  <a:pt x="1598" y="473"/>
                  <a:pt x="1600" y="471"/>
                </a:cubicBezTo>
                <a:cubicBezTo>
                  <a:pt x="1598" y="470"/>
                  <a:pt x="1590" y="469"/>
                  <a:pt x="1591" y="471"/>
                </a:cubicBezTo>
                <a:close/>
                <a:moveTo>
                  <a:pt x="927" y="480"/>
                </a:moveTo>
                <a:cubicBezTo>
                  <a:pt x="930" y="483"/>
                  <a:pt x="936" y="474"/>
                  <a:pt x="931" y="472"/>
                </a:cubicBezTo>
                <a:cubicBezTo>
                  <a:pt x="929" y="474"/>
                  <a:pt x="926" y="475"/>
                  <a:pt x="927" y="480"/>
                </a:cubicBezTo>
                <a:close/>
                <a:moveTo>
                  <a:pt x="1657" y="482"/>
                </a:moveTo>
                <a:cubicBezTo>
                  <a:pt x="1653" y="478"/>
                  <a:pt x="1645" y="477"/>
                  <a:pt x="1638" y="476"/>
                </a:cubicBezTo>
                <a:cubicBezTo>
                  <a:pt x="1627" y="474"/>
                  <a:pt x="1616" y="472"/>
                  <a:pt x="1607" y="472"/>
                </a:cubicBezTo>
                <a:cubicBezTo>
                  <a:pt x="1623" y="474"/>
                  <a:pt x="1640" y="479"/>
                  <a:pt x="1657" y="482"/>
                </a:cubicBezTo>
                <a:close/>
                <a:moveTo>
                  <a:pt x="462" y="490"/>
                </a:moveTo>
                <a:cubicBezTo>
                  <a:pt x="466" y="487"/>
                  <a:pt x="469" y="479"/>
                  <a:pt x="468" y="472"/>
                </a:cubicBezTo>
                <a:cubicBezTo>
                  <a:pt x="465" y="477"/>
                  <a:pt x="464" y="484"/>
                  <a:pt x="462" y="490"/>
                </a:cubicBezTo>
                <a:close/>
                <a:moveTo>
                  <a:pt x="867" y="496"/>
                </a:moveTo>
                <a:cubicBezTo>
                  <a:pt x="872" y="493"/>
                  <a:pt x="878" y="485"/>
                  <a:pt x="885" y="486"/>
                </a:cubicBezTo>
                <a:cubicBezTo>
                  <a:pt x="881" y="495"/>
                  <a:pt x="869" y="497"/>
                  <a:pt x="869" y="510"/>
                </a:cubicBezTo>
                <a:cubicBezTo>
                  <a:pt x="878" y="518"/>
                  <a:pt x="893" y="508"/>
                  <a:pt x="902" y="508"/>
                </a:cubicBezTo>
                <a:cubicBezTo>
                  <a:pt x="900" y="515"/>
                  <a:pt x="892" y="516"/>
                  <a:pt x="887" y="521"/>
                </a:cubicBezTo>
                <a:cubicBezTo>
                  <a:pt x="901" y="520"/>
                  <a:pt x="912" y="517"/>
                  <a:pt x="917" y="508"/>
                </a:cubicBezTo>
                <a:cubicBezTo>
                  <a:pt x="907" y="502"/>
                  <a:pt x="897" y="492"/>
                  <a:pt x="901" y="476"/>
                </a:cubicBezTo>
                <a:cubicBezTo>
                  <a:pt x="884" y="469"/>
                  <a:pt x="870" y="480"/>
                  <a:pt x="867" y="496"/>
                </a:cubicBezTo>
                <a:close/>
                <a:moveTo>
                  <a:pt x="1756" y="480"/>
                </a:moveTo>
                <a:cubicBezTo>
                  <a:pt x="1756" y="482"/>
                  <a:pt x="1755" y="484"/>
                  <a:pt x="1755" y="486"/>
                </a:cubicBezTo>
                <a:cubicBezTo>
                  <a:pt x="1762" y="487"/>
                  <a:pt x="1768" y="482"/>
                  <a:pt x="1770" y="476"/>
                </a:cubicBezTo>
                <a:cubicBezTo>
                  <a:pt x="1764" y="473"/>
                  <a:pt x="1759" y="477"/>
                  <a:pt x="1756" y="480"/>
                </a:cubicBezTo>
                <a:close/>
                <a:moveTo>
                  <a:pt x="710" y="498"/>
                </a:moveTo>
                <a:cubicBezTo>
                  <a:pt x="708" y="485"/>
                  <a:pt x="693" y="471"/>
                  <a:pt x="677" y="479"/>
                </a:cubicBezTo>
                <a:cubicBezTo>
                  <a:pt x="674" y="481"/>
                  <a:pt x="671" y="485"/>
                  <a:pt x="667" y="487"/>
                </a:cubicBezTo>
                <a:cubicBezTo>
                  <a:pt x="662" y="488"/>
                  <a:pt x="657" y="488"/>
                  <a:pt x="653" y="491"/>
                </a:cubicBezTo>
                <a:cubicBezTo>
                  <a:pt x="648" y="494"/>
                  <a:pt x="647" y="499"/>
                  <a:pt x="643" y="502"/>
                </a:cubicBezTo>
                <a:cubicBezTo>
                  <a:pt x="638" y="525"/>
                  <a:pt x="658" y="529"/>
                  <a:pt x="670" y="538"/>
                </a:cubicBezTo>
                <a:cubicBezTo>
                  <a:pt x="668" y="530"/>
                  <a:pt x="655" y="528"/>
                  <a:pt x="658" y="517"/>
                </a:cubicBezTo>
                <a:cubicBezTo>
                  <a:pt x="659" y="517"/>
                  <a:pt x="659" y="516"/>
                  <a:pt x="660" y="516"/>
                </a:cubicBezTo>
                <a:cubicBezTo>
                  <a:pt x="670" y="517"/>
                  <a:pt x="666" y="531"/>
                  <a:pt x="676" y="532"/>
                </a:cubicBezTo>
                <a:cubicBezTo>
                  <a:pt x="674" y="523"/>
                  <a:pt x="668" y="518"/>
                  <a:pt x="664" y="511"/>
                </a:cubicBezTo>
                <a:cubicBezTo>
                  <a:pt x="665" y="508"/>
                  <a:pt x="667" y="507"/>
                  <a:pt x="671" y="507"/>
                </a:cubicBezTo>
                <a:cubicBezTo>
                  <a:pt x="677" y="514"/>
                  <a:pt x="679" y="525"/>
                  <a:pt x="685" y="531"/>
                </a:cubicBezTo>
                <a:cubicBezTo>
                  <a:pt x="687" y="520"/>
                  <a:pt x="671" y="510"/>
                  <a:pt x="673" y="503"/>
                </a:cubicBezTo>
                <a:cubicBezTo>
                  <a:pt x="673" y="500"/>
                  <a:pt x="676" y="498"/>
                  <a:pt x="678" y="498"/>
                </a:cubicBezTo>
                <a:cubicBezTo>
                  <a:pt x="684" y="498"/>
                  <a:pt x="681" y="504"/>
                  <a:pt x="683" y="510"/>
                </a:cubicBezTo>
                <a:cubicBezTo>
                  <a:pt x="685" y="514"/>
                  <a:pt x="690" y="519"/>
                  <a:pt x="691" y="523"/>
                </a:cubicBezTo>
                <a:cubicBezTo>
                  <a:pt x="689" y="515"/>
                  <a:pt x="688" y="507"/>
                  <a:pt x="685" y="500"/>
                </a:cubicBezTo>
                <a:cubicBezTo>
                  <a:pt x="687" y="498"/>
                  <a:pt x="688" y="496"/>
                  <a:pt x="692" y="497"/>
                </a:cubicBezTo>
                <a:cubicBezTo>
                  <a:pt x="694" y="498"/>
                  <a:pt x="694" y="501"/>
                  <a:pt x="696" y="503"/>
                </a:cubicBezTo>
                <a:cubicBezTo>
                  <a:pt x="697" y="502"/>
                  <a:pt x="697" y="498"/>
                  <a:pt x="701" y="499"/>
                </a:cubicBezTo>
                <a:cubicBezTo>
                  <a:pt x="708" y="501"/>
                  <a:pt x="701" y="513"/>
                  <a:pt x="705" y="518"/>
                </a:cubicBezTo>
                <a:cubicBezTo>
                  <a:pt x="704" y="507"/>
                  <a:pt x="711" y="506"/>
                  <a:pt x="710" y="498"/>
                </a:cubicBezTo>
                <a:close/>
                <a:moveTo>
                  <a:pt x="1837" y="504"/>
                </a:moveTo>
                <a:cubicBezTo>
                  <a:pt x="1837" y="494"/>
                  <a:pt x="1826" y="488"/>
                  <a:pt x="1821" y="480"/>
                </a:cubicBezTo>
                <a:cubicBezTo>
                  <a:pt x="1823" y="492"/>
                  <a:pt x="1829" y="499"/>
                  <a:pt x="1837" y="504"/>
                </a:cubicBezTo>
                <a:close/>
                <a:moveTo>
                  <a:pt x="746" y="481"/>
                </a:moveTo>
                <a:cubicBezTo>
                  <a:pt x="732" y="480"/>
                  <a:pt x="721" y="486"/>
                  <a:pt x="717" y="497"/>
                </a:cubicBezTo>
                <a:cubicBezTo>
                  <a:pt x="715" y="504"/>
                  <a:pt x="718" y="513"/>
                  <a:pt x="711" y="517"/>
                </a:cubicBezTo>
                <a:cubicBezTo>
                  <a:pt x="711" y="521"/>
                  <a:pt x="709" y="527"/>
                  <a:pt x="712" y="529"/>
                </a:cubicBezTo>
                <a:cubicBezTo>
                  <a:pt x="720" y="522"/>
                  <a:pt x="714" y="501"/>
                  <a:pt x="727" y="498"/>
                </a:cubicBezTo>
                <a:cubicBezTo>
                  <a:pt x="733" y="502"/>
                  <a:pt x="726" y="505"/>
                  <a:pt x="724" y="510"/>
                </a:cubicBezTo>
                <a:cubicBezTo>
                  <a:pt x="721" y="516"/>
                  <a:pt x="721" y="525"/>
                  <a:pt x="719" y="530"/>
                </a:cubicBezTo>
                <a:cubicBezTo>
                  <a:pt x="726" y="524"/>
                  <a:pt x="732" y="518"/>
                  <a:pt x="734" y="506"/>
                </a:cubicBezTo>
                <a:cubicBezTo>
                  <a:pt x="738" y="500"/>
                  <a:pt x="744" y="504"/>
                  <a:pt x="745" y="508"/>
                </a:cubicBezTo>
                <a:cubicBezTo>
                  <a:pt x="745" y="513"/>
                  <a:pt x="740" y="514"/>
                  <a:pt x="738" y="517"/>
                </a:cubicBezTo>
                <a:cubicBezTo>
                  <a:pt x="732" y="523"/>
                  <a:pt x="727" y="533"/>
                  <a:pt x="723" y="536"/>
                </a:cubicBezTo>
                <a:cubicBezTo>
                  <a:pt x="734" y="532"/>
                  <a:pt x="742" y="525"/>
                  <a:pt x="751" y="520"/>
                </a:cubicBezTo>
                <a:cubicBezTo>
                  <a:pt x="753" y="521"/>
                  <a:pt x="754" y="523"/>
                  <a:pt x="755" y="525"/>
                </a:cubicBezTo>
                <a:cubicBezTo>
                  <a:pt x="751" y="535"/>
                  <a:pt x="734" y="533"/>
                  <a:pt x="727" y="541"/>
                </a:cubicBezTo>
                <a:cubicBezTo>
                  <a:pt x="739" y="541"/>
                  <a:pt x="748" y="531"/>
                  <a:pt x="757" y="534"/>
                </a:cubicBezTo>
                <a:cubicBezTo>
                  <a:pt x="759" y="541"/>
                  <a:pt x="750" y="540"/>
                  <a:pt x="752" y="544"/>
                </a:cubicBezTo>
                <a:cubicBezTo>
                  <a:pt x="776" y="543"/>
                  <a:pt x="790" y="493"/>
                  <a:pt x="756" y="492"/>
                </a:cubicBezTo>
                <a:cubicBezTo>
                  <a:pt x="755" y="486"/>
                  <a:pt x="750" y="484"/>
                  <a:pt x="746" y="481"/>
                </a:cubicBezTo>
                <a:close/>
                <a:moveTo>
                  <a:pt x="976" y="487"/>
                </a:moveTo>
                <a:cubicBezTo>
                  <a:pt x="971" y="492"/>
                  <a:pt x="966" y="496"/>
                  <a:pt x="962" y="502"/>
                </a:cubicBezTo>
                <a:cubicBezTo>
                  <a:pt x="965" y="520"/>
                  <a:pt x="995" y="532"/>
                  <a:pt x="1010" y="518"/>
                </a:cubicBezTo>
                <a:cubicBezTo>
                  <a:pt x="1000" y="519"/>
                  <a:pt x="992" y="517"/>
                  <a:pt x="990" y="510"/>
                </a:cubicBezTo>
                <a:cubicBezTo>
                  <a:pt x="999" y="509"/>
                  <a:pt x="1018" y="516"/>
                  <a:pt x="1022" y="503"/>
                </a:cubicBezTo>
                <a:cubicBezTo>
                  <a:pt x="1019" y="496"/>
                  <a:pt x="1010" y="493"/>
                  <a:pt x="1005" y="488"/>
                </a:cubicBezTo>
                <a:cubicBezTo>
                  <a:pt x="1007" y="485"/>
                  <a:pt x="1014" y="489"/>
                  <a:pt x="1018" y="489"/>
                </a:cubicBezTo>
                <a:cubicBezTo>
                  <a:pt x="1009" y="474"/>
                  <a:pt x="994" y="489"/>
                  <a:pt x="976" y="487"/>
                </a:cubicBezTo>
                <a:close/>
                <a:moveTo>
                  <a:pt x="1663" y="483"/>
                </a:moveTo>
                <a:cubicBezTo>
                  <a:pt x="1664" y="483"/>
                  <a:pt x="1675" y="487"/>
                  <a:pt x="1677" y="485"/>
                </a:cubicBezTo>
                <a:cubicBezTo>
                  <a:pt x="1671" y="482"/>
                  <a:pt x="1652" y="480"/>
                  <a:pt x="1663" y="483"/>
                </a:cubicBezTo>
                <a:close/>
                <a:moveTo>
                  <a:pt x="263" y="487"/>
                </a:moveTo>
                <a:cubicBezTo>
                  <a:pt x="258" y="480"/>
                  <a:pt x="254" y="496"/>
                  <a:pt x="262" y="495"/>
                </a:cubicBezTo>
                <a:cubicBezTo>
                  <a:pt x="263" y="491"/>
                  <a:pt x="264" y="491"/>
                  <a:pt x="263" y="487"/>
                </a:cubicBezTo>
                <a:close/>
                <a:moveTo>
                  <a:pt x="637" y="525"/>
                </a:moveTo>
                <a:cubicBezTo>
                  <a:pt x="638" y="518"/>
                  <a:pt x="629" y="505"/>
                  <a:pt x="636" y="496"/>
                </a:cubicBezTo>
                <a:cubicBezTo>
                  <a:pt x="634" y="493"/>
                  <a:pt x="633" y="488"/>
                  <a:pt x="630" y="486"/>
                </a:cubicBezTo>
                <a:cubicBezTo>
                  <a:pt x="627" y="497"/>
                  <a:pt x="627" y="519"/>
                  <a:pt x="637" y="525"/>
                </a:cubicBezTo>
                <a:close/>
                <a:moveTo>
                  <a:pt x="1729" y="499"/>
                </a:moveTo>
                <a:cubicBezTo>
                  <a:pt x="1713" y="495"/>
                  <a:pt x="1694" y="487"/>
                  <a:pt x="1679" y="487"/>
                </a:cubicBezTo>
                <a:cubicBezTo>
                  <a:pt x="1696" y="490"/>
                  <a:pt x="1714" y="497"/>
                  <a:pt x="1729" y="499"/>
                </a:cubicBezTo>
                <a:close/>
                <a:moveTo>
                  <a:pt x="1777" y="488"/>
                </a:moveTo>
                <a:cubicBezTo>
                  <a:pt x="1773" y="488"/>
                  <a:pt x="1766" y="490"/>
                  <a:pt x="1764" y="495"/>
                </a:cubicBezTo>
                <a:cubicBezTo>
                  <a:pt x="1777" y="503"/>
                  <a:pt x="1791" y="510"/>
                  <a:pt x="1805" y="518"/>
                </a:cubicBezTo>
                <a:cubicBezTo>
                  <a:pt x="1800" y="506"/>
                  <a:pt x="1787" y="497"/>
                  <a:pt x="1777" y="488"/>
                </a:cubicBezTo>
                <a:close/>
                <a:moveTo>
                  <a:pt x="212" y="491"/>
                </a:moveTo>
                <a:cubicBezTo>
                  <a:pt x="214" y="492"/>
                  <a:pt x="215" y="491"/>
                  <a:pt x="215" y="489"/>
                </a:cubicBezTo>
                <a:cubicBezTo>
                  <a:pt x="213" y="488"/>
                  <a:pt x="212" y="489"/>
                  <a:pt x="212" y="491"/>
                </a:cubicBezTo>
                <a:close/>
                <a:moveTo>
                  <a:pt x="248" y="498"/>
                </a:moveTo>
                <a:cubicBezTo>
                  <a:pt x="249" y="496"/>
                  <a:pt x="251" y="496"/>
                  <a:pt x="250" y="493"/>
                </a:cubicBezTo>
                <a:cubicBezTo>
                  <a:pt x="248" y="493"/>
                  <a:pt x="245" y="497"/>
                  <a:pt x="248" y="498"/>
                </a:cubicBezTo>
                <a:close/>
                <a:moveTo>
                  <a:pt x="1079" y="525"/>
                </a:moveTo>
                <a:cubicBezTo>
                  <a:pt x="1093" y="515"/>
                  <a:pt x="1105" y="504"/>
                  <a:pt x="1119" y="495"/>
                </a:cubicBezTo>
                <a:cubicBezTo>
                  <a:pt x="1120" y="494"/>
                  <a:pt x="1121" y="494"/>
                  <a:pt x="1119" y="493"/>
                </a:cubicBezTo>
                <a:cubicBezTo>
                  <a:pt x="1105" y="503"/>
                  <a:pt x="1090" y="512"/>
                  <a:pt x="1079" y="525"/>
                </a:cubicBezTo>
                <a:close/>
                <a:moveTo>
                  <a:pt x="269" y="497"/>
                </a:moveTo>
                <a:cubicBezTo>
                  <a:pt x="272" y="498"/>
                  <a:pt x="278" y="499"/>
                  <a:pt x="277" y="494"/>
                </a:cubicBezTo>
                <a:cubicBezTo>
                  <a:pt x="273" y="493"/>
                  <a:pt x="270" y="494"/>
                  <a:pt x="269" y="497"/>
                </a:cubicBezTo>
                <a:close/>
                <a:moveTo>
                  <a:pt x="381" y="526"/>
                </a:moveTo>
                <a:cubicBezTo>
                  <a:pt x="373" y="540"/>
                  <a:pt x="365" y="551"/>
                  <a:pt x="365" y="566"/>
                </a:cubicBezTo>
                <a:cubicBezTo>
                  <a:pt x="387" y="561"/>
                  <a:pt x="409" y="555"/>
                  <a:pt x="429" y="548"/>
                </a:cubicBezTo>
                <a:cubicBezTo>
                  <a:pt x="429" y="539"/>
                  <a:pt x="430" y="530"/>
                  <a:pt x="437" y="528"/>
                </a:cubicBezTo>
                <a:cubicBezTo>
                  <a:pt x="441" y="532"/>
                  <a:pt x="444" y="536"/>
                  <a:pt x="447" y="541"/>
                </a:cubicBezTo>
                <a:cubicBezTo>
                  <a:pt x="455" y="538"/>
                  <a:pt x="463" y="535"/>
                  <a:pt x="468" y="529"/>
                </a:cubicBezTo>
                <a:cubicBezTo>
                  <a:pt x="463" y="531"/>
                  <a:pt x="462" y="527"/>
                  <a:pt x="458" y="527"/>
                </a:cubicBezTo>
                <a:cubicBezTo>
                  <a:pt x="437" y="534"/>
                  <a:pt x="417" y="518"/>
                  <a:pt x="421" y="495"/>
                </a:cubicBezTo>
                <a:cubicBezTo>
                  <a:pt x="397" y="495"/>
                  <a:pt x="391" y="510"/>
                  <a:pt x="381" y="526"/>
                </a:cubicBezTo>
                <a:close/>
                <a:moveTo>
                  <a:pt x="1876" y="544"/>
                </a:moveTo>
                <a:cubicBezTo>
                  <a:pt x="1885" y="541"/>
                  <a:pt x="1888" y="529"/>
                  <a:pt x="1887" y="521"/>
                </a:cubicBezTo>
                <a:cubicBezTo>
                  <a:pt x="1885" y="507"/>
                  <a:pt x="1871" y="493"/>
                  <a:pt x="1858" y="497"/>
                </a:cubicBezTo>
                <a:cubicBezTo>
                  <a:pt x="1849" y="500"/>
                  <a:pt x="1842" y="510"/>
                  <a:pt x="1840" y="522"/>
                </a:cubicBezTo>
                <a:cubicBezTo>
                  <a:pt x="1847" y="523"/>
                  <a:pt x="1852" y="527"/>
                  <a:pt x="1853" y="534"/>
                </a:cubicBezTo>
                <a:cubicBezTo>
                  <a:pt x="1857" y="537"/>
                  <a:pt x="1860" y="541"/>
                  <a:pt x="1863" y="545"/>
                </a:cubicBezTo>
                <a:cubicBezTo>
                  <a:pt x="1867" y="541"/>
                  <a:pt x="1871" y="545"/>
                  <a:pt x="1876" y="544"/>
                </a:cubicBezTo>
                <a:close/>
                <a:moveTo>
                  <a:pt x="215" y="502"/>
                </a:moveTo>
                <a:cubicBezTo>
                  <a:pt x="218" y="505"/>
                  <a:pt x="224" y="502"/>
                  <a:pt x="225" y="499"/>
                </a:cubicBezTo>
                <a:cubicBezTo>
                  <a:pt x="223" y="496"/>
                  <a:pt x="215" y="498"/>
                  <a:pt x="215" y="502"/>
                </a:cubicBezTo>
                <a:close/>
                <a:moveTo>
                  <a:pt x="184" y="531"/>
                </a:moveTo>
                <a:cubicBezTo>
                  <a:pt x="203" y="537"/>
                  <a:pt x="205" y="521"/>
                  <a:pt x="209" y="507"/>
                </a:cubicBezTo>
                <a:cubicBezTo>
                  <a:pt x="202" y="507"/>
                  <a:pt x="207" y="501"/>
                  <a:pt x="204" y="499"/>
                </a:cubicBezTo>
                <a:cubicBezTo>
                  <a:pt x="196" y="508"/>
                  <a:pt x="189" y="519"/>
                  <a:pt x="184" y="531"/>
                </a:cubicBezTo>
                <a:close/>
                <a:moveTo>
                  <a:pt x="284" y="524"/>
                </a:moveTo>
                <a:cubicBezTo>
                  <a:pt x="284" y="518"/>
                  <a:pt x="283" y="508"/>
                  <a:pt x="278" y="506"/>
                </a:cubicBezTo>
                <a:cubicBezTo>
                  <a:pt x="274" y="504"/>
                  <a:pt x="271" y="506"/>
                  <a:pt x="268" y="506"/>
                </a:cubicBezTo>
                <a:cubicBezTo>
                  <a:pt x="264" y="505"/>
                  <a:pt x="263" y="503"/>
                  <a:pt x="258" y="503"/>
                </a:cubicBezTo>
                <a:cubicBezTo>
                  <a:pt x="256" y="512"/>
                  <a:pt x="251" y="518"/>
                  <a:pt x="246" y="524"/>
                </a:cubicBezTo>
                <a:cubicBezTo>
                  <a:pt x="247" y="556"/>
                  <a:pt x="281" y="546"/>
                  <a:pt x="284" y="524"/>
                </a:cubicBezTo>
                <a:close/>
                <a:moveTo>
                  <a:pt x="247" y="512"/>
                </a:moveTo>
                <a:cubicBezTo>
                  <a:pt x="251" y="511"/>
                  <a:pt x="251" y="507"/>
                  <a:pt x="252" y="503"/>
                </a:cubicBezTo>
                <a:cubicBezTo>
                  <a:pt x="247" y="503"/>
                  <a:pt x="245" y="509"/>
                  <a:pt x="247" y="512"/>
                </a:cubicBezTo>
                <a:close/>
                <a:moveTo>
                  <a:pt x="1758" y="510"/>
                </a:moveTo>
                <a:cubicBezTo>
                  <a:pt x="1759" y="510"/>
                  <a:pt x="1738" y="502"/>
                  <a:pt x="1741" y="504"/>
                </a:cubicBezTo>
                <a:cubicBezTo>
                  <a:pt x="1745" y="507"/>
                  <a:pt x="1751" y="509"/>
                  <a:pt x="1758" y="510"/>
                </a:cubicBezTo>
                <a:close/>
                <a:moveTo>
                  <a:pt x="487" y="522"/>
                </a:moveTo>
                <a:cubicBezTo>
                  <a:pt x="496" y="519"/>
                  <a:pt x="505" y="516"/>
                  <a:pt x="510" y="508"/>
                </a:cubicBezTo>
                <a:cubicBezTo>
                  <a:pt x="506" y="507"/>
                  <a:pt x="503" y="505"/>
                  <a:pt x="498" y="505"/>
                </a:cubicBezTo>
                <a:cubicBezTo>
                  <a:pt x="496" y="512"/>
                  <a:pt x="492" y="518"/>
                  <a:pt x="487" y="522"/>
                </a:cubicBezTo>
                <a:close/>
                <a:moveTo>
                  <a:pt x="699" y="529"/>
                </a:moveTo>
                <a:cubicBezTo>
                  <a:pt x="699" y="522"/>
                  <a:pt x="699" y="510"/>
                  <a:pt x="695" y="505"/>
                </a:cubicBezTo>
                <a:cubicBezTo>
                  <a:pt x="694" y="513"/>
                  <a:pt x="696" y="524"/>
                  <a:pt x="699" y="529"/>
                </a:cubicBezTo>
                <a:close/>
                <a:moveTo>
                  <a:pt x="928" y="507"/>
                </a:moveTo>
                <a:cubicBezTo>
                  <a:pt x="922" y="511"/>
                  <a:pt x="916" y="528"/>
                  <a:pt x="926" y="532"/>
                </a:cubicBezTo>
                <a:cubicBezTo>
                  <a:pt x="926" y="523"/>
                  <a:pt x="927" y="516"/>
                  <a:pt x="934" y="515"/>
                </a:cubicBezTo>
                <a:cubicBezTo>
                  <a:pt x="931" y="526"/>
                  <a:pt x="936" y="547"/>
                  <a:pt x="950" y="544"/>
                </a:cubicBezTo>
                <a:cubicBezTo>
                  <a:pt x="959" y="541"/>
                  <a:pt x="955" y="524"/>
                  <a:pt x="958" y="515"/>
                </a:cubicBezTo>
                <a:cubicBezTo>
                  <a:pt x="966" y="518"/>
                  <a:pt x="963" y="528"/>
                  <a:pt x="966" y="534"/>
                </a:cubicBezTo>
                <a:cubicBezTo>
                  <a:pt x="970" y="534"/>
                  <a:pt x="969" y="528"/>
                  <a:pt x="971" y="525"/>
                </a:cubicBezTo>
                <a:cubicBezTo>
                  <a:pt x="965" y="518"/>
                  <a:pt x="959" y="513"/>
                  <a:pt x="956" y="505"/>
                </a:cubicBezTo>
                <a:cubicBezTo>
                  <a:pt x="948" y="507"/>
                  <a:pt x="938" y="508"/>
                  <a:pt x="928" y="507"/>
                </a:cubicBezTo>
                <a:close/>
                <a:moveTo>
                  <a:pt x="213" y="518"/>
                </a:moveTo>
                <a:cubicBezTo>
                  <a:pt x="216" y="518"/>
                  <a:pt x="217" y="515"/>
                  <a:pt x="216" y="512"/>
                </a:cubicBezTo>
                <a:cubicBezTo>
                  <a:pt x="215" y="512"/>
                  <a:pt x="215" y="511"/>
                  <a:pt x="214" y="511"/>
                </a:cubicBezTo>
                <a:cubicBezTo>
                  <a:pt x="213" y="513"/>
                  <a:pt x="212" y="516"/>
                  <a:pt x="213" y="518"/>
                </a:cubicBezTo>
                <a:close/>
                <a:moveTo>
                  <a:pt x="1797" y="530"/>
                </a:moveTo>
                <a:cubicBezTo>
                  <a:pt x="1787" y="525"/>
                  <a:pt x="1775" y="517"/>
                  <a:pt x="1766" y="514"/>
                </a:cubicBezTo>
                <a:cubicBezTo>
                  <a:pt x="1775" y="520"/>
                  <a:pt x="1785" y="530"/>
                  <a:pt x="1797" y="530"/>
                </a:cubicBezTo>
                <a:close/>
                <a:moveTo>
                  <a:pt x="1892" y="546"/>
                </a:moveTo>
                <a:cubicBezTo>
                  <a:pt x="1912" y="569"/>
                  <a:pt x="1930" y="599"/>
                  <a:pt x="1947" y="625"/>
                </a:cubicBezTo>
                <a:cubicBezTo>
                  <a:pt x="1952" y="635"/>
                  <a:pt x="1958" y="645"/>
                  <a:pt x="1963" y="655"/>
                </a:cubicBezTo>
                <a:cubicBezTo>
                  <a:pt x="1971" y="672"/>
                  <a:pt x="1980" y="687"/>
                  <a:pt x="1988" y="703"/>
                </a:cubicBezTo>
                <a:cubicBezTo>
                  <a:pt x="1997" y="720"/>
                  <a:pt x="2002" y="738"/>
                  <a:pt x="2008" y="756"/>
                </a:cubicBezTo>
                <a:cubicBezTo>
                  <a:pt x="2012" y="766"/>
                  <a:pt x="2017" y="775"/>
                  <a:pt x="2020" y="785"/>
                </a:cubicBezTo>
                <a:cubicBezTo>
                  <a:pt x="2024" y="795"/>
                  <a:pt x="2028" y="806"/>
                  <a:pt x="2030" y="817"/>
                </a:cubicBezTo>
                <a:cubicBezTo>
                  <a:pt x="2032" y="828"/>
                  <a:pt x="2028" y="841"/>
                  <a:pt x="2035" y="846"/>
                </a:cubicBezTo>
                <a:cubicBezTo>
                  <a:pt x="2038" y="839"/>
                  <a:pt x="2036" y="831"/>
                  <a:pt x="2035" y="823"/>
                </a:cubicBezTo>
                <a:cubicBezTo>
                  <a:pt x="2030" y="793"/>
                  <a:pt x="2022" y="769"/>
                  <a:pt x="2014" y="743"/>
                </a:cubicBezTo>
                <a:cubicBezTo>
                  <a:pt x="2003" y="710"/>
                  <a:pt x="1987" y="681"/>
                  <a:pt x="1975" y="650"/>
                </a:cubicBezTo>
                <a:cubicBezTo>
                  <a:pt x="1970" y="642"/>
                  <a:pt x="1965" y="631"/>
                  <a:pt x="1962" y="622"/>
                </a:cubicBezTo>
                <a:cubicBezTo>
                  <a:pt x="1958" y="615"/>
                  <a:pt x="1955" y="607"/>
                  <a:pt x="1952" y="601"/>
                </a:cubicBezTo>
                <a:cubicBezTo>
                  <a:pt x="1948" y="591"/>
                  <a:pt x="1943" y="587"/>
                  <a:pt x="1939" y="579"/>
                </a:cubicBezTo>
                <a:cubicBezTo>
                  <a:pt x="1925" y="557"/>
                  <a:pt x="1914" y="529"/>
                  <a:pt x="1897" y="517"/>
                </a:cubicBezTo>
                <a:cubicBezTo>
                  <a:pt x="1900" y="528"/>
                  <a:pt x="1897" y="539"/>
                  <a:pt x="1892" y="546"/>
                </a:cubicBezTo>
                <a:close/>
                <a:moveTo>
                  <a:pt x="1804" y="534"/>
                </a:moveTo>
                <a:cubicBezTo>
                  <a:pt x="1802" y="533"/>
                  <a:pt x="1800" y="532"/>
                  <a:pt x="1798" y="531"/>
                </a:cubicBezTo>
                <a:cubicBezTo>
                  <a:pt x="1798" y="534"/>
                  <a:pt x="1803" y="536"/>
                  <a:pt x="1804" y="534"/>
                </a:cubicBezTo>
                <a:close/>
                <a:moveTo>
                  <a:pt x="618" y="551"/>
                </a:moveTo>
                <a:cubicBezTo>
                  <a:pt x="618" y="555"/>
                  <a:pt x="621" y="560"/>
                  <a:pt x="621" y="565"/>
                </a:cubicBezTo>
                <a:cubicBezTo>
                  <a:pt x="621" y="567"/>
                  <a:pt x="620" y="570"/>
                  <a:pt x="620" y="571"/>
                </a:cubicBezTo>
                <a:cubicBezTo>
                  <a:pt x="622" y="580"/>
                  <a:pt x="632" y="587"/>
                  <a:pt x="640" y="587"/>
                </a:cubicBezTo>
                <a:cubicBezTo>
                  <a:pt x="653" y="588"/>
                  <a:pt x="660" y="577"/>
                  <a:pt x="668" y="571"/>
                </a:cubicBezTo>
                <a:cubicBezTo>
                  <a:pt x="673" y="570"/>
                  <a:pt x="676" y="569"/>
                  <a:pt x="679" y="566"/>
                </a:cubicBezTo>
                <a:cubicBezTo>
                  <a:pt x="665" y="564"/>
                  <a:pt x="663" y="574"/>
                  <a:pt x="651" y="575"/>
                </a:cubicBezTo>
                <a:cubicBezTo>
                  <a:pt x="644" y="558"/>
                  <a:pt x="671" y="564"/>
                  <a:pt x="679" y="558"/>
                </a:cubicBezTo>
                <a:cubicBezTo>
                  <a:pt x="669" y="555"/>
                  <a:pt x="651" y="565"/>
                  <a:pt x="646" y="556"/>
                </a:cubicBezTo>
                <a:cubicBezTo>
                  <a:pt x="649" y="544"/>
                  <a:pt x="667" y="557"/>
                  <a:pt x="676" y="552"/>
                </a:cubicBezTo>
                <a:cubicBezTo>
                  <a:pt x="671" y="551"/>
                  <a:pt x="666" y="548"/>
                  <a:pt x="659" y="547"/>
                </a:cubicBezTo>
                <a:cubicBezTo>
                  <a:pt x="654" y="546"/>
                  <a:pt x="649" y="549"/>
                  <a:pt x="648" y="544"/>
                </a:cubicBezTo>
                <a:cubicBezTo>
                  <a:pt x="647" y="536"/>
                  <a:pt x="661" y="538"/>
                  <a:pt x="665" y="542"/>
                </a:cubicBezTo>
                <a:cubicBezTo>
                  <a:pt x="654" y="527"/>
                  <a:pt x="619" y="531"/>
                  <a:pt x="618" y="551"/>
                </a:cubicBezTo>
                <a:close/>
                <a:moveTo>
                  <a:pt x="1107" y="571"/>
                </a:moveTo>
                <a:cubicBezTo>
                  <a:pt x="1103" y="559"/>
                  <a:pt x="1096" y="550"/>
                  <a:pt x="1094" y="537"/>
                </a:cubicBezTo>
                <a:cubicBezTo>
                  <a:pt x="1093" y="537"/>
                  <a:pt x="1093" y="536"/>
                  <a:pt x="1093" y="536"/>
                </a:cubicBezTo>
                <a:cubicBezTo>
                  <a:pt x="1079" y="540"/>
                  <a:pt x="1087" y="554"/>
                  <a:pt x="1090" y="564"/>
                </a:cubicBezTo>
                <a:cubicBezTo>
                  <a:pt x="1096" y="582"/>
                  <a:pt x="1100" y="592"/>
                  <a:pt x="1110" y="607"/>
                </a:cubicBezTo>
                <a:cubicBezTo>
                  <a:pt x="1121" y="624"/>
                  <a:pt x="1131" y="637"/>
                  <a:pt x="1146" y="649"/>
                </a:cubicBezTo>
                <a:cubicBezTo>
                  <a:pt x="1158" y="660"/>
                  <a:pt x="1174" y="671"/>
                  <a:pt x="1192" y="672"/>
                </a:cubicBezTo>
                <a:cubicBezTo>
                  <a:pt x="1162" y="643"/>
                  <a:pt x="1131" y="608"/>
                  <a:pt x="1107" y="571"/>
                </a:cubicBezTo>
                <a:close/>
                <a:moveTo>
                  <a:pt x="1838" y="539"/>
                </a:moveTo>
                <a:cubicBezTo>
                  <a:pt x="1839" y="542"/>
                  <a:pt x="1839" y="544"/>
                  <a:pt x="1840" y="546"/>
                </a:cubicBezTo>
                <a:cubicBezTo>
                  <a:pt x="1851" y="546"/>
                  <a:pt x="1845" y="530"/>
                  <a:pt x="1838" y="539"/>
                </a:cubicBezTo>
                <a:close/>
                <a:moveTo>
                  <a:pt x="701" y="554"/>
                </a:moveTo>
                <a:cubicBezTo>
                  <a:pt x="703" y="555"/>
                  <a:pt x="703" y="552"/>
                  <a:pt x="704" y="552"/>
                </a:cubicBezTo>
                <a:cubicBezTo>
                  <a:pt x="705" y="548"/>
                  <a:pt x="702" y="546"/>
                  <a:pt x="698" y="547"/>
                </a:cubicBezTo>
                <a:cubicBezTo>
                  <a:pt x="697" y="549"/>
                  <a:pt x="698" y="553"/>
                  <a:pt x="701" y="554"/>
                </a:cubicBezTo>
                <a:close/>
                <a:moveTo>
                  <a:pt x="723" y="550"/>
                </a:moveTo>
                <a:cubicBezTo>
                  <a:pt x="730" y="550"/>
                  <a:pt x="739" y="556"/>
                  <a:pt x="740" y="547"/>
                </a:cubicBezTo>
                <a:cubicBezTo>
                  <a:pt x="735" y="549"/>
                  <a:pt x="727" y="547"/>
                  <a:pt x="723" y="550"/>
                </a:cubicBezTo>
                <a:close/>
                <a:moveTo>
                  <a:pt x="1853" y="549"/>
                </a:moveTo>
                <a:cubicBezTo>
                  <a:pt x="1845" y="546"/>
                  <a:pt x="1839" y="562"/>
                  <a:pt x="1850" y="563"/>
                </a:cubicBezTo>
                <a:cubicBezTo>
                  <a:pt x="1854" y="561"/>
                  <a:pt x="1856" y="554"/>
                  <a:pt x="1853" y="549"/>
                </a:cubicBezTo>
                <a:close/>
                <a:moveTo>
                  <a:pt x="769" y="590"/>
                </a:moveTo>
                <a:cubicBezTo>
                  <a:pt x="795" y="584"/>
                  <a:pt x="780" y="540"/>
                  <a:pt x="754" y="552"/>
                </a:cubicBezTo>
                <a:cubicBezTo>
                  <a:pt x="754" y="555"/>
                  <a:pt x="758" y="555"/>
                  <a:pt x="757" y="559"/>
                </a:cubicBezTo>
                <a:cubicBezTo>
                  <a:pt x="750" y="567"/>
                  <a:pt x="736" y="553"/>
                  <a:pt x="727" y="558"/>
                </a:cubicBezTo>
                <a:cubicBezTo>
                  <a:pt x="733" y="566"/>
                  <a:pt x="748" y="564"/>
                  <a:pt x="753" y="572"/>
                </a:cubicBezTo>
                <a:cubicBezTo>
                  <a:pt x="744" y="585"/>
                  <a:pt x="732" y="562"/>
                  <a:pt x="722" y="564"/>
                </a:cubicBezTo>
                <a:cubicBezTo>
                  <a:pt x="727" y="566"/>
                  <a:pt x="730" y="572"/>
                  <a:pt x="735" y="575"/>
                </a:cubicBezTo>
                <a:cubicBezTo>
                  <a:pt x="739" y="577"/>
                  <a:pt x="745" y="577"/>
                  <a:pt x="745" y="582"/>
                </a:cubicBezTo>
                <a:cubicBezTo>
                  <a:pt x="743" y="585"/>
                  <a:pt x="741" y="587"/>
                  <a:pt x="738" y="587"/>
                </a:cubicBezTo>
                <a:cubicBezTo>
                  <a:pt x="734" y="587"/>
                  <a:pt x="734" y="583"/>
                  <a:pt x="731" y="579"/>
                </a:cubicBezTo>
                <a:cubicBezTo>
                  <a:pt x="726" y="574"/>
                  <a:pt x="718" y="569"/>
                  <a:pt x="715" y="567"/>
                </a:cubicBezTo>
                <a:cubicBezTo>
                  <a:pt x="719" y="578"/>
                  <a:pt x="729" y="583"/>
                  <a:pt x="735" y="592"/>
                </a:cubicBezTo>
                <a:cubicBezTo>
                  <a:pt x="729" y="601"/>
                  <a:pt x="722" y="588"/>
                  <a:pt x="718" y="584"/>
                </a:cubicBezTo>
                <a:cubicBezTo>
                  <a:pt x="715" y="609"/>
                  <a:pt x="765" y="614"/>
                  <a:pt x="769" y="590"/>
                </a:cubicBezTo>
                <a:close/>
                <a:moveTo>
                  <a:pt x="1866" y="552"/>
                </a:moveTo>
                <a:cubicBezTo>
                  <a:pt x="1867" y="556"/>
                  <a:pt x="1864" y="556"/>
                  <a:pt x="1864" y="559"/>
                </a:cubicBezTo>
                <a:cubicBezTo>
                  <a:pt x="1869" y="559"/>
                  <a:pt x="1876" y="560"/>
                  <a:pt x="1876" y="552"/>
                </a:cubicBezTo>
                <a:cubicBezTo>
                  <a:pt x="1872" y="551"/>
                  <a:pt x="1870" y="551"/>
                  <a:pt x="1866" y="552"/>
                </a:cubicBezTo>
                <a:close/>
                <a:moveTo>
                  <a:pt x="1835" y="634"/>
                </a:moveTo>
                <a:cubicBezTo>
                  <a:pt x="1839" y="630"/>
                  <a:pt x="1842" y="628"/>
                  <a:pt x="1847" y="625"/>
                </a:cubicBezTo>
                <a:cubicBezTo>
                  <a:pt x="1849" y="622"/>
                  <a:pt x="1852" y="621"/>
                  <a:pt x="1854" y="619"/>
                </a:cubicBezTo>
                <a:cubicBezTo>
                  <a:pt x="1870" y="603"/>
                  <a:pt x="1861" y="569"/>
                  <a:pt x="1831" y="573"/>
                </a:cubicBezTo>
                <a:cubicBezTo>
                  <a:pt x="1812" y="551"/>
                  <a:pt x="1775" y="579"/>
                  <a:pt x="1789" y="609"/>
                </a:cubicBezTo>
                <a:cubicBezTo>
                  <a:pt x="1794" y="607"/>
                  <a:pt x="1790" y="602"/>
                  <a:pt x="1796" y="602"/>
                </a:cubicBezTo>
                <a:cubicBezTo>
                  <a:pt x="1806" y="604"/>
                  <a:pt x="1792" y="624"/>
                  <a:pt x="1798" y="630"/>
                </a:cubicBezTo>
                <a:cubicBezTo>
                  <a:pt x="1804" y="619"/>
                  <a:pt x="1801" y="605"/>
                  <a:pt x="1810" y="599"/>
                </a:cubicBezTo>
                <a:cubicBezTo>
                  <a:pt x="1821" y="608"/>
                  <a:pt x="1804" y="621"/>
                  <a:pt x="1806" y="632"/>
                </a:cubicBezTo>
                <a:cubicBezTo>
                  <a:pt x="1816" y="624"/>
                  <a:pt x="1814" y="605"/>
                  <a:pt x="1826" y="600"/>
                </a:cubicBezTo>
                <a:cubicBezTo>
                  <a:pt x="1834" y="605"/>
                  <a:pt x="1825" y="611"/>
                  <a:pt x="1823" y="615"/>
                </a:cubicBezTo>
                <a:cubicBezTo>
                  <a:pt x="1819" y="623"/>
                  <a:pt x="1816" y="633"/>
                  <a:pt x="1813" y="638"/>
                </a:cubicBezTo>
                <a:cubicBezTo>
                  <a:pt x="1824" y="633"/>
                  <a:pt x="1830" y="624"/>
                  <a:pt x="1836" y="614"/>
                </a:cubicBezTo>
                <a:cubicBezTo>
                  <a:pt x="1840" y="613"/>
                  <a:pt x="1843" y="613"/>
                  <a:pt x="1844" y="617"/>
                </a:cubicBezTo>
                <a:cubicBezTo>
                  <a:pt x="1845" y="623"/>
                  <a:pt x="1826" y="636"/>
                  <a:pt x="1824" y="642"/>
                </a:cubicBezTo>
                <a:cubicBezTo>
                  <a:pt x="1829" y="641"/>
                  <a:pt x="1831" y="637"/>
                  <a:pt x="1835" y="634"/>
                </a:cubicBezTo>
                <a:close/>
                <a:moveTo>
                  <a:pt x="422" y="569"/>
                </a:moveTo>
                <a:cubicBezTo>
                  <a:pt x="425" y="568"/>
                  <a:pt x="429" y="568"/>
                  <a:pt x="430" y="565"/>
                </a:cubicBezTo>
                <a:cubicBezTo>
                  <a:pt x="427" y="566"/>
                  <a:pt x="424" y="567"/>
                  <a:pt x="422" y="569"/>
                </a:cubicBezTo>
                <a:close/>
                <a:moveTo>
                  <a:pt x="1908" y="598"/>
                </a:moveTo>
                <a:cubicBezTo>
                  <a:pt x="1901" y="587"/>
                  <a:pt x="1894" y="577"/>
                  <a:pt x="1885" y="568"/>
                </a:cubicBezTo>
                <a:cubicBezTo>
                  <a:pt x="1891" y="580"/>
                  <a:pt x="1898" y="591"/>
                  <a:pt x="1908" y="598"/>
                </a:cubicBezTo>
                <a:close/>
                <a:moveTo>
                  <a:pt x="710" y="602"/>
                </a:moveTo>
                <a:cubicBezTo>
                  <a:pt x="709" y="605"/>
                  <a:pt x="708" y="608"/>
                  <a:pt x="703" y="607"/>
                </a:cubicBezTo>
                <a:cubicBezTo>
                  <a:pt x="698" y="602"/>
                  <a:pt x="700" y="588"/>
                  <a:pt x="700" y="579"/>
                </a:cubicBezTo>
                <a:cubicBezTo>
                  <a:pt x="695" y="584"/>
                  <a:pt x="695" y="598"/>
                  <a:pt x="697" y="606"/>
                </a:cubicBezTo>
                <a:cubicBezTo>
                  <a:pt x="695" y="608"/>
                  <a:pt x="694" y="610"/>
                  <a:pt x="689" y="609"/>
                </a:cubicBezTo>
                <a:cubicBezTo>
                  <a:pt x="689" y="608"/>
                  <a:pt x="687" y="609"/>
                  <a:pt x="687" y="607"/>
                </a:cubicBezTo>
                <a:cubicBezTo>
                  <a:pt x="687" y="600"/>
                  <a:pt x="691" y="593"/>
                  <a:pt x="691" y="588"/>
                </a:cubicBezTo>
                <a:cubicBezTo>
                  <a:pt x="683" y="591"/>
                  <a:pt x="689" y="608"/>
                  <a:pt x="677" y="606"/>
                </a:cubicBezTo>
                <a:cubicBezTo>
                  <a:pt x="676" y="605"/>
                  <a:pt x="675" y="605"/>
                  <a:pt x="675" y="604"/>
                </a:cubicBezTo>
                <a:cubicBezTo>
                  <a:pt x="678" y="593"/>
                  <a:pt x="686" y="586"/>
                  <a:pt x="689" y="575"/>
                </a:cubicBezTo>
                <a:cubicBezTo>
                  <a:pt x="679" y="579"/>
                  <a:pt x="677" y="595"/>
                  <a:pt x="666" y="594"/>
                </a:cubicBezTo>
                <a:cubicBezTo>
                  <a:pt x="664" y="583"/>
                  <a:pt x="677" y="582"/>
                  <a:pt x="681" y="573"/>
                </a:cubicBezTo>
                <a:cubicBezTo>
                  <a:pt x="664" y="575"/>
                  <a:pt x="645" y="603"/>
                  <a:pt x="655" y="617"/>
                </a:cubicBezTo>
                <a:cubicBezTo>
                  <a:pt x="658" y="622"/>
                  <a:pt x="671" y="627"/>
                  <a:pt x="678" y="623"/>
                </a:cubicBezTo>
                <a:cubicBezTo>
                  <a:pt x="692" y="639"/>
                  <a:pt x="720" y="631"/>
                  <a:pt x="715" y="606"/>
                </a:cubicBezTo>
                <a:cubicBezTo>
                  <a:pt x="715" y="604"/>
                  <a:pt x="712" y="600"/>
                  <a:pt x="712" y="597"/>
                </a:cubicBezTo>
                <a:cubicBezTo>
                  <a:pt x="709" y="588"/>
                  <a:pt x="713" y="574"/>
                  <a:pt x="706" y="572"/>
                </a:cubicBezTo>
                <a:cubicBezTo>
                  <a:pt x="706" y="581"/>
                  <a:pt x="706" y="595"/>
                  <a:pt x="710" y="602"/>
                </a:cubicBezTo>
                <a:close/>
                <a:moveTo>
                  <a:pt x="1888" y="588"/>
                </a:moveTo>
                <a:cubicBezTo>
                  <a:pt x="1884" y="581"/>
                  <a:pt x="1879" y="576"/>
                  <a:pt x="1873" y="572"/>
                </a:cubicBezTo>
                <a:cubicBezTo>
                  <a:pt x="1877" y="578"/>
                  <a:pt x="1882" y="583"/>
                  <a:pt x="1888" y="588"/>
                </a:cubicBezTo>
                <a:close/>
                <a:moveTo>
                  <a:pt x="312" y="586"/>
                </a:moveTo>
                <a:cubicBezTo>
                  <a:pt x="337" y="588"/>
                  <a:pt x="369" y="583"/>
                  <a:pt x="392" y="578"/>
                </a:cubicBezTo>
                <a:cubicBezTo>
                  <a:pt x="366" y="581"/>
                  <a:pt x="338" y="584"/>
                  <a:pt x="312" y="586"/>
                </a:cubicBezTo>
                <a:close/>
                <a:moveTo>
                  <a:pt x="1645" y="588"/>
                </a:moveTo>
                <a:cubicBezTo>
                  <a:pt x="1635" y="573"/>
                  <a:pt x="1607" y="579"/>
                  <a:pt x="1604" y="595"/>
                </a:cubicBezTo>
                <a:cubicBezTo>
                  <a:pt x="1600" y="618"/>
                  <a:pt x="1622" y="617"/>
                  <a:pt x="1640" y="617"/>
                </a:cubicBezTo>
                <a:cubicBezTo>
                  <a:pt x="1639" y="603"/>
                  <a:pt x="1654" y="600"/>
                  <a:pt x="1645" y="588"/>
                </a:cubicBezTo>
                <a:close/>
                <a:moveTo>
                  <a:pt x="438" y="607"/>
                </a:moveTo>
                <a:cubicBezTo>
                  <a:pt x="436" y="597"/>
                  <a:pt x="440" y="586"/>
                  <a:pt x="430" y="583"/>
                </a:cubicBezTo>
                <a:cubicBezTo>
                  <a:pt x="428" y="590"/>
                  <a:pt x="433" y="602"/>
                  <a:pt x="438" y="607"/>
                </a:cubicBezTo>
                <a:close/>
                <a:moveTo>
                  <a:pt x="1785" y="616"/>
                </a:moveTo>
                <a:cubicBezTo>
                  <a:pt x="1784" y="610"/>
                  <a:pt x="1776" y="595"/>
                  <a:pt x="1767" y="590"/>
                </a:cubicBezTo>
                <a:cubicBezTo>
                  <a:pt x="1750" y="580"/>
                  <a:pt x="1725" y="585"/>
                  <a:pt x="1725" y="606"/>
                </a:cubicBezTo>
                <a:cubicBezTo>
                  <a:pt x="1718" y="610"/>
                  <a:pt x="1710" y="614"/>
                  <a:pt x="1706" y="621"/>
                </a:cubicBezTo>
                <a:cubicBezTo>
                  <a:pt x="1707" y="625"/>
                  <a:pt x="1709" y="629"/>
                  <a:pt x="1707" y="633"/>
                </a:cubicBezTo>
                <a:cubicBezTo>
                  <a:pt x="1713" y="650"/>
                  <a:pt x="1728" y="650"/>
                  <a:pt x="1748" y="655"/>
                </a:cubicBezTo>
                <a:cubicBezTo>
                  <a:pt x="1753" y="656"/>
                  <a:pt x="1761" y="661"/>
                  <a:pt x="1768" y="658"/>
                </a:cubicBezTo>
                <a:cubicBezTo>
                  <a:pt x="1758" y="652"/>
                  <a:pt x="1740" y="653"/>
                  <a:pt x="1735" y="641"/>
                </a:cubicBezTo>
                <a:cubicBezTo>
                  <a:pt x="1747" y="634"/>
                  <a:pt x="1755" y="650"/>
                  <a:pt x="1768" y="651"/>
                </a:cubicBezTo>
                <a:cubicBezTo>
                  <a:pt x="1763" y="641"/>
                  <a:pt x="1748" y="642"/>
                  <a:pt x="1742" y="633"/>
                </a:cubicBezTo>
                <a:cubicBezTo>
                  <a:pt x="1753" y="620"/>
                  <a:pt x="1766" y="648"/>
                  <a:pt x="1776" y="646"/>
                </a:cubicBezTo>
                <a:cubicBezTo>
                  <a:pt x="1771" y="636"/>
                  <a:pt x="1759" y="632"/>
                  <a:pt x="1753" y="621"/>
                </a:cubicBezTo>
                <a:cubicBezTo>
                  <a:pt x="1754" y="620"/>
                  <a:pt x="1756" y="619"/>
                  <a:pt x="1758" y="618"/>
                </a:cubicBezTo>
                <a:cubicBezTo>
                  <a:pt x="1767" y="621"/>
                  <a:pt x="1770" y="631"/>
                  <a:pt x="1777" y="636"/>
                </a:cubicBezTo>
                <a:cubicBezTo>
                  <a:pt x="1777" y="625"/>
                  <a:pt x="1763" y="620"/>
                  <a:pt x="1768" y="609"/>
                </a:cubicBezTo>
                <a:cubicBezTo>
                  <a:pt x="1769" y="609"/>
                  <a:pt x="1769" y="609"/>
                  <a:pt x="1770" y="609"/>
                </a:cubicBezTo>
                <a:cubicBezTo>
                  <a:pt x="1781" y="610"/>
                  <a:pt x="1777" y="627"/>
                  <a:pt x="1784" y="632"/>
                </a:cubicBezTo>
                <a:cubicBezTo>
                  <a:pt x="1784" y="626"/>
                  <a:pt x="1786" y="621"/>
                  <a:pt x="1785" y="616"/>
                </a:cubicBezTo>
                <a:close/>
                <a:moveTo>
                  <a:pt x="834" y="609"/>
                </a:moveTo>
                <a:cubicBezTo>
                  <a:pt x="842" y="609"/>
                  <a:pt x="844" y="604"/>
                  <a:pt x="845" y="597"/>
                </a:cubicBezTo>
                <a:cubicBezTo>
                  <a:pt x="841" y="591"/>
                  <a:pt x="830" y="602"/>
                  <a:pt x="834" y="609"/>
                </a:cubicBezTo>
                <a:close/>
                <a:moveTo>
                  <a:pt x="362" y="603"/>
                </a:moveTo>
                <a:cubicBezTo>
                  <a:pt x="354" y="614"/>
                  <a:pt x="357" y="636"/>
                  <a:pt x="356" y="651"/>
                </a:cubicBezTo>
                <a:cubicBezTo>
                  <a:pt x="359" y="657"/>
                  <a:pt x="358" y="662"/>
                  <a:pt x="361" y="667"/>
                </a:cubicBezTo>
                <a:cubicBezTo>
                  <a:pt x="364" y="671"/>
                  <a:pt x="370" y="673"/>
                  <a:pt x="372" y="677"/>
                </a:cubicBezTo>
                <a:cubicBezTo>
                  <a:pt x="375" y="688"/>
                  <a:pt x="366" y="696"/>
                  <a:pt x="364" y="704"/>
                </a:cubicBezTo>
                <a:cubicBezTo>
                  <a:pt x="363" y="708"/>
                  <a:pt x="364" y="712"/>
                  <a:pt x="362" y="716"/>
                </a:cubicBezTo>
                <a:cubicBezTo>
                  <a:pt x="359" y="727"/>
                  <a:pt x="352" y="735"/>
                  <a:pt x="350" y="746"/>
                </a:cubicBezTo>
                <a:cubicBezTo>
                  <a:pt x="347" y="761"/>
                  <a:pt x="341" y="771"/>
                  <a:pt x="334" y="779"/>
                </a:cubicBezTo>
                <a:cubicBezTo>
                  <a:pt x="331" y="796"/>
                  <a:pt x="323" y="807"/>
                  <a:pt x="316" y="820"/>
                </a:cubicBezTo>
                <a:cubicBezTo>
                  <a:pt x="336" y="818"/>
                  <a:pt x="351" y="827"/>
                  <a:pt x="353" y="845"/>
                </a:cubicBezTo>
                <a:cubicBezTo>
                  <a:pt x="358" y="852"/>
                  <a:pt x="366" y="858"/>
                  <a:pt x="367" y="869"/>
                </a:cubicBezTo>
                <a:cubicBezTo>
                  <a:pt x="369" y="886"/>
                  <a:pt x="357" y="898"/>
                  <a:pt x="348" y="907"/>
                </a:cubicBezTo>
                <a:cubicBezTo>
                  <a:pt x="367" y="915"/>
                  <a:pt x="373" y="960"/>
                  <a:pt x="345" y="962"/>
                </a:cubicBezTo>
                <a:cubicBezTo>
                  <a:pt x="342" y="971"/>
                  <a:pt x="333" y="974"/>
                  <a:pt x="330" y="983"/>
                </a:cubicBezTo>
                <a:cubicBezTo>
                  <a:pt x="334" y="993"/>
                  <a:pt x="339" y="1004"/>
                  <a:pt x="346" y="1013"/>
                </a:cubicBezTo>
                <a:cubicBezTo>
                  <a:pt x="353" y="1013"/>
                  <a:pt x="356" y="1008"/>
                  <a:pt x="361" y="1007"/>
                </a:cubicBezTo>
                <a:cubicBezTo>
                  <a:pt x="365" y="1001"/>
                  <a:pt x="368" y="994"/>
                  <a:pt x="375" y="992"/>
                </a:cubicBezTo>
                <a:cubicBezTo>
                  <a:pt x="387" y="988"/>
                  <a:pt x="395" y="984"/>
                  <a:pt x="409" y="987"/>
                </a:cubicBezTo>
                <a:cubicBezTo>
                  <a:pt x="434" y="997"/>
                  <a:pt x="428" y="1054"/>
                  <a:pt x="390" y="1040"/>
                </a:cubicBezTo>
                <a:cubicBezTo>
                  <a:pt x="389" y="1041"/>
                  <a:pt x="391" y="1045"/>
                  <a:pt x="389" y="1045"/>
                </a:cubicBezTo>
                <a:cubicBezTo>
                  <a:pt x="382" y="1047"/>
                  <a:pt x="377" y="1046"/>
                  <a:pt x="372" y="1041"/>
                </a:cubicBezTo>
                <a:cubicBezTo>
                  <a:pt x="367" y="1037"/>
                  <a:pt x="367" y="1027"/>
                  <a:pt x="357" y="1030"/>
                </a:cubicBezTo>
                <a:cubicBezTo>
                  <a:pt x="364" y="1043"/>
                  <a:pt x="382" y="1053"/>
                  <a:pt x="395" y="1060"/>
                </a:cubicBezTo>
                <a:cubicBezTo>
                  <a:pt x="402" y="1064"/>
                  <a:pt x="420" y="1067"/>
                  <a:pt x="413" y="1076"/>
                </a:cubicBezTo>
                <a:cubicBezTo>
                  <a:pt x="403" y="1078"/>
                  <a:pt x="395" y="1072"/>
                  <a:pt x="387" y="1070"/>
                </a:cubicBezTo>
                <a:cubicBezTo>
                  <a:pt x="386" y="1075"/>
                  <a:pt x="391" y="1075"/>
                  <a:pt x="390" y="1081"/>
                </a:cubicBezTo>
                <a:cubicBezTo>
                  <a:pt x="369" y="1081"/>
                  <a:pt x="371" y="1048"/>
                  <a:pt x="353" y="1047"/>
                </a:cubicBezTo>
                <a:cubicBezTo>
                  <a:pt x="353" y="1057"/>
                  <a:pt x="358" y="1064"/>
                  <a:pt x="356" y="1074"/>
                </a:cubicBezTo>
                <a:cubicBezTo>
                  <a:pt x="354" y="1084"/>
                  <a:pt x="342" y="1094"/>
                  <a:pt x="331" y="1094"/>
                </a:cubicBezTo>
                <a:cubicBezTo>
                  <a:pt x="327" y="1094"/>
                  <a:pt x="322" y="1090"/>
                  <a:pt x="317" y="1088"/>
                </a:cubicBezTo>
                <a:cubicBezTo>
                  <a:pt x="311" y="1086"/>
                  <a:pt x="307" y="1087"/>
                  <a:pt x="303" y="1084"/>
                </a:cubicBezTo>
                <a:cubicBezTo>
                  <a:pt x="296" y="1079"/>
                  <a:pt x="289" y="1066"/>
                  <a:pt x="292" y="1055"/>
                </a:cubicBezTo>
                <a:cubicBezTo>
                  <a:pt x="294" y="1043"/>
                  <a:pt x="305" y="1039"/>
                  <a:pt x="311" y="1031"/>
                </a:cubicBezTo>
                <a:cubicBezTo>
                  <a:pt x="313" y="1030"/>
                  <a:pt x="316" y="1030"/>
                  <a:pt x="319" y="1030"/>
                </a:cubicBezTo>
                <a:cubicBezTo>
                  <a:pt x="321" y="1024"/>
                  <a:pt x="325" y="1019"/>
                  <a:pt x="330" y="1014"/>
                </a:cubicBezTo>
                <a:cubicBezTo>
                  <a:pt x="324" y="1005"/>
                  <a:pt x="323" y="990"/>
                  <a:pt x="315" y="983"/>
                </a:cubicBezTo>
                <a:cubicBezTo>
                  <a:pt x="305" y="984"/>
                  <a:pt x="302" y="978"/>
                  <a:pt x="296" y="975"/>
                </a:cubicBezTo>
                <a:cubicBezTo>
                  <a:pt x="292" y="993"/>
                  <a:pt x="272" y="999"/>
                  <a:pt x="255" y="994"/>
                </a:cubicBezTo>
                <a:cubicBezTo>
                  <a:pt x="254" y="1003"/>
                  <a:pt x="248" y="1008"/>
                  <a:pt x="244" y="1015"/>
                </a:cubicBezTo>
                <a:cubicBezTo>
                  <a:pt x="250" y="1025"/>
                  <a:pt x="257" y="1033"/>
                  <a:pt x="255" y="1045"/>
                </a:cubicBezTo>
                <a:cubicBezTo>
                  <a:pt x="255" y="1048"/>
                  <a:pt x="252" y="1050"/>
                  <a:pt x="252" y="1053"/>
                </a:cubicBezTo>
                <a:cubicBezTo>
                  <a:pt x="252" y="1060"/>
                  <a:pt x="258" y="1066"/>
                  <a:pt x="255" y="1073"/>
                </a:cubicBezTo>
                <a:cubicBezTo>
                  <a:pt x="262" y="1074"/>
                  <a:pt x="267" y="1069"/>
                  <a:pt x="273" y="1069"/>
                </a:cubicBezTo>
                <a:cubicBezTo>
                  <a:pt x="287" y="1069"/>
                  <a:pt x="289" y="1082"/>
                  <a:pt x="293" y="1092"/>
                </a:cubicBezTo>
                <a:cubicBezTo>
                  <a:pt x="295" y="1095"/>
                  <a:pt x="298" y="1098"/>
                  <a:pt x="300" y="1101"/>
                </a:cubicBezTo>
                <a:cubicBezTo>
                  <a:pt x="303" y="1109"/>
                  <a:pt x="304" y="1122"/>
                  <a:pt x="302" y="1128"/>
                </a:cubicBezTo>
                <a:cubicBezTo>
                  <a:pt x="298" y="1143"/>
                  <a:pt x="287" y="1146"/>
                  <a:pt x="277" y="1154"/>
                </a:cubicBezTo>
                <a:cubicBezTo>
                  <a:pt x="282" y="1164"/>
                  <a:pt x="289" y="1175"/>
                  <a:pt x="284" y="1188"/>
                </a:cubicBezTo>
                <a:cubicBezTo>
                  <a:pt x="282" y="1193"/>
                  <a:pt x="266" y="1211"/>
                  <a:pt x="258" y="1215"/>
                </a:cubicBezTo>
                <a:cubicBezTo>
                  <a:pt x="249" y="1221"/>
                  <a:pt x="243" y="1220"/>
                  <a:pt x="236" y="1221"/>
                </a:cubicBezTo>
                <a:cubicBezTo>
                  <a:pt x="227" y="1218"/>
                  <a:pt x="221" y="1212"/>
                  <a:pt x="215" y="1206"/>
                </a:cubicBezTo>
                <a:cubicBezTo>
                  <a:pt x="209" y="1214"/>
                  <a:pt x="202" y="1221"/>
                  <a:pt x="190" y="1222"/>
                </a:cubicBezTo>
                <a:cubicBezTo>
                  <a:pt x="186" y="1228"/>
                  <a:pt x="185" y="1239"/>
                  <a:pt x="185" y="1246"/>
                </a:cubicBezTo>
                <a:cubicBezTo>
                  <a:pt x="195" y="1250"/>
                  <a:pt x="202" y="1237"/>
                  <a:pt x="215" y="1242"/>
                </a:cubicBezTo>
                <a:cubicBezTo>
                  <a:pt x="217" y="1244"/>
                  <a:pt x="218" y="1246"/>
                  <a:pt x="220" y="1247"/>
                </a:cubicBezTo>
                <a:cubicBezTo>
                  <a:pt x="257" y="1251"/>
                  <a:pt x="249" y="1312"/>
                  <a:pt x="212" y="1307"/>
                </a:cubicBezTo>
                <a:cubicBezTo>
                  <a:pt x="204" y="1306"/>
                  <a:pt x="203" y="1299"/>
                  <a:pt x="196" y="1298"/>
                </a:cubicBezTo>
                <a:cubicBezTo>
                  <a:pt x="191" y="1290"/>
                  <a:pt x="187" y="1279"/>
                  <a:pt x="178" y="1278"/>
                </a:cubicBezTo>
                <a:cubicBezTo>
                  <a:pt x="180" y="1299"/>
                  <a:pt x="178" y="1312"/>
                  <a:pt x="188" y="1326"/>
                </a:cubicBezTo>
                <a:cubicBezTo>
                  <a:pt x="194" y="1335"/>
                  <a:pt x="199" y="1338"/>
                  <a:pt x="207" y="1342"/>
                </a:cubicBezTo>
                <a:cubicBezTo>
                  <a:pt x="219" y="1348"/>
                  <a:pt x="227" y="1358"/>
                  <a:pt x="231" y="1371"/>
                </a:cubicBezTo>
                <a:cubicBezTo>
                  <a:pt x="238" y="1366"/>
                  <a:pt x="244" y="1361"/>
                  <a:pt x="253" y="1362"/>
                </a:cubicBezTo>
                <a:cubicBezTo>
                  <a:pt x="266" y="1364"/>
                  <a:pt x="272" y="1377"/>
                  <a:pt x="277" y="1387"/>
                </a:cubicBezTo>
                <a:cubicBezTo>
                  <a:pt x="288" y="1390"/>
                  <a:pt x="293" y="1400"/>
                  <a:pt x="295" y="1413"/>
                </a:cubicBezTo>
                <a:cubicBezTo>
                  <a:pt x="296" y="1408"/>
                  <a:pt x="298" y="1404"/>
                  <a:pt x="300" y="1400"/>
                </a:cubicBezTo>
                <a:cubicBezTo>
                  <a:pt x="301" y="1400"/>
                  <a:pt x="303" y="1400"/>
                  <a:pt x="305" y="1400"/>
                </a:cubicBezTo>
                <a:cubicBezTo>
                  <a:pt x="309" y="1387"/>
                  <a:pt x="320" y="1379"/>
                  <a:pt x="336" y="1382"/>
                </a:cubicBezTo>
                <a:cubicBezTo>
                  <a:pt x="360" y="1387"/>
                  <a:pt x="369" y="1431"/>
                  <a:pt x="342" y="1439"/>
                </a:cubicBezTo>
                <a:cubicBezTo>
                  <a:pt x="340" y="1454"/>
                  <a:pt x="322" y="1445"/>
                  <a:pt x="314" y="1444"/>
                </a:cubicBezTo>
                <a:cubicBezTo>
                  <a:pt x="322" y="1461"/>
                  <a:pt x="363" y="1445"/>
                  <a:pt x="369" y="1463"/>
                </a:cubicBezTo>
                <a:cubicBezTo>
                  <a:pt x="362" y="1469"/>
                  <a:pt x="343" y="1460"/>
                  <a:pt x="335" y="1464"/>
                </a:cubicBezTo>
                <a:cubicBezTo>
                  <a:pt x="344" y="1465"/>
                  <a:pt x="351" y="1466"/>
                  <a:pt x="355" y="1471"/>
                </a:cubicBezTo>
                <a:cubicBezTo>
                  <a:pt x="362" y="1485"/>
                  <a:pt x="369" y="1499"/>
                  <a:pt x="362" y="1510"/>
                </a:cubicBezTo>
                <a:cubicBezTo>
                  <a:pt x="349" y="1531"/>
                  <a:pt x="320" y="1513"/>
                  <a:pt x="316" y="1498"/>
                </a:cubicBezTo>
                <a:cubicBezTo>
                  <a:pt x="315" y="1495"/>
                  <a:pt x="316" y="1492"/>
                  <a:pt x="315" y="1489"/>
                </a:cubicBezTo>
                <a:cubicBezTo>
                  <a:pt x="314" y="1485"/>
                  <a:pt x="311" y="1482"/>
                  <a:pt x="311" y="1478"/>
                </a:cubicBezTo>
                <a:cubicBezTo>
                  <a:pt x="312" y="1473"/>
                  <a:pt x="317" y="1469"/>
                  <a:pt x="313" y="1461"/>
                </a:cubicBezTo>
                <a:cubicBezTo>
                  <a:pt x="302" y="1455"/>
                  <a:pt x="291" y="1447"/>
                  <a:pt x="277" y="1444"/>
                </a:cubicBezTo>
                <a:cubicBezTo>
                  <a:pt x="282" y="1454"/>
                  <a:pt x="290" y="1460"/>
                  <a:pt x="289" y="1471"/>
                </a:cubicBezTo>
                <a:cubicBezTo>
                  <a:pt x="288" y="1480"/>
                  <a:pt x="281" y="1482"/>
                  <a:pt x="276" y="1488"/>
                </a:cubicBezTo>
                <a:cubicBezTo>
                  <a:pt x="272" y="1492"/>
                  <a:pt x="270" y="1498"/>
                  <a:pt x="266" y="1501"/>
                </a:cubicBezTo>
                <a:cubicBezTo>
                  <a:pt x="251" y="1513"/>
                  <a:pt x="235" y="1508"/>
                  <a:pt x="223" y="1501"/>
                </a:cubicBezTo>
                <a:cubicBezTo>
                  <a:pt x="219" y="1509"/>
                  <a:pt x="214" y="1514"/>
                  <a:pt x="205" y="1517"/>
                </a:cubicBezTo>
                <a:cubicBezTo>
                  <a:pt x="217" y="1531"/>
                  <a:pt x="232" y="1540"/>
                  <a:pt x="250" y="1547"/>
                </a:cubicBezTo>
                <a:cubicBezTo>
                  <a:pt x="255" y="1553"/>
                  <a:pt x="266" y="1557"/>
                  <a:pt x="273" y="1560"/>
                </a:cubicBezTo>
                <a:cubicBezTo>
                  <a:pt x="276" y="1562"/>
                  <a:pt x="281" y="1562"/>
                  <a:pt x="285" y="1563"/>
                </a:cubicBezTo>
                <a:cubicBezTo>
                  <a:pt x="301" y="1570"/>
                  <a:pt x="323" y="1578"/>
                  <a:pt x="346" y="1583"/>
                </a:cubicBezTo>
                <a:cubicBezTo>
                  <a:pt x="365" y="1588"/>
                  <a:pt x="386" y="1593"/>
                  <a:pt x="404" y="1596"/>
                </a:cubicBezTo>
                <a:cubicBezTo>
                  <a:pt x="438" y="1601"/>
                  <a:pt x="479" y="1596"/>
                  <a:pt x="503" y="1585"/>
                </a:cubicBezTo>
                <a:cubicBezTo>
                  <a:pt x="537" y="1570"/>
                  <a:pt x="565" y="1547"/>
                  <a:pt x="559" y="1499"/>
                </a:cubicBezTo>
                <a:cubicBezTo>
                  <a:pt x="555" y="1488"/>
                  <a:pt x="554" y="1474"/>
                  <a:pt x="550" y="1463"/>
                </a:cubicBezTo>
                <a:cubicBezTo>
                  <a:pt x="537" y="1470"/>
                  <a:pt x="527" y="1489"/>
                  <a:pt x="506" y="1491"/>
                </a:cubicBezTo>
                <a:cubicBezTo>
                  <a:pt x="508" y="1471"/>
                  <a:pt x="524" y="1463"/>
                  <a:pt x="529" y="1445"/>
                </a:cubicBezTo>
                <a:cubicBezTo>
                  <a:pt x="523" y="1447"/>
                  <a:pt x="518" y="1450"/>
                  <a:pt x="511" y="1450"/>
                </a:cubicBezTo>
                <a:cubicBezTo>
                  <a:pt x="511" y="1432"/>
                  <a:pt x="527" y="1423"/>
                  <a:pt x="531" y="1407"/>
                </a:cubicBezTo>
                <a:cubicBezTo>
                  <a:pt x="528" y="1407"/>
                  <a:pt x="526" y="1409"/>
                  <a:pt x="522" y="1408"/>
                </a:cubicBezTo>
                <a:cubicBezTo>
                  <a:pt x="523" y="1397"/>
                  <a:pt x="516" y="1395"/>
                  <a:pt x="513" y="1389"/>
                </a:cubicBezTo>
                <a:cubicBezTo>
                  <a:pt x="509" y="1390"/>
                  <a:pt x="510" y="1387"/>
                  <a:pt x="507" y="1387"/>
                </a:cubicBezTo>
                <a:cubicBezTo>
                  <a:pt x="491" y="1372"/>
                  <a:pt x="473" y="1359"/>
                  <a:pt x="452" y="1349"/>
                </a:cubicBezTo>
                <a:cubicBezTo>
                  <a:pt x="452" y="1346"/>
                  <a:pt x="449" y="1346"/>
                  <a:pt x="449" y="1343"/>
                </a:cubicBezTo>
                <a:cubicBezTo>
                  <a:pt x="430" y="1335"/>
                  <a:pt x="412" y="1325"/>
                  <a:pt x="394" y="1317"/>
                </a:cubicBezTo>
                <a:cubicBezTo>
                  <a:pt x="382" y="1313"/>
                  <a:pt x="367" y="1311"/>
                  <a:pt x="359" y="1303"/>
                </a:cubicBezTo>
                <a:cubicBezTo>
                  <a:pt x="369" y="1292"/>
                  <a:pt x="387" y="1292"/>
                  <a:pt x="403" y="1294"/>
                </a:cubicBezTo>
                <a:cubicBezTo>
                  <a:pt x="421" y="1296"/>
                  <a:pt x="435" y="1301"/>
                  <a:pt x="449" y="1307"/>
                </a:cubicBezTo>
                <a:cubicBezTo>
                  <a:pt x="469" y="1315"/>
                  <a:pt x="487" y="1328"/>
                  <a:pt x="502" y="1339"/>
                </a:cubicBezTo>
                <a:cubicBezTo>
                  <a:pt x="507" y="1343"/>
                  <a:pt x="510" y="1349"/>
                  <a:pt x="515" y="1354"/>
                </a:cubicBezTo>
                <a:cubicBezTo>
                  <a:pt x="519" y="1358"/>
                  <a:pt x="524" y="1361"/>
                  <a:pt x="527" y="1365"/>
                </a:cubicBezTo>
                <a:cubicBezTo>
                  <a:pt x="530" y="1370"/>
                  <a:pt x="533" y="1374"/>
                  <a:pt x="539" y="1375"/>
                </a:cubicBezTo>
                <a:cubicBezTo>
                  <a:pt x="544" y="1370"/>
                  <a:pt x="548" y="1365"/>
                  <a:pt x="549" y="1357"/>
                </a:cubicBezTo>
                <a:cubicBezTo>
                  <a:pt x="543" y="1356"/>
                  <a:pt x="542" y="1363"/>
                  <a:pt x="536" y="1360"/>
                </a:cubicBezTo>
                <a:cubicBezTo>
                  <a:pt x="542" y="1343"/>
                  <a:pt x="554" y="1332"/>
                  <a:pt x="559" y="1315"/>
                </a:cubicBezTo>
                <a:cubicBezTo>
                  <a:pt x="553" y="1318"/>
                  <a:pt x="548" y="1326"/>
                  <a:pt x="539" y="1322"/>
                </a:cubicBezTo>
                <a:cubicBezTo>
                  <a:pt x="542" y="1310"/>
                  <a:pt x="549" y="1301"/>
                  <a:pt x="554" y="1290"/>
                </a:cubicBezTo>
                <a:cubicBezTo>
                  <a:pt x="550" y="1291"/>
                  <a:pt x="542" y="1293"/>
                  <a:pt x="539" y="1290"/>
                </a:cubicBezTo>
                <a:cubicBezTo>
                  <a:pt x="542" y="1279"/>
                  <a:pt x="551" y="1272"/>
                  <a:pt x="555" y="1261"/>
                </a:cubicBezTo>
                <a:cubicBezTo>
                  <a:pt x="549" y="1263"/>
                  <a:pt x="543" y="1265"/>
                  <a:pt x="538" y="1263"/>
                </a:cubicBezTo>
                <a:cubicBezTo>
                  <a:pt x="540" y="1251"/>
                  <a:pt x="550" y="1248"/>
                  <a:pt x="554" y="1238"/>
                </a:cubicBezTo>
                <a:cubicBezTo>
                  <a:pt x="549" y="1238"/>
                  <a:pt x="542" y="1240"/>
                  <a:pt x="540" y="1237"/>
                </a:cubicBezTo>
                <a:cubicBezTo>
                  <a:pt x="542" y="1228"/>
                  <a:pt x="550" y="1223"/>
                  <a:pt x="553" y="1215"/>
                </a:cubicBezTo>
                <a:cubicBezTo>
                  <a:pt x="542" y="1212"/>
                  <a:pt x="528" y="1203"/>
                  <a:pt x="538" y="1192"/>
                </a:cubicBezTo>
                <a:cubicBezTo>
                  <a:pt x="528" y="1189"/>
                  <a:pt x="523" y="1175"/>
                  <a:pt x="536" y="1172"/>
                </a:cubicBezTo>
                <a:cubicBezTo>
                  <a:pt x="530" y="1166"/>
                  <a:pt x="524" y="1160"/>
                  <a:pt x="521" y="1152"/>
                </a:cubicBezTo>
                <a:cubicBezTo>
                  <a:pt x="521" y="1149"/>
                  <a:pt x="525" y="1149"/>
                  <a:pt x="525" y="1145"/>
                </a:cubicBezTo>
                <a:cubicBezTo>
                  <a:pt x="514" y="1139"/>
                  <a:pt x="505" y="1120"/>
                  <a:pt x="525" y="1122"/>
                </a:cubicBezTo>
                <a:cubicBezTo>
                  <a:pt x="525" y="1117"/>
                  <a:pt x="519" y="1116"/>
                  <a:pt x="517" y="1112"/>
                </a:cubicBezTo>
                <a:cubicBezTo>
                  <a:pt x="516" y="1109"/>
                  <a:pt x="518" y="1105"/>
                  <a:pt x="516" y="1101"/>
                </a:cubicBezTo>
                <a:cubicBezTo>
                  <a:pt x="504" y="1099"/>
                  <a:pt x="494" y="1082"/>
                  <a:pt x="507" y="1074"/>
                </a:cubicBezTo>
                <a:cubicBezTo>
                  <a:pt x="511" y="1077"/>
                  <a:pt x="507" y="1088"/>
                  <a:pt x="513" y="1089"/>
                </a:cubicBezTo>
                <a:cubicBezTo>
                  <a:pt x="511" y="1082"/>
                  <a:pt x="513" y="1074"/>
                  <a:pt x="511" y="1068"/>
                </a:cubicBezTo>
                <a:cubicBezTo>
                  <a:pt x="501" y="1068"/>
                  <a:pt x="502" y="1073"/>
                  <a:pt x="496" y="1074"/>
                </a:cubicBezTo>
                <a:cubicBezTo>
                  <a:pt x="477" y="1077"/>
                  <a:pt x="456" y="1051"/>
                  <a:pt x="459" y="1030"/>
                </a:cubicBezTo>
                <a:cubicBezTo>
                  <a:pt x="460" y="1019"/>
                  <a:pt x="476" y="1007"/>
                  <a:pt x="481" y="1021"/>
                </a:cubicBezTo>
                <a:cubicBezTo>
                  <a:pt x="477" y="1022"/>
                  <a:pt x="471" y="1021"/>
                  <a:pt x="472" y="1026"/>
                </a:cubicBezTo>
                <a:cubicBezTo>
                  <a:pt x="476" y="1026"/>
                  <a:pt x="484" y="1020"/>
                  <a:pt x="490" y="1025"/>
                </a:cubicBezTo>
                <a:cubicBezTo>
                  <a:pt x="481" y="1018"/>
                  <a:pt x="480" y="1004"/>
                  <a:pt x="472" y="996"/>
                </a:cubicBezTo>
                <a:cubicBezTo>
                  <a:pt x="468" y="995"/>
                  <a:pt x="464" y="999"/>
                  <a:pt x="461" y="997"/>
                </a:cubicBezTo>
                <a:cubicBezTo>
                  <a:pt x="463" y="991"/>
                  <a:pt x="469" y="988"/>
                  <a:pt x="475" y="987"/>
                </a:cubicBezTo>
                <a:cubicBezTo>
                  <a:pt x="482" y="992"/>
                  <a:pt x="488" y="991"/>
                  <a:pt x="493" y="997"/>
                </a:cubicBezTo>
                <a:cubicBezTo>
                  <a:pt x="501" y="1006"/>
                  <a:pt x="499" y="1026"/>
                  <a:pt x="514" y="1029"/>
                </a:cubicBezTo>
                <a:cubicBezTo>
                  <a:pt x="514" y="1019"/>
                  <a:pt x="516" y="1003"/>
                  <a:pt x="513" y="994"/>
                </a:cubicBezTo>
                <a:cubicBezTo>
                  <a:pt x="515" y="985"/>
                  <a:pt x="524" y="981"/>
                  <a:pt x="532" y="976"/>
                </a:cubicBezTo>
                <a:cubicBezTo>
                  <a:pt x="531" y="970"/>
                  <a:pt x="536" y="966"/>
                  <a:pt x="536" y="962"/>
                </a:cubicBezTo>
                <a:cubicBezTo>
                  <a:pt x="541" y="936"/>
                  <a:pt x="523" y="922"/>
                  <a:pt x="510" y="911"/>
                </a:cubicBezTo>
                <a:cubicBezTo>
                  <a:pt x="491" y="883"/>
                  <a:pt x="463" y="864"/>
                  <a:pt x="449" y="832"/>
                </a:cubicBezTo>
                <a:cubicBezTo>
                  <a:pt x="451" y="829"/>
                  <a:pt x="455" y="830"/>
                  <a:pt x="460" y="830"/>
                </a:cubicBezTo>
                <a:cubicBezTo>
                  <a:pt x="453" y="817"/>
                  <a:pt x="440" y="798"/>
                  <a:pt x="431" y="783"/>
                </a:cubicBezTo>
                <a:cubicBezTo>
                  <a:pt x="428" y="778"/>
                  <a:pt x="423" y="772"/>
                  <a:pt x="428" y="767"/>
                </a:cubicBezTo>
                <a:cubicBezTo>
                  <a:pt x="443" y="769"/>
                  <a:pt x="450" y="783"/>
                  <a:pt x="460" y="787"/>
                </a:cubicBezTo>
                <a:cubicBezTo>
                  <a:pt x="454" y="779"/>
                  <a:pt x="449" y="769"/>
                  <a:pt x="445" y="759"/>
                </a:cubicBezTo>
                <a:cubicBezTo>
                  <a:pt x="435" y="739"/>
                  <a:pt x="425" y="722"/>
                  <a:pt x="418" y="700"/>
                </a:cubicBezTo>
                <a:cubicBezTo>
                  <a:pt x="416" y="696"/>
                  <a:pt x="412" y="689"/>
                  <a:pt x="417" y="686"/>
                </a:cubicBezTo>
                <a:cubicBezTo>
                  <a:pt x="429" y="689"/>
                  <a:pt x="433" y="704"/>
                  <a:pt x="442" y="707"/>
                </a:cubicBezTo>
                <a:cubicBezTo>
                  <a:pt x="427" y="673"/>
                  <a:pt x="414" y="635"/>
                  <a:pt x="407" y="596"/>
                </a:cubicBezTo>
                <a:cubicBezTo>
                  <a:pt x="393" y="596"/>
                  <a:pt x="379" y="603"/>
                  <a:pt x="362" y="603"/>
                </a:cubicBezTo>
                <a:close/>
                <a:moveTo>
                  <a:pt x="880" y="631"/>
                </a:moveTo>
                <a:cubicBezTo>
                  <a:pt x="886" y="613"/>
                  <a:pt x="867" y="594"/>
                  <a:pt x="853" y="603"/>
                </a:cubicBezTo>
                <a:cubicBezTo>
                  <a:pt x="851" y="605"/>
                  <a:pt x="849" y="609"/>
                  <a:pt x="846" y="611"/>
                </a:cubicBezTo>
                <a:cubicBezTo>
                  <a:pt x="843" y="614"/>
                  <a:pt x="839" y="614"/>
                  <a:pt x="837" y="618"/>
                </a:cubicBezTo>
                <a:cubicBezTo>
                  <a:pt x="842" y="625"/>
                  <a:pt x="851" y="627"/>
                  <a:pt x="850" y="640"/>
                </a:cubicBezTo>
                <a:cubicBezTo>
                  <a:pt x="859" y="649"/>
                  <a:pt x="877" y="639"/>
                  <a:pt x="880" y="631"/>
                </a:cubicBezTo>
                <a:close/>
                <a:moveTo>
                  <a:pt x="1864" y="616"/>
                </a:moveTo>
                <a:cubicBezTo>
                  <a:pt x="1868" y="616"/>
                  <a:pt x="1872" y="616"/>
                  <a:pt x="1876" y="616"/>
                </a:cubicBezTo>
                <a:cubicBezTo>
                  <a:pt x="1876" y="611"/>
                  <a:pt x="1872" y="609"/>
                  <a:pt x="1869" y="607"/>
                </a:cubicBezTo>
                <a:cubicBezTo>
                  <a:pt x="1868" y="610"/>
                  <a:pt x="1865" y="613"/>
                  <a:pt x="1864" y="616"/>
                </a:cubicBezTo>
                <a:close/>
                <a:moveTo>
                  <a:pt x="1649" y="618"/>
                </a:moveTo>
                <a:cubicBezTo>
                  <a:pt x="1651" y="619"/>
                  <a:pt x="1654" y="618"/>
                  <a:pt x="1657" y="617"/>
                </a:cubicBezTo>
                <a:cubicBezTo>
                  <a:pt x="1657" y="614"/>
                  <a:pt x="1656" y="613"/>
                  <a:pt x="1655" y="610"/>
                </a:cubicBezTo>
                <a:cubicBezTo>
                  <a:pt x="1649" y="609"/>
                  <a:pt x="1647" y="613"/>
                  <a:pt x="1649" y="618"/>
                </a:cubicBezTo>
                <a:close/>
                <a:moveTo>
                  <a:pt x="828" y="616"/>
                </a:moveTo>
                <a:cubicBezTo>
                  <a:pt x="828" y="612"/>
                  <a:pt x="821" y="610"/>
                  <a:pt x="817" y="613"/>
                </a:cubicBezTo>
                <a:cubicBezTo>
                  <a:pt x="816" y="623"/>
                  <a:pt x="829" y="623"/>
                  <a:pt x="828" y="616"/>
                </a:cubicBezTo>
                <a:close/>
                <a:moveTo>
                  <a:pt x="638" y="622"/>
                </a:moveTo>
                <a:cubicBezTo>
                  <a:pt x="639" y="625"/>
                  <a:pt x="645" y="627"/>
                  <a:pt x="647" y="624"/>
                </a:cubicBezTo>
                <a:cubicBezTo>
                  <a:pt x="648" y="619"/>
                  <a:pt x="638" y="617"/>
                  <a:pt x="638" y="622"/>
                </a:cubicBezTo>
                <a:close/>
                <a:moveTo>
                  <a:pt x="610" y="663"/>
                </a:moveTo>
                <a:cubicBezTo>
                  <a:pt x="611" y="657"/>
                  <a:pt x="614" y="652"/>
                  <a:pt x="616" y="646"/>
                </a:cubicBezTo>
                <a:cubicBezTo>
                  <a:pt x="620" y="641"/>
                  <a:pt x="627" y="639"/>
                  <a:pt x="630" y="632"/>
                </a:cubicBezTo>
                <a:cubicBezTo>
                  <a:pt x="628" y="629"/>
                  <a:pt x="627" y="626"/>
                  <a:pt x="626" y="622"/>
                </a:cubicBezTo>
                <a:cubicBezTo>
                  <a:pt x="602" y="617"/>
                  <a:pt x="589" y="653"/>
                  <a:pt x="610" y="663"/>
                </a:cubicBezTo>
                <a:close/>
                <a:moveTo>
                  <a:pt x="147" y="623"/>
                </a:moveTo>
                <a:cubicBezTo>
                  <a:pt x="137" y="620"/>
                  <a:pt x="126" y="631"/>
                  <a:pt x="127" y="641"/>
                </a:cubicBezTo>
                <a:cubicBezTo>
                  <a:pt x="127" y="648"/>
                  <a:pt x="133" y="650"/>
                  <a:pt x="138" y="655"/>
                </a:cubicBezTo>
                <a:cubicBezTo>
                  <a:pt x="143" y="652"/>
                  <a:pt x="146" y="646"/>
                  <a:pt x="154" y="646"/>
                </a:cubicBezTo>
                <a:cubicBezTo>
                  <a:pt x="160" y="637"/>
                  <a:pt x="152" y="625"/>
                  <a:pt x="147" y="623"/>
                </a:cubicBezTo>
                <a:close/>
                <a:moveTo>
                  <a:pt x="1624" y="626"/>
                </a:moveTo>
                <a:cubicBezTo>
                  <a:pt x="1626" y="629"/>
                  <a:pt x="1633" y="630"/>
                  <a:pt x="1634" y="625"/>
                </a:cubicBezTo>
                <a:cubicBezTo>
                  <a:pt x="1633" y="622"/>
                  <a:pt x="1624" y="622"/>
                  <a:pt x="1624" y="626"/>
                </a:cubicBezTo>
                <a:close/>
                <a:moveTo>
                  <a:pt x="1902" y="653"/>
                </a:moveTo>
                <a:cubicBezTo>
                  <a:pt x="1904" y="639"/>
                  <a:pt x="1891" y="627"/>
                  <a:pt x="1878" y="625"/>
                </a:cubicBezTo>
                <a:cubicBezTo>
                  <a:pt x="1859" y="622"/>
                  <a:pt x="1853" y="630"/>
                  <a:pt x="1844" y="638"/>
                </a:cubicBezTo>
                <a:cubicBezTo>
                  <a:pt x="1836" y="644"/>
                  <a:pt x="1825" y="647"/>
                  <a:pt x="1821" y="652"/>
                </a:cubicBezTo>
                <a:cubicBezTo>
                  <a:pt x="1834" y="649"/>
                  <a:pt x="1847" y="644"/>
                  <a:pt x="1858" y="638"/>
                </a:cubicBezTo>
                <a:cubicBezTo>
                  <a:pt x="1873" y="655"/>
                  <a:pt x="1831" y="651"/>
                  <a:pt x="1821" y="659"/>
                </a:cubicBezTo>
                <a:cubicBezTo>
                  <a:pt x="1837" y="661"/>
                  <a:pt x="1855" y="651"/>
                  <a:pt x="1865" y="658"/>
                </a:cubicBezTo>
                <a:cubicBezTo>
                  <a:pt x="1860" y="672"/>
                  <a:pt x="1836" y="657"/>
                  <a:pt x="1824" y="666"/>
                </a:cubicBezTo>
                <a:cubicBezTo>
                  <a:pt x="1830" y="671"/>
                  <a:pt x="1861" y="664"/>
                  <a:pt x="1860" y="674"/>
                </a:cubicBezTo>
                <a:cubicBezTo>
                  <a:pt x="1859" y="683"/>
                  <a:pt x="1849" y="676"/>
                  <a:pt x="1843" y="674"/>
                </a:cubicBezTo>
                <a:cubicBezTo>
                  <a:pt x="1835" y="673"/>
                  <a:pt x="1827" y="673"/>
                  <a:pt x="1822" y="674"/>
                </a:cubicBezTo>
                <a:cubicBezTo>
                  <a:pt x="1832" y="677"/>
                  <a:pt x="1844" y="683"/>
                  <a:pt x="1855" y="681"/>
                </a:cubicBezTo>
                <a:cubicBezTo>
                  <a:pt x="1863" y="684"/>
                  <a:pt x="1858" y="694"/>
                  <a:pt x="1849" y="693"/>
                </a:cubicBezTo>
                <a:cubicBezTo>
                  <a:pt x="1843" y="692"/>
                  <a:pt x="1832" y="681"/>
                  <a:pt x="1828" y="683"/>
                </a:cubicBezTo>
                <a:cubicBezTo>
                  <a:pt x="1835" y="690"/>
                  <a:pt x="1853" y="705"/>
                  <a:pt x="1871" y="704"/>
                </a:cubicBezTo>
                <a:cubicBezTo>
                  <a:pt x="1885" y="703"/>
                  <a:pt x="1901" y="690"/>
                  <a:pt x="1899" y="677"/>
                </a:cubicBezTo>
                <a:cubicBezTo>
                  <a:pt x="1898" y="672"/>
                  <a:pt x="1894" y="671"/>
                  <a:pt x="1893" y="666"/>
                </a:cubicBezTo>
                <a:cubicBezTo>
                  <a:pt x="1895" y="660"/>
                  <a:pt x="1901" y="659"/>
                  <a:pt x="1902" y="653"/>
                </a:cubicBezTo>
                <a:close/>
                <a:moveTo>
                  <a:pt x="651" y="636"/>
                </a:moveTo>
                <a:cubicBezTo>
                  <a:pt x="656" y="638"/>
                  <a:pt x="660" y="634"/>
                  <a:pt x="658" y="628"/>
                </a:cubicBezTo>
                <a:cubicBezTo>
                  <a:pt x="653" y="625"/>
                  <a:pt x="649" y="629"/>
                  <a:pt x="651" y="636"/>
                </a:cubicBezTo>
                <a:close/>
                <a:moveTo>
                  <a:pt x="1645" y="633"/>
                </a:moveTo>
                <a:cubicBezTo>
                  <a:pt x="1645" y="636"/>
                  <a:pt x="1650" y="639"/>
                  <a:pt x="1655" y="637"/>
                </a:cubicBezTo>
                <a:cubicBezTo>
                  <a:pt x="1656" y="627"/>
                  <a:pt x="1643" y="624"/>
                  <a:pt x="1645" y="633"/>
                </a:cubicBezTo>
                <a:close/>
                <a:moveTo>
                  <a:pt x="841" y="636"/>
                </a:moveTo>
                <a:cubicBezTo>
                  <a:pt x="841" y="633"/>
                  <a:pt x="839" y="630"/>
                  <a:pt x="836" y="629"/>
                </a:cubicBezTo>
                <a:cubicBezTo>
                  <a:pt x="834" y="632"/>
                  <a:pt x="838" y="639"/>
                  <a:pt x="841" y="636"/>
                </a:cubicBezTo>
                <a:close/>
                <a:moveTo>
                  <a:pt x="672" y="631"/>
                </a:moveTo>
                <a:cubicBezTo>
                  <a:pt x="673" y="634"/>
                  <a:pt x="676" y="637"/>
                  <a:pt x="680" y="635"/>
                </a:cubicBezTo>
                <a:cubicBezTo>
                  <a:pt x="681" y="630"/>
                  <a:pt x="675" y="629"/>
                  <a:pt x="672" y="631"/>
                </a:cubicBezTo>
                <a:close/>
                <a:moveTo>
                  <a:pt x="666" y="640"/>
                </a:moveTo>
                <a:cubicBezTo>
                  <a:pt x="668" y="639"/>
                  <a:pt x="667" y="635"/>
                  <a:pt x="667" y="632"/>
                </a:cubicBezTo>
                <a:cubicBezTo>
                  <a:pt x="666" y="632"/>
                  <a:pt x="666" y="632"/>
                  <a:pt x="665" y="632"/>
                </a:cubicBezTo>
                <a:cubicBezTo>
                  <a:pt x="663" y="635"/>
                  <a:pt x="662" y="640"/>
                  <a:pt x="666" y="640"/>
                </a:cubicBezTo>
                <a:close/>
                <a:moveTo>
                  <a:pt x="657" y="644"/>
                </a:moveTo>
                <a:cubicBezTo>
                  <a:pt x="654" y="644"/>
                  <a:pt x="653" y="646"/>
                  <a:pt x="651" y="645"/>
                </a:cubicBezTo>
                <a:cubicBezTo>
                  <a:pt x="635" y="622"/>
                  <a:pt x="604" y="668"/>
                  <a:pt x="626" y="682"/>
                </a:cubicBezTo>
                <a:cubicBezTo>
                  <a:pt x="636" y="684"/>
                  <a:pt x="645" y="692"/>
                  <a:pt x="655" y="690"/>
                </a:cubicBezTo>
                <a:cubicBezTo>
                  <a:pt x="672" y="688"/>
                  <a:pt x="678" y="663"/>
                  <a:pt x="669" y="649"/>
                </a:cubicBezTo>
                <a:cubicBezTo>
                  <a:pt x="662" y="650"/>
                  <a:pt x="661" y="646"/>
                  <a:pt x="657" y="644"/>
                </a:cubicBezTo>
                <a:close/>
                <a:moveTo>
                  <a:pt x="698" y="674"/>
                </a:moveTo>
                <a:cubicBezTo>
                  <a:pt x="701" y="663"/>
                  <a:pt x="690" y="639"/>
                  <a:pt x="681" y="643"/>
                </a:cubicBezTo>
                <a:cubicBezTo>
                  <a:pt x="674" y="645"/>
                  <a:pt x="682" y="659"/>
                  <a:pt x="682" y="667"/>
                </a:cubicBezTo>
                <a:cubicBezTo>
                  <a:pt x="682" y="675"/>
                  <a:pt x="679" y="679"/>
                  <a:pt x="678" y="686"/>
                </a:cubicBezTo>
                <a:cubicBezTo>
                  <a:pt x="689" y="686"/>
                  <a:pt x="696" y="682"/>
                  <a:pt x="698" y="674"/>
                </a:cubicBezTo>
                <a:close/>
                <a:moveTo>
                  <a:pt x="1908" y="673"/>
                </a:moveTo>
                <a:cubicBezTo>
                  <a:pt x="1912" y="699"/>
                  <a:pt x="1888" y="712"/>
                  <a:pt x="1866" y="712"/>
                </a:cubicBezTo>
                <a:cubicBezTo>
                  <a:pt x="1873" y="730"/>
                  <a:pt x="1862" y="749"/>
                  <a:pt x="1847" y="755"/>
                </a:cubicBezTo>
                <a:cubicBezTo>
                  <a:pt x="1851" y="772"/>
                  <a:pt x="1849" y="794"/>
                  <a:pt x="1857" y="805"/>
                </a:cubicBezTo>
                <a:cubicBezTo>
                  <a:pt x="1863" y="797"/>
                  <a:pt x="1855" y="793"/>
                  <a:pt x="1855" y="786"/>
                </a:cubicBezTo>
                <a:cubicBezTo>
                  <a:pt x="1854" y="778"/>
                  <a:pt x="1860" y="775"/>
                  <a:pt x="1863" y="768"/>
                </a:cubicBezTo>
                <a:cubicBezTo>
                  <a:pt x="1864" y="764"/>
                  <a:pt x="1863" y="760"/>
                  <a:pt x="1865" y="757"/>
                </a:cubicBezTo>
                <a:cubicBezTo>
                  <a:pt x="1871" y="744"/>
                  <a:pt x="1888" y="732"/>
                  <a:pt x="1906" y="733"/>
                </a:cubicBezTo>
                <a:cubicBezTo>
                  <a:pt x="1921" y="734"/>
                  <a:pt x="1927" y="744"/>
                  <a:pt x="1934" y="753"/>
                </a:cubicBezTo>
                <a:cubicBezTo>
                  <a:pt x="1938" y="758"/>
                  <a:pt x="1943" y="761"/>
                  <a:pt x="1945" y="765"/>
                </a:cubicBezTo>
                <a:cubicBezTo>
                  <a:pt x="1956" y="789"/>
                  <a:pt x="1936" y="805"/>
                  <a:pt x="1924" y="815"/>
                </a:cubicBezTo>
                <a:cubicBezTo>
                  <a:pt x="1921" y="818"/>
                  <a:pt x="1918" y="821"/>
                  <a:pt x="1916" y="823"/>
                </a:cubicBezTo>
                <a:cubicBezTo>
                  <a:pt x="1907" y="827"/>
                  <a:pt x="1889" y="831"/>
                  <a:pt x="1880" y="824"/>
                </a:cubicBezTo>
                <a:cubicBezTo>
                  <a:pt x="1875" y="829"/>
                  <a:pt x="1867" y="831"/>
                  <a:pt x="1859" y="832"/>
                </a:cubicBezTo>
                <a:cubicBezTo>
                  <a:pt x="1855" y="847"/>
                  <a:pt x="1850" y="861"/>
                  <a:pt x="1847" y="876"/>
                </a:cubicBezTo>
                <a:cubicBezTo>
                  <a:pt x="1842" y="896"/>
                  <a:pt x="1834" y="912"/>
                  <a:pt x="1840" y="930"/>
                </a:cubicBezTo>
                <a:cubicBezTo>
                  <a:pt x="1867" y="934"/>
                  <a:pt x="1888" y="966"/>
                  <a:pt x="1867" y="991"/>
                </a:cubicBezTo>
                <a:cubicBezTo>
                  <a:pt x="1877" y="993"/>
                  <a:pt x="1884" y="998"/>
                  <a:pt x="1888" y="1004"/>
                </a:cubicBezTo>
                <a:cubicBezTo>
                  <a:pt x="1897" y="1018"/>
                  <a:pt x="1892" y="1036"/>
                  <a:pt x="1888" y="1053"/>
                </a:cubicBezTo>
                <a:cubicBezTo>
                  <a:pt x="1885" y="1056"/>
                  <a:pt x="1882" y="1061"/>
                  <a:pt x="1882" y="1067"/>
                </a:cubicBezTo>
                <a:cubicBezTo>
                  <a:pt x="1895" y="1069"/>
                  <a:pt x="1906" y="1074"/>
                  <a:pt x="1915" y="1082"/>
                </a:cubicBezTo>
                <a:cubicBezTo>
                  <a:pt x="1926" y="1068"/>
                  <a:pt x="1941" y="1059"/>
                  <a:pt x="1950" y="1044"/>
                </a:cubicBezTo>
                <a:cubicBezTo>
                  <a:pt x="1939" y="1040"/>
                  <a:pt x="1933" y="1032"/>
                  <a:pt x="1930" y="1021"/>
                </a:cubicBezTo>
                <a:cubicBezTo>
                  <a:pt x="1918" y="1023"/>
                  <a:pt x="1906" y="1020"/>
                  <a:pt x="1903" y="1012"/>
                </a:cubicBezTo>
                <a:cubicBezTo>
                  <a:pt x="1902" y="1008"/>
                  <a:pt x="1906" y="1008"/>
                  <a:pt x="1905" y="1005"/>
                </a:cubicBezTo>
                <a:cubicBezTo>
                  <a:pt x="1888" y="977"/>
                  <a:pt x="1897" y="939"/>
                  <a:pt x="1929" y="935"/>
                </a:cubicBezTo>
                <a:cubicBezTo>
                  <a:pt x="1949" y="933"/>
                  <a:pt x="1970" y="945"/>
                  <a:pt x="1974" y="964"/>
                </a:cubicBezTo>
                <a:cubicBezTo>
                  <a:pt x="1975" y="969"/>
                  <a:pt x="1972" y="974"/>
                  <a:pt x="1977" y="976"/>
                </a:cubicBezTo>
                <a:cubicBezTo>
                  <a:pt x="1982" y="975"/>
                  <a:pt x="1983" y="969"/>
                  <a:pt x="1985" y="963"/>
                </a:cubicBezTo>
                <a:cubicBezTo>
                  <a:pt x="1990" y="959"/>
                  <a:pt x="1995" y="954"/>
                  <a:pt x="2000" y="950"/>
                </a:cubicBezTo>
                <a:cubicBezTo>
                  <a:pt x="2002" y="936"/>
                  <a:pt x="2012" y="917"/>
                  <a:pt x="2005" y="904"/>
                </a:cubicBezTo>
                <a:cubicBezTo>
                  <a:pt x="1988" y="907"/>
                  <a:pt x="1975" y="904"/>
                  <a:pt x="1971" y="890"/>
                </a:cubicBezTo>
                <a:cubicBezTo>
                  <a:pt x="1970" y="887"/>
                  <a:pt x="1971" y="885"/>
                  <a:pt x="1970" y="882"/>
                </a:cubicBezTo>
                <a:cubicBezTo>
                  <a:pt x="1968" y="875"/>
                  <a:pt x="1962" y="872"/>
                  <a:pt x="1959" y="865"/>
                </a:cubicBezTo>
                <a:cubicBezTo>
                  <a:pt x="1948" y="836"/>
                  <a:pt x="1978" y="812"/>
                  <a:pt x="2006" y="821"/>
                </a:cubicBezTo>
                <a:cubicBezTo>
                  <a:pt x="2002" y="804"/>
                  <a:pt x="1997" y="787"/>
                  <a:pt x="1989" y="772"/>
                </a:cubicBezTo>
                <a:cubicBezTo>
                  <a:pt x="1978" y="750"/>
                  <a:pt x="1964" y="726"/>
                  <a:pt x="1951" y="707"/>
                </a:cubicBezTo>
                <a:cubicBezTo>
                  <a:pt x="1939" y="688"/>
                  <a:pt x="1925" y="667"/>
                  <a:pt x="1912" y="651"/>
                </a:cubicBezTo>
                <a:cubicBezTo>
                  <a:pt x="1911" y="651"/>
                  <a:pt x="1910" y="651"/>
                  <a:pt x="1909" y="651"/>
                </a:cubicBezTo>
                <a:cubicBezTo>
                  <a:pt x="1905" y="659"/>
                  <a:pt x="1908" y="666"/>
                  <a:pt x="1908" y="673"/>
                </a:cubicBezTo>
                <a:close/>
                <a:moveTo>
                  <a:pt x="123" y="652"/>
                </a:moveTo>
                <a:cubicBezTo>
                  <a:pt x="123" y="655"/>
                  <a:pt x="129" y="657"/>
                  <a:pt x="128" y="652"/>
                </a:cubicBezTo>
                <a:cubicBezTo>
                  <a:pt x="125" y="653"/>
                  <a:pt x="125" y="651"/>
                  <a:pt x="123" y="652"/>
                </a:cubicBezTo>
                <a:close/>
                <a:moveTo>
                  <a:pt x="145" y="658"/>
                </a:moveTo>
                <a:cubicBezTo>
                  <a:pt x="147" y="659"/>
                  <a:pt x="149" y="658"/>
                  <a:pt x="149" y="655"/>
                </a:cubicBezTo>
                <a:cubicBezTo>
                  <a:pt x="147" y="655"/>
                  <a:pt x="146" y="656"/>
                  <a:pt x="145" y="658"/>
                </a:cubicBezTo>
                <a:close/>
                <a:moveTo>
                  <a:pt x="1794" y="663"/>
                </a:moveTo>
                <a:cubicBezTo>
                  <a:pt x="1797" y="664"/>
                  <a:pt x="1797" y="667"/>
                  <a:pt x="1800" y="667"/>
                </a:cubicBezTo>
                <a:cubicBezTo>
                  <a:pt x="1806" y="660"/>
                  <a:pt x="1796" y="653"/>
                  <a:pt x="1794" y="663"/>
                </a:cubicBezTo>
                <a:close/>
                <a:moveTo>
                  <a:pt x="1744" y="662"/>
                </a:moveTo>
                <a:cubicBezTo>
                  <a:pt x="1725" y="659"/>
                  <a:pt x="1702" y="670"/>
                  <a:pt x="1703" y="687"/>
                </a:cubicBezTo>
                <a:cubicBezTo>
                  <a:pt x="1704" y="700"/>
                  <a:pt x="1714" y="702"/>
                  <a:pt x="1724" y="705"/>
                </a:cubicBezTo>
                <a:cubicBezTo>
                  <a:pt x="1719" y="720"/>
                  <a:pt x="1731" y="728"/>
                  <a:pt x="1741" y="734"/>
                </a:cubicBezTo>
                <a:cubicBezTo>
                  <a:pt x="1758" y="735"/>
                  <a:pt x="1765" y="725"/>
                  <a:pt x="1771" y="714"/>
                </a:cubicBezTo>
                <a:cubicBezTo>
                  <a:pt x="1765" y="711"/>
                  <a:pt x="1766" y="721"/>
                  <a:pt x="1760" y="720"/>
                </a:cubicBezTo>
                <a:cubicBezTo>
                  <a:pt x="1749" y="718"/>
                  <a:pt x="1760" y="709"/>
                  <a:pt x="1764" y="706"/>
                </a:cubicBezTo>
                <a:cubicBezTo>
                  <a:pt x="1769" y="701"/>
                  <a:pt x="1779" y="690"/>
                  <a:pt x="1779" y="684"/>
                </a:cubicBezTo>
                <a:cubicBezTo>
                  <a:pt x="1769" y="691"/>
                  <a:pt x="1764" y="702"/>
                  <a:pt x="1750" y="705"/>
                </a:cubicBezTo>
                <a:cubicBezTo>
                  <a:pt x="1744" y="696"/>
                  <a:pt x="1754" y="695"/>
                  <a:pt x="1760" y="692"/>
                </a:cubicBezTo>
                <a:cubicBezTo>
                  <a:pt x="1762" y="690"/>
                  <a:pt x="1764" y="687"/>
                  <a:pt x="1767" y="686"/>
                </a:cubicBezTo>
                <a:cubicBezTo>
                  <a:pt x="1769" y="683"/>
                  <a:pt x="1775" y="683"/>
                  <a:pt x="1772" y="680"/>
                </a:cubicBezTo>
                <a:cubicBezTo>
                  <a:pt x="1759" y="681"/>
                  <a:pt x="1754" y="694"/>
                  <a:pt x="1741" y="693"/>
                </a:cubicBezTo>
                <a:cubicBezTo>
                  <a:pt x="1741" y="678"/>
                  <a:pt x="1762" y="682"/>
                  <a:pt x="1769" y="674"/>
                </a:cubicBezTo>
                <a:cubicBezTo>
                  <a:pt x="1757" y="671"/>
                  <a:pt x="1745" y="683"/>
                  <a:pt x="1733" y="678"/>
                </a:cubicBezTo>
                <a:cubicBezTo>
                  <a:pt x="1732" y="663"/>
                  <a:pt x="1762" y="672"/>
                  <a:pt x="1772" y="665"/>
                </a:cubicBezTo>
                <a:cubicBezTo>
                  <a:pt x="1762" y="665"/>
                  <a:pt x="1752" y="663"/>
                  <a:pt x="1744" y="662"/>
                </a:cubicBezTo>
                <a:close/>
                <a:moveTo>
                  <a:pt x="125" y="665"/>
                </a:moveTo>
                <a:cubicBezTo>
                  <a:pt x="125" y="662"/>
                  <a:pt x="123" y="661"/>
                  <a:pt x="121" y="662"/>
                </a:cubicBezTo>
                <a:cubicBezTo>
                  <a:pt x="121" y="664"/>
                  <a:pt x="122" y="665"/>
                  <a:pt x="125" y="665"/>
                </a:cubicBezTo>
                <a:close/>
                <a:moveTo>
                  <a:pt x="133" y="667"/>
                </a:moveTo>
                <a:cubicBezTo>
                  <a:pt x="134" y="666"/>
                  <a:pt x="135" y="665"/>
                  <a:pt x="135" y="662"/>
                </a:cubicBezTo>
                <a:cubicBezTo>
                  <a:pt x="134" y="662"/>
                  <a:pt x="133" y="662"/>
                  <a:pt x="132" y="662"/>
                </a:cubicBezTo>
                <a:cubicBezTo>
                  <a:pt x="131" y="663"/>
                  <a:pt x="131" y="667"/>
                  <a:pt x="133" y="667"/>
                </a:cubicBezTo>
                <a:close/>
                <a:moveTo>
                  <a:pt x="806" y="667"/>
                </a:moveTo>
                <a:cubicBezTo>
                  <a:pt x="809" y="668"/>
                  <a:pt x="814" y="666"/>
                  <a:pt x="813" y="662"/>
                </a:cubicBezTo>
                <a:cubicBezTo>
                  <a:pt x="809" y="661"/>
                  <a:pt x="806" y="663"/>
                  <a:pt x="806" y="667"/>
                </a:cubicBezTo>
                <a:close/>
                <a:moveTo>
                  <a:pt x="822" y="662"/>
                </a:moveTo>
                <a:cubicBezTo>
                  <a:pt x="819" y="663"/>
                  <a:pt x="816" y="670"/>
                  <a:pt x="821" y="671"/>
                </a:cubicBezTo>
                <a:cubicBezTo>
                  <a:pt x="824" y="670"/>
                  <a:pt x="827" y="664"/>
                  <a:pt x="822" y="662"/>
                </a:cubicBezTo>
                <a:close/>
                <a:moveTo>
                  <a:pt x="1638" y="665"/>
                </a:moveTo>
                <a:cubicBezTo>
                  <a:pt x="1639" y="669"/>
                  <a:pt x="1647" y="673"/>
                  <a:pt x="1652" y="670"/>
                </a:cubicBezTo>
                <a:cubicBezTo>
                  <a:pt x="1651" y="664"/>
                  <a:pt x="1642" y="662"/>
                  <a:pt x="1638" y="665"/>
                </a:cubicBezTo>
                <a:close/>
                <a:moveTo>
                  <a:pt x="1664" y="678"/>
                </a:moveTo>
                <a:cubicBezTo>
                  <a:pt x="1670" y="677"/>
                  <a:pt x="1674" y="675"/>
                  <a:pt x="1673" y="668"/>
                </a:cubicBezTo>
                <a:cubicBezTo>
                  <a:pt x="1667" y="665"/>
                  <a:pt x="1658" y="672"/>
                  <a:pt x="1664" y="678"/>
                </a:cubicBezTo>
                <a:close/>
                <a:moveTo>
                  <a:pt x="1372" y="680"/>
                </a:moveTo>
                <a:cubicBezTo>
                  <a:pt x="1371" y="676"/>
                  <a:pt x="1371" y="672"/>
                  <a:pt x="1368" y="670"/>
                </a:cubicBezTo>
                <a:cubicBezTo>
                  <a:pt x="1369" y="674"/>
                  <a:pt x="1369" y="679"/>
                  <a:pt x="1372" y="680"/>
                </a:cubicBezTo>
                <a:close/>
                <a:moveTo>
                  <a:pt x="247" y="675"/>
                </a:moveTo>
                <a:cubicBezTo>
                  <a:pt x="249" y="680"/>
                  <a:pt x="258" y="684"/>
                  <a:pt x="263" y="689"/>
                </a:cubicBezTo>
                <a:cubicBezTo>
                  <a:pt x="266" y="694"/>
                  <a:pt x="268" y="700"/>
                  <a:pt x="274" y="702"/>
                </a:cubicBezTo>
                <a:cubicBezTo>
                  <a:pt x="288" y="688"/>
                  <a:pt x="264" y="661"/>
                  <a:pt x="247" y="675"/>
                </a:cubicBezTo>
                <a:close/>
                <a:moveTo>
                  <a:pt x="113" y="673"/>
                </a:moveTo>
                <a:cubicBezTo>
                  <a:pt x="111" y="674"/>
                  <a:pt x="112" y="678"/>
                  <a:pt x="112" y="680"/>
                </a:cubicBezTo>
                <a:cubicBezTo>
                  <a:pt x="116" y="680"/>
                  <a:pt x="117" y="683"/>
                  <a:pt x="122" y="682"/>
                </a:cubicBezTo>
                <a:cubicBezTo>
                  <a:pt x="120" y="678"/>
                  <a:pt x="116" y="673"/>
                  <a:pt x="113" y="673"/>
                </a:cubicBezTo>
                <a:close/>
                <a:moveTo>
                  <a:pt x="826" y="680"/>
                </a:moveTo>
                <a:cubicBezTo>
                  <a:pt x="828" y="680"/>
                  <a:pt x="828" y="681"/>
                  <a:pt x="830" y="681"/>
                </a:cubicBezTo>
                <a:cubicBezTo>
                  <a:pt x="832" y="679"/>
                  <a:pt x="831" y="674"/>
                  <a:pt x="829" y="674"/>
                </a:cubicBezTo>
                <a:cubicBezTo>
                  <a:pt x="827" y="675"/>
                  <a:pt x="826" y="677"/>
                  <a:pt x="826" y="680"/>
                </a:cubicBezTo>
                <a:close/>
                <a:moveTo>
                  <a:pt x="803" y="707"/>
                </a:moveTo>
                <a:cubicBezTo>
                  <a:pt x="811" y="713"/>
                  <a:pt x="827" y="707"/>
                  <a:pt x="826" y="694"/>
                </a:cubicBezTo>
                <a:cubicBezTo>
                  <a:pt x="826" y="687"/>
                  <a:pt x="812" y="676"/>
                  <a:pt x="807" y="676"/>
                </a:cubicBezTo>
                <a:cubicBezTo>
                  <a:pt x="790" y="678"/>
                  <a:pt x="795" y="702"/>
                  <a:pt x="803" y="707"/>
                </a:cubicBezTo>
                <a:close/>
                <a:moveTo>
                  <a:pt x="1649" y="679"/>
                </a:moveTo>
                <a:cubicBezTo>
                  <a:pt x="1644" y="678"/>
                  <a:pt x="1627" y="682"/>
                  <a:pt x="1620" y="686"/>
                </a:cubicBezTo>
                <a:cubicBezTo>
                  <a:pt x="1613" y="691"/>
                  <a:pt x="1610" y="707"/>
                  <a:pt x="1616" y="717"/>
                </a:cubicBezTo>
                <a:cubicBezTo>
                  <a:pt x="1626" y="734"/>
                  <a:pt x="1668" y="725"/>
                  <a:pt x="1666" y="706"/>
                </a:cubicBezTo>
                <a:cubicBezTo>
                  <a:pt x="1665" y="699"/>
                  <a:pt x="1656" y="699"/>
                  <a:pt x="1659" y="687"/>
                </a:cubicBezTo>
                <a:cubicBezTo>
                  <a:pt x="1656" y="684"/>
                  <a:pt x="1654" y="680"/>
                  <a:pt x="1649" y="679"/>
                </a:cubicBezTo>
                <a:close/>
                <a:moveTo>
                  <a:pt x="227" y="689"/>
                </a:moveTo>
                <a:cubicBezTo>
                  <a:pt x="223" y="691"/>
                  <a:pt x="217" y="700"/>
                  <a:pt x="216" y="706"/>
                </a:cubicBezTo>
                <a:cubicBezTo>
                  <a:pt x="216" y="714"/>
                  <a:pt x="225" y="729"/>
                  <a:pt x="229" y="732"/>
                </a:cubicBezTo>
                <a:cubicBezTo>
                  <a:pt x="238" y="739"/>
                  <a:pt x="242" y="733"/>
                  <a:pt x="248" y="730"/>
                </a:cubicBezTo>
                <a:cubicBezTo>
                  <a:pt x="255" y="726"/>
                  <a:pt x="258" y="722"/>
                  <a:pt x="266" y="720"/>
                </a:cubicBezTo>
                <a:cubicBezTo>
                  <a:pt x="274" y="697"/>
                  <a:pt x="243" y="677"/>
                  <a:pt x="227" y="689"/>
                </a:cubicBezTo>
                <a:close/>
                <a:moveTo>
                  <a:pt x="1669" y="696"/>
                </a:moveTo>
                <a:cubicBezTo>
                  <a:pt x="1672" y="696"/>
                  <a:pt x="1673" y="698"/>
                  <a:pt x="1676" y="697"/>
                </a:cubicBezTo>
                <a:cubicBezTo>
                  <a:pt x="1681" y="685"/>
                  <a:pt x="1664" y="682"/>
                  <a:pt x="1669" y="696"/>
                </a:cubicBezTo>
                <a:close/>
                <a:moveTo>
                  <a:pt x="1836" y="714"/>
                </a:moveTo>
                <a:cubicBezTo>
                  <a:pt x="1821" y="713"/>
                  <a:pt x="1821" y="697"/>
                  <a:pt x="1811" y="691"/>
                </a:cubicBezTo>
                <a:cubicBezTo>
                  <a:pt x="1810" y="700"/>
                  <a:pt x="1822" y="704"/>
                  <a:pt x="1824" y="712"/>
                </a:cubicBezTo>
                <a:cubicBezTo>
                  <a:pt x="1825" y="716"/>
                  <a:pt x="1823" y="721"/>
                  <a:pt x="1818" y="721"/>
                </a:cubicBezTo>
                <a:cubicBezTo>
                  <a:pt x="1813" y="721"/>
                  <a:pt x="1814" y="715"/>
                  <a:pt x="1812" y="709"/>
                </a:cubicBezTo>
                <a:cubicBezTo>
                  <a:pt x="1810" y="704"/>
                  <a:pt x="1805" y="698"/>
                  <a:pt x="1803" y="694"/>
                </a:cubicBezTo>
                <a:cubicBezTo>
                  <a:pt x="1798" y="704"/>
                  <a:pt x="1815" y="727"/>
                  <a:pt x="1802" y="728"/>
                </a:cubicBezTo>
                <a:cubicBezTo>
                  <a:pt x="1791" y="728"/>
                  <a:pt x="1802" y="700"/>
                  <a:pt x="1795" y="691"/>
                </a:cubicBezTo>
                <a:cubicBezTo>
                  <a:pt x="1786" y="695"/>
                  <a:pt x="1797" y="726"/>
                  <a:pt x="1787" y="725"/>
                </a:cubicBezTo>
                <a:cubicBezTo>
                  <a:pt x="1779" y="725"/>
                  <a:pt x="1788" y="694"/>
                  <a:pt x="1787" y="689"/>
                </a:cubicBezTo>
                <a:cubicBezTo>
                  <a:pt x="1779" y="695"/>
                  <a:pt x="1781" y="704"/>
                  <a:pt x="1780" y="713"/>
                </a:cubicBezTo>
                <a:cubicBezTo>
                  <a:pt x="1780" y="722"/>
                  <a:pt x="1775" y="727"/>
                  <a:pt x="1776" y="735"/>
                </a:cubicBezTo>
                <a:cubicBezTo>
                  <a:pt x="1779" y="760"/>
                  <a:pt x="1822" y="765"/>
                  <a:pt x="1833" y="743"/>
                </a:cubicBezTo>
                <a:cubicBezTo>
                  <a:pt x="1857" y="751"/>
                  <a:pt x="1866" y="725"/>
                  <a:pt x="1853" y="711"/>
                </a:cubicBezTo>
                <a:cubicBezTo>
                  <a:pt x="1845" y="702"/>
                  <a:pt x="1825" y="692"/>
                  <a:pt x="1817" y="686"/>
                </a:cubicBezTo>
                <a:cubicBezTo>
                  <a:pt x="1818" y="699"/>
                  <a:pt x="1844" y="699"/>
                  <a:pt x="1836" y="714"/>
                </a:cubicBezTo>
                <a:close/>
                <a:moveTo>
                  <a:pt x="108" y="689"/>
                </a:moveTo>
                <a:cubicBezTo>
                  <a:pt x="104" y="697"/>
                  <a:pt x="99" y="706"/>
                  <a:pt x="98" y="717"/>
                </a:cubicBezTo>
                <a:cubicBezTo>
                  <a:pt x="108" y="727"/>
                  <a:pt x="121" y="715"/>
                  <a:pt x="121" y="702"/>
                </a:cubicBezTo>
                <a:cubicBezTo>
                  <a:pt x="116" y="699"/>
                  <a:pt x="116" y="690"/>
                  <a:pt x="108" y="689"/>
                </a:cubicBezTo>
                <a:close/>
                <a:moveTo>
                  <a:pt x="127" y="694"/>
                </a:moveTo>
                <a:cubicBezTo>
                  <a:pt x="127" y="691"/>
                  <a:pt x="125" y="690"/>
                  <a:pt x="121" y="690"/>
                </a:cubicBezTo>
                <a:cubicBezTo>
                  <a:pt x="121" y="694"/>
                  <a:pt x="123" y="695"/>
                  <a:pt x="127" y="694"/>
                </a:cubicBezTo>
                <a:close/>
                <a:moveTo>
                  <a:pt x="132" y="705"/>
                </a:moveTo>
                <a:cubicBezTo>
                  <a:pt x="135" y="707"/>
                  <a:pt x="141" y="707"/>
                  <a:pt x="140" y="701"/>
                </a:cubicBezTo>
                <a:cubicBezTo>
                  <a:pt x="138" y="698"/>
                  <a:pt x="131" y="698"/>
                  <a:pt x="132" y="705"/>
                </a:cubicBezTo>
                <a:close/>
                <a:moveTo>
                  <a:pt x="1480" y="793"/>
                </a:moveTo>
                <a:cubicBezTo>
                  <a:pt x="1441" y="769"/>
                  <a:pt x="1403" y="742"/>
                  <a:pt x="1382" y="700"/>
                </a:cubicBezTo>
                <a:cubicBezTo>
                  <a:pt x="1381" y="700"/>
                  <a:pt x="1381" y="699"/>
                  <a:pt x="1380" y="699"/>
                </a:cubicBezTo>
                <a:cubicBezTo>
                  <a:pt x="1401" y="743"/>
                  <a:pt x="1436" y="772"/>
                  <a:pt x="1480" y="793"/>
                </a:cubicBezTo>
                <a:close/>
                <a:moveTo>
                  <a:pt x="156" y="721"/>
                </a:moveTo>
                <a:cubicBezTo>
                  <a:pt x="159" y="724"/>
                  <a:pt x="164" y="723"/>
                  <a:pt x="168" y="724"/>
                </a:cubicBezTo>
                <a:cubicBezTo>
                  <a:pt x="170" y="727"/>
                  <a:pt x="170" y="730"/>
                  <a:pt x="171" y="733"/>
                </a:cubicBezTo>
                <a:cubicBezTo>
                  <a:pt x="184" y="744"/>
                  <a:pt x="193" y="727"/>
                  <a:pt x="203" y="724"/>
                </a:cubicBezTo>
                <a:cubicBezTo>
                  <a:pt x="203" y="702"/>
                  <a:pt x="155" y="697"/>
                  <a:pt x="156" y="721"/>
                </a:cubicBezTo>
                <a:close/>
                <a:moveTo>
                  <a:pt x="1031" y="720"/>
                </a:moveTo>
                <a:cubicBezTo>
                  <a:pt x="1030" y="716"/>
                  <a:pt x="1029" y="712"/>
                  <a:pt x="1028" y="708"/>
                </a:cubicBezTo>
                <a:cubicBezTo>
                  <a:pt x="1027" y="714"/>
                  <a:pt x="1028" y="718"/>
                  <a:pt x="1031" y="720"/>
                </a:cubicBezTo>
                <a:close/>
                <a:moveTo>
                  <a:pt x="135" y="715"/>
                </a:moveTo>
                <a:cubicBezTo>
                  <a:pt x="133" y="721"/>
                  <a:pt x="131" y="727"/>
                  <a:pt x="125" y="728"/>
                </a:cubicBezTo>
                <a:cubicBezTo>
                  <a:pt x="120" y="729"/>
                  <a:pt x="122" y="724"/>
                  <a:pt x="117" y="725"/>
                </a:cubicBezTo>
                <a:cubicBezTo>
                  <a:pt x="112" y="728"/>
                  <a:pt x="104" y="730"/>
                  <a:pt x="96" y="728"/>
                </a:cubicBezTo>
                <a:cubicBezTo>
                  <a:pt x="91" y="733"/>
                  <a:pt x="88" y="743"/>
                  <a:pt x="88" y="750"/>
                </a:cubicBezTo>
                <a:cubicBezTo>
                  <a:pt x="93" y="751"/>
                  <a:pt x="93" y="747"/>
                  <a:pt x="97" y="747"/>
                </a:cubicBezTo>
                <a:cubicBezTo>
                  <a:pt x="100" y="752"/>
                  <a:pt x="102" y="760"/>
                  <a:pt x="100" y="768"/>
                </a:cubicBezTo>
                <a:cubicBezTo>
                  <a:pt x="104" y="772"/>
                  <a:pt x="106" y="777"/>
                  <a:pt x="109" y="780"/>
                </a:cubicBezTo>
                <a:cubicBezTo>
                  <a:pt x="111" y="780"/>
                  <a:pt x="111" y="779"/>
                  <a:pt x="113" y="779"/>
                </a:cubicBezTo>
                <a:cubicBezTo>
                  <a:pt x="112" y="764"/>
                  <a:pt x="122" y="752"/>
                  <a:pt x="125" y="738"/>
                </a:cubicBezTo>
                <a:cubicBezTo>
                  <a:pt x="127" y="725"/>
                  <a:pt x="142" y="721"/>
                  <a:pt x="146" y="712"/>
                </a:cubicBezTo>
                <a:cubicBezTo>
                  <a:pt x="142" y="710"/>
                  <a:pt x="139" y="715"/>
                  <a:pt x="135" y="715"/>
                </a:cubicBezTo>
                <a:close/>
                <a:moveTo>
                  <a:pt x="273" y="720"/>
                </a:moveTo>
                <a:cubicBezTo>
                  <a:pt x="278" y="720"/>
                  <a:pt x="279" y="716"/>
                  <a:pt x="280" y="712"/>
                </a:cubicBezTo>
                <a:cubicBezTo>
                  <a:pt x="276" y="710"/>
                  <a:pt x="273" y="715"/>
                  <a:pt x="273" y="720"/>
                </a:cubicBezTo>
                <a:close/>
                <a:moveTo>
                  <a:pt x="127" y="717"/>
                </a:moveTo>
                <a:cubicBezTo>
                  <a:pt x="129" y="717"/>
                  <a:pt x="128" y="714"/>
                  <a:pt x="128" y="712"/>
                </a:cubicBezTo>
                <a:cubicBezTo>
                  <a:pt x="125" y="710"/>
                  <a:pt x="123" y="717"/>
                  <a:pt x="127" y="717"/>
                </a:cubicBezTo>
                <a:close/>
                <a:moveTo>
                  <a:pt x="155" y="731"/>
                </a:moveTo>
                <a:cubicBezTo>
                  <a:pt x="152" y="729"/>
                  <a:pt x="149" y="726"/>
                  <a:pt x="146" y="723"/>
                </a:cubicBezTo>
                <a:cubicBezTo>
                  <a:pt x="139" y="727"/>
                  <a:pt x="133" y="731"/>
                  <a:pt x="132" y="741"/>
                </a:cubicBezTo>
                <a:cubicBezTo>
                  <a:pt x="139" y="758"/>
                  <a:pt x="163" y="747"/>
                  <a:pt x="163" y="731"/>
                </a:cubicBezTo>
                <a:cubicBezTo>
                  <a:pt x="161" y="730"/>
                  <a:pt x="158" y="731"/>
                  <a:pt x="155" y="731"/>
                </a:cubicBezTo>
                <a:close/>
                <a:moveTo>
                  <a:pt x="265" y="730"/>
                </a:moveTo>
                <a:cubicBezTo>
                  <a:pt x="261" y="735"/>
                  <a:pt x="267" y="743"/>
                  <a:pt x="273" y="743"/>
                </a:cubicBezTo>
                <a:cubicBezTo>
                  <a:pt x="275" y="737"/>
                  <a:pt x="272" y="729"/>
                  <a:pt x="265" y="730"/>
                </a:cubicBezTo>
                <a:close/>
                <a:moveTo>
                  <a:pt x="216" y="734"/>
                </a:moveTo>
                <a:cubicBezTo>
                  <a:pt x="200" y="722"/>
                  <a:pt x="181" y="748"/>
                  <a:pt x="188" y="766"/>
                </a:cubicBezTo>
                <a:cubicBezTo>
                  <a:pt x="179" y="779"/>
                  <a:pt x="187" y="799"/>
                  <a:pt x="198" y="804"/>
                </a:cubicBezTo>
                <a:cubicBezTo>
                  <a:pt x="213" y="805"/>
                  <a:pt x="221" y="798"/>
                  <a:pt x="222" y="788"/>
                </a:cubicBezTo>
                <a:cubicBezTo>
                  <a:pt x="222" y="783"/>
                  <a:pt x="220" y="778"/>
                  <a:pt x="220" y="773"/>
                </a:cubicBezTo>
                <a:cubicBezTo>
                  <a:pt x="221" y="767"/>
                  <a:pt x="227" y="764"/>
                  <a:pt x="227" y="758"/>
                </a:cubicBezTo>
                <a:cubicBezTo>
                  <a:pt x="221" y="750"/>
                  <a:pt x="224" y="739"/>
                  <a:pt x="216" y="734"/>
                </a:cubicBezTo>
                <a:close/>
                <a:moveTo>
                  <a:pt x="248" y="741"/>
                </a:moveTo>
                <a:cubicBezTo>
                  <a:pt x="251" y="743"/>
                  <a:pt x="255" y="741"/>
                  <a:pt x="254" y="737"/>
                </a:cubicBezTo>
                <a:cubicBezTo>
                  <a:pt x="252" y="736"/>
                  <a:pt x="248" y="737"/>
                  <a:pt x="248" y="741"/>
                </a:cubicBezTo>
                <a:close/>
                <a:moveTo>
                  <a:pt x="284" y="766"/>
                </a:moveTo>
                <a:cubicBezTo>
                  <a:pt x="297" y="774"/>
                  <a:pt x="292" y="801"/>
                  <a:pt x="284" y="811"/>
                </a:cubicBezTo>
                <a:cubicBezTo>
                  <a:pt x="287" y="814"/>
                  <a:pt x="290" y="820"/>
                  <a:pt x="294" y="823"/>
                </a:cubicBezTo>
                <a:cubicBezTo>
                  <a:pt x="299" y="819"/>
                  <a:pt x="302" y="813"/>
                  <a:pt x="303" y="805"/>
                </a:cubicBezTo>
                <a:cubicBezTo>
                  <a:pt x="306" y="803"/>
                  <a:pt x="309" y="801"/>
                  <a:pt x="311" y="799"/>
                </a:cubicBezTo>
                <a:cubicBezTo>
                  <a:pt x="318" y="780"/>
                  <a:pt x="332" y="761"/>
                  <a:pt x="330" y="739"/>
                </a:cubicBezTo>
                <a:cubicBezTo>
                  <a:pt x="314" y="748"/>
                  <a:pt x="300" y="758"/>
                  <a:pt x="284" y="766"/>
                </a:cubicBezTo>
                <a:close/>
                <a:moveTo>
                  <a:pt x="1924" y="763"/>
                </a:moveTo>
                <a:cubicBezTo>
                  <a:pt x="1922" y="756"/>
                  <a:pt x="1916" y="745"/>
                  <a:pt x="1910" y="742"/>
                </a:cubicBezTo>
                <a:cubicBezTo>
                  <a:pt x="1891" y="732"/>
                  <a:pt x="1867" y="755"/>
                  <a:pt x="1872" y="772"/>
                </a:cubicBezTo>
                <a:cubicBezTo>
                  <a:pt x="1874" y="780"/>
                  <a:pt x="1884" y="784"/>
                  <a:pt x="1880" y="797"/>
                </a:cubicBezTo>
                <a:cubicBezTo>
                  <a:pt x="1882" y="798"/>
                  <a:pt x="1883" y="801"/>
                  <a:pt x="1885" y="803"/>
                </a:cubicBezTo>
                <a:cubicBezTo>
                  <a:pt x="1904" y="799"/>
                  <a:pt x="1927" y="787"/>
                  <a:pt x="1924" y="763"/>
                </a:cubicBezTo>
                <a:close/>
                <a:moveTo>
                  <a:pt x="168" y="746"/>
                </a:moveTo>
                <a:cubicBezTo>
                  <a:pt x="170" y="747"/>
                  <a:pt x="171" y="746"/>
                  <a:pt x="172" y="744"/>
                </a:cubicBezTo>
                <a:cubicBezTo>
                  <a:pt x="170" y="742"/>
                  <a:pt x="169" y="744"/>
                  <a:pt x="168" y="746"/>
                </a:cubicBezTo>
                <a:close/>
                <a:moveTo>
                  <a:pt x="232" y="764"/>
                </a:moveTo>
                <a:cubicBezTo>
                  <a:pt x="246" y="764"/>
                  <a:pt x="262" y="759"/>
                  <a:pt x="269" y="750"/>
                </a:cubicBezTo>
                <a:cubicBezTo>
                  <a:pt x="263" y="751"/>
                  <a:pt x="261" y="747"/>
                  <a:pt x="257" y="746"/>
                </a:cubicBezTo>
                <a:cubicBezTo>
                  <a:pt x="249" y="754"/>
                  <a:pt x="239" y="745"/>
                  <a:pt x="230" y="743"/>
                </a:cubicBezTo>
                <a:cubicBezTo>
                  <a:pt x="229" y="753"/>
                  <a:pt x="234" y="755"/>
                  <a:pt x="232" y="764"/>
                </a:cubicBezTo>
                <a:close/>
                <a:moveTo>
                  <a:pt x="176" y="751"/>
                </a:moveTo>
                <a:cubicBezTo>
                  <a:pt x="178" y="752"/>
                  <a:pt x="179" y="751"/>
                  <a:pt x="180" y="750"/>
                </a:cubicBezTo>
                <a:cubicBezTo>
                  <a:pt x="180" y="749"/>
                  <a:pt x="180" y="747"/>
                  <a:pt x="178" y="747"/>
                </a:cubicBezTo>
                <a:cubicBezTo>
                  <a:pt x="178" y="749"/>
                  <a:pt x="175" y="748"/>
                  <a:pt x="176" y="751"/>
                </a:cubicBezTo>
                <a:close/>
                <a:moveTo>
                  <a:pt x="161" y="752"/>
                </a:moveTo>
                <a:cubicBezTo>
                  <a:pt x="162" y="753"/>
                  <a:pt x="166" y="755"/>
                  <a:pt x="167" y="752"/>
                </a:cubicBezTo>
                <a:cubicBezTo>
                  <a:pt x="166" y="751"/>
                  <a:pt x="162" y="749"/>
                  <a:pt x="161" y="752"/>
                </a:cubicBezTo>
                <a:close/>
                <a:moveTo>
                  <a:pt x="126" y="754"/>
                </a:moveTo>
                <a:cubicBezTo>
                  <a:pt x="115" y="769"/>
                  <a:pt x="129" y="810"/>
                  <a:pt x="140" y="809"/>
                </a:cubicBezTo>
                <a:cubicBezTo>
                  <a:pt x="143" y="809"/>
                  <a:pt x="148" y="802"/>
                  <a:pt x="149" y="796"/>
                </a:cubicBezTo>
                <a:cubicBezTo>
                  <a:pt x="150" y="788"/>
                  <a:pt x="143" y="775"/>
                  <a:pt x="141" y="769"/>
                </a:cubicBezTo>
                <a:cubicBezTo>
                  <a:pt x="138" y="762"/>
                  <a:pt x="137" y="751"/>
                  <a:pt x="128" y="754"/>
                </a:cubicBezTo>
                <a:cubicBezTo>
                  <a:pt x="128" y="754"/>
                  <a:pt x="127" y="754"/>
                  <a:pt x="126" y="754"/>
                </a:cubicBezTo>
                <a:close/>
                <a:moveTo>
                  <a:pt x="79" y="777"/>
                </a:moveTo>
                <a:cubicBezTo>
                  <a:pt x="83" y="776"/>
                  <a:pt x="85" y="773"/>
                  <a:pt x="88" y="772"/>
                </a:cubicBezTo>
                <a:cubicBezTo>
                  <a:pt x="87" y="767"/>
                  <a:pt x="88" y="761"/>
                  <a:pt x="87" y="757"/>
                </a:cubicBezTo>
                <a:cubicBezTo>
                  <a:pt x="79" y="758"/>
                  <a:pt x="81" y="769"/>
                  <a:pt x="79" y="777"/>
                </a:cubicBezTo>
                <a:close/>
                <a:moveTo>
                  <a:pt x="147" y="762"/>
                </a:moveTo>
                <a:cubicBezTo>
                  <a:pt x="150" y="763"/>
                  <a:pt x="150" y="761"/>
                  <a:pt x="150" y="758"/>
                </a:cubicBezTo>
                <a:cubicBezTo>
                  <a:pt x="149" y="758"/>
                  <a:pt x="148" y="758"/>
                  <a:pt x="148" y="758"/>
                </a:cubicBezTo>
                <a:cubicBezTo>
                  <a:pt x="147" y="759"/>
                  <a:pt x="146" y="761"/>
                  <a:pt x="147" y="762"/>
                </a:cubicBezTo>
                <a:close/>
                <a:moveTo>
                  <a:pt x="1824" y="765"/>
                </a:moveTo>
                <a:cubicBezTo>
                  <a:pt x="1826" y="770"/>
                  <a:pt x="1829" y="774"/>
                  <a:pt x="1835" y="775"/>
                </a:cubicBezTo>
                <a:cubicBezTo>
                  <a:pt x="1838" y="762"/>
                  <a:pt x="1830" y="755"/>
                  <a:pt x="1824" y="765"/>
                </a:cubicBezTo>
                <a:close/>
                <a:moveTo>
                  <a:pt x="178" y="764"/>
                </a:moveTo>
                <a:cubicBezTo>
                  <a:pt x="179" y="761"/>
                  <a:pt x="176" y="762"/>
                  <a:pt x="174" y="762"/>
                </a:cubicBezTo>
                <a:cubicBezTo>
                  <a:pt x="173" y="765"/>
                  <a:pt x="177" y="765"/>
                  <a:pt x="178" y="764"/>
                </a:cubicBezTo>
                <a:close/>
                <a:moveTo>
                  <a:pt x="464" y="777"/>
                </a:moveTo>
                <a:cubicBezTo>
                  <a:pt x="462" y="773"/>
                  <a:pt x="461" y="768"/>
                  <a:pt x="458" y="766"/>
                </a:cubicBezTo>
                <a:cubicBezTo>
                  <a:pt x="459" y="771"/>
                  <a:pt x="461" y="774"/>
                  <a:pt x="464" y="777"/>
                </a:cubicBezTo>
                <a:close/>
                <a:moveTo>
                  <a:pt x="269" y="773"/>
                </a:moveTo>
                <a:cubicBezTo>
                  <a:pt x="270" y="774"/>
                  <a:pt x="272" y="774"/>
                  <a:pt x="273" y="773"/>
                </a:cubicBezTo>
                <a:cubicBezTo>
                  <a:pt x="273" y="772"/>
                  <a:pt x="273" y="771"/>
                  <a:pt x="273" y="770"/>
                </a:cubicBezTo>
                <a:cubicBezTo>
                  <a:pt x="272" y="770"/>
                  <a:pt x="271" y="769"/>
                  <a:pt x="269" y="769"/>
                </a:cubicBezTo>
                <a:cubicBezTo>
                  <a:pt x="270" y="771"/>
                  <a:pt x="269" y="771"/>
                  <a:pt x="269" y="773"/>
                </a:cubicBezTo>
                <a:close/>
                <a:moveTo>
                  <a:pt x="1910" y="804"/>
                </a:moveTo>
                <a:cubicBezTo>
                  <a:pt x="1927" y="812"/>
                  <a:pt x="1949" y="785"/>
                  <a:pt x="1935" y="770"/>
                </a:cubicBezTo>
                <a:cubicBezTo>
                  <a:pt x="1931" y="786"/>
                  <a:pt x="1919" y="793"/>
                  <a:pt x="1910" y="804"/>
                </a:cubicBezTo>
                <a:close/>
                <a:moveTo>
                  <a:pt x="160" y="774"/>
                </a:moveTo>
                <a:cubicBezTo>
                  <a:pt x="162" y="776"/>
                  <a:pt x="167" y="775"/>
                  <a:pt x="167" y="772"/>
                </a:cubicBezTo>
                <a:cubicBezTo>
                  <a:pt x="163" y="772"/>
                  <a:pt x="161" y="772"/>
                  <a:pt x="160" y="774"/>
                </a:cubicBezTo>
                <a:close/>
                <a:moveTo>
                  <a:pt x="256" y="780"/>
                </a:moveTo>
                <a:cubicBezTo>
                  <a:pt x="259" y="779"/>
                  <a:pt x="261" y="777"/>
                  <a:pt x="261" y="773"/>
                </a:cubicBezTo>
                <a:cubicBezTo>
                  <a:pt x="257" y="773"/>
                  <a:pt x="255" y="777"/>
                  <a:pt x="256" y="780"/>
                </a:cubicBezTo>
                <a:close/>
                <a:moveTo>
                  <a:pt x="283" y="779"/>
                </a:moveTo>
                <a:cubicBezTo>
                  <a:pt x="284" y="777"/>
                  <a:pt x="284" y="777"/>
                  <a:pt x="283" y="775"/>
                </a:cubicBezTo>
                <a:cubicBezTo>
                  <a:pt x="281" y="775"/>
                  <a:pt x="281" y="774"/>
                  <a:pt x="278" y="774"/>
                </a:cubicBezTo>
                <a:cubicBezTo>
                  <a:pt x="278" y="778"/>
                  <a:pt x="280" y="779"/>
                  <a:pt x="283" y="779"/>
                </a:cubicBezTo>
                <a:close/>
                <a:moveTo>
                  <a:pt x="98" y="778"/>
                </a:moveTo>
                <a:cubicBezTo>
                  <a:pt x="97" y="781"/>
                  <a:pt x="99" y="782"/>
                  <a:pt x="102" y="782"/>
                </a:cubicBezTo>
                <a:cubicBezTo>
                  <a:pt x="102" y="781"/>
                  <a:pt x="102" y="780"/>
                  <a:pt x="102" y="778"/>
                </a:cubicBezTo>
                <a:cubicBezTo>
                  <a:pt x="100" y="779"/>
                  <a:pt x="99" y="776"/>
                  <a:pt x="98" y="778"/>
                </a:cubicBezTo>
                <a:close/>
                <a:moveTo>
                  <a:pt x="233" y="781"/>
                </a:moveTo>
                <a:cubicBezTo>
                  <a:pt x="231" y="784"/>
                  <a:pt x="228" y="788"/>
                  <a:pt x="228" y="794"/>
                </a:cubicBezTo>
                <a:cubicBezTo>
                  <a:pt x="223" y="803"/>
                  <a:pt x="215" y="809"/>
                  <a:pt x="205" y="812"/>
                </a:cubicBezTo>
                <a:cubicBezTo>
                  <a:pt x="196" y="824"/>
                  <a:pt x="182" y="833"/>
                  <a:pt x="163" y="836"/>
                </a:cubicBezTo>
                <a:cubicBezTo>
                  <a:pt x="171" y="838"/>
                  <a:pt x="174" y="843"/>
                  <a:pt x="184" y="843"/>
                </a:cubicBezTo>
                <a:cubicBezTo>
                  <a:pt x="192" y="849"/>
                  <a:pt x="193" y="859"/>
                  <a:pt x="195" y="869"/>
                </a:cubicBezTo>
                <a:cubicBezTo>
                  <a:pt x="202" y="869"/>
                  <a:pt x="211" y="866"/>
                  <a:pt x="219" y="864"/>
                </a:cubicBezTo>
                <a:cubicBezTo>
                  <a:pt x="216" y="854"/>
                  <a:pt x="213" y="845"/>
                  <a:pt x="216" y="836"/>
                </a:cubicBezTo>
                <a:cubicBezTo>
                  <a:pt x="220" y="819"/>
                  <a:pt x="237" y="812"/>
                  <a:pt x="247" y="802"/>
                </a:cubicBezTo>
                <a:cubicBezTo>
                  <a:pt x="241" y="794"/>
                  <a:pt x="248" y="783"/>
                  <a:pt x="246" y="777"/>
                </a:cubicBezTo>
                <a:cubicBezTo>
                  <a:pt x="241" y="778"/>
                  <a:pt x="238" y="780"/>
                  <a:pt x="233" y="781"/>
                </a:cubicBezTo>
                <a:close/>
                <a:moveTo>
                  <a:pt x="275" y="782"/>
                </a:moveTo>
                <a:cubicBezTo>
                  <a:pt x="270" y="783"/>
                  <a:pt x="269" y="780"/>
                  <a:pt x="265" y="780"/>
                </a:cubicBezTo>
                <a:cubicBezTo>
                  <a:pt x="261" y="784"/>
                  <a:pt x="258" y="788"/>
                  <a:pt x="251" y="788"/>
                </a:cubicBezTo>
                <a:cubicBezTo>
                  <a:pt x="251" y="794"/>
                  <a:pt x="251" y="798"/>
                  <a:pt x="254" y="801"/>
                </a:cubicBezTo>
                <a:cubicBezTo>
                  <a:pt x="263" y="801"/>
                  <a:pt x="270" y="803"/>
                  <a:pt x="277" y="804"/>
                </a:cubicBezTo>
                <a:cubicBezTo>
                  <a:pt x="281" y="800"/>
                  <a:pt x="284" y="797"/>
                  <a:pt x="284" y="790"/>
                </a:cubicBezTo>
                <a:cubicBezTo>
                  <a:pt x="281" y="787"/>
                  <a:pt x="277" y="786"/>
                  <a:pt x="275" y="782"/>
                </a:cubicBezTo>
                <a:close/>
                <a:moveTo>
                  <a:pt x="1047" y="788"/>
                </a:moveTo>
                <a:cubicBezTo>
                  <a:pt x="1047" y="785"/>
                  <a:pt x="1047" y="781"/>
                  <a:pt x="1045" y="780"/>
                </a:cubicBezTo>
                <a:cubicBezTo>
                  <a:pt x="1046" y="783"/>
                  <a:pt x="1045" y="787"/>
                  <a:pt x="1047" y="788"/>
                </a:cubicBezTo>
                <a:close/>
                <a:moveTo>
                  <a:pt x="1862" y="788"/>
                </a:moveTo>
                <a:cubicBezTo>
                  <a:pt x="1864" y="790"/>
                  <a:pt x="1866" y="792"/>
                  <a:pt x="1869" y="793"/>
                </a:cubicBezTo>
                <a:cubicBezTo>
                  <a:pt x="1876" y="784"/>
                  <a:pt x="1861" y="773"/>
                  <a:pt x="1862" y="788"/>
                </a:cubicBezTo>
                <a:close/>
                <a:moveTo>
                  <a:pt x="172" y="783"/>
                </a:moveTo>
                <a:cubicBezTo>
                  <a:pt x="174" y="785"/>
                  <a:pt x="177" y="783"/>
                  <a:pt x="177" y="781"/>
                </a:cubicBezTo>
                <a:cubicBezTo>
                  <a:pt x="174" y="780"/>
                  <a:pt x="173" y="781"/>
                  <a:pt x="172" y="783"/>
                </a:cubicBezTo>
                <a:close/>
                <a:moveTo>
                  <a:pt x="86" y="789"/>
                </a:moveTo>
                <a:cubicBezTo>
                  <a:pt x="89" y="789"/>
                  <a:pt x="92" y="788"/>
                  <a:pt x="92" y="785"/>
                </a:cubicBezTo>
                <a:cubicBezTo>
                  <a:pt x="89" y="786"/>
                  <a:pt x="87" y="788"/>
                  <a:pt x="86" y="789"/>
                </a:cubicBezTo>
                <a:close/>
                <a:moveTo>
                  <a:pt x="85" y="789"/>
                </a:moveTo>
                <a:cubicBezTo>
                  <a:pt x="82" y="790"/>
                  <a:pt x="77" y="789"/>
                  <a:pt x="76" y="793"/>
                </a:cubicBezTo>
                <a:cubicBezTo>
                  <a:pt x="81" y="793"/>
                  <a:pt x="83" y="791"/>
                  <a:pt x="85" y="789"/>
                </a:cubicBezTo>
                <a:close/>
                <a:moveTo>
                  <a:pt x="155" y="794"/>
                </a:moveTo>
                <a:cubicBezTo>
                  <a:pt x="157" y="795"/>
                  <a:pt x="157" y="793"/>
                  <a:pt x="159" y="792"/>
                </a:cubicBezTo>
                <a:cubicBezTo>
                  <a:pt x="158" y="790"/>
                  <a:pt x="157" y="789"/>
                  <a:pt x="155" y="789"/>
                </a:cubicBezTo>
                <a:cubicBezTo>
                  <a:pt x="155" y="792"/>
                  <a:pt x="153" y="793"/>
                  <a:pt x="155" y="794"/>
                </a:cubicBezTo>
                <a:close/>
                <a:moveTo>
                  <a:pt x="163" y="796"/>
                </a:moveTo>
                <a:cubicBezTo>
                  <a:pt x="161" y="807"/>
                  <a:pt x="147" y="805"/>
                  <a:pt x="149" y="816"/>
                </a:cubicBezTo>
                <a:cubicBezTo>
                  <a:pt x="153" y="838"/>
                  <a:pt x="193" y="826"/>
                  <a:pt x="196" y="810"/>
                </a:cubicBezTo>
                <a:cubicBezTo>
                  <a:pt x="185" y="809"/>
                  <a:pt x="182" y="800"/>
                  <a:pt x="178" y="792"/>
                </a:cubicBezTo>
                <a:cubicBezTo>
                  <a:pt x="171" y="792"/>
                  <a:pt x="168" y="795"/>
                  <a:pt x="163" y="796"/>
                </a:cubicBezTo>
                <a:close/>
                <a:moveTo>
                  <a:pt x="764" y="809"/>
                </a:moveTo>
                <a:cubicBezTo>
                  <a:pt x="763" y="803"/>
                  <a:pt x="765" y="796"/>
                  <a:pt x="761" y="793"/>
                </a:cubicBezTo>
                <a:cubicBezTo>
                  <a:pt x="762" y="799"/>
                  <a:pt x="761" y="806"/>
                  <a:pt x="764" y="809"/>
                </a:cubicBezTo>
                <a:close/>
                <a:moveTo>
                  <a:pt x="63" y="834"/>
                </a:moveTo>
                <a:cubicBezTo>
                  <a:pt x="57" y="859"/>
                  <a:pt x="53" y="884"/>
                  <a:pt x="52" y="907"/>
                </a:cubicBezTo>
                <a:cubicBezTo>
                  <a:pt x="55" y="908"/>
                  <a:pt x="58" y="909"/>
                  <a:pt x="61" y="910"/>
                </a:cubicBezTo>
                <a:cubicBezTo>
                  <a:pt x="70" y="919"/>
                  <a:pt x="79" y="929"/>
                  <a:pt x="83" y="942"/>
                </a:cubicBezTo>
                <a:cubicBezTo>
                  <a:pt x="84" y="949"/>
                  <a:pt x="83" y="956"/>
                  <a:pt x="90" y="959"/>
                </a:cubicBezTo>
                <a:cubicBezTo>
                  <a:pt x="96" y="956"/>
                  <a:pt x="102" y="952"/>
                  <a:pt x="111" y="952"/>
                </a:cubicBezTo>
                <a:cubicBezTo>
                  <a:pt x="107" y="934"/>
                  <a:pt x="115" y="919"/>
                  <a:pt x="130" y="914"/>
                </a:cubicBezTo>
                <a:cubicBezTo>
                  <a:pt x="133" y="913"/>
                  <a:pt x="137" y="913"/>
                  <a:pt x="141" y="912"/>
                </a:cubicBezTo>
                <a:cubicBezTo>
                  <a:pt x="146" y="911"/>
                  <a:pt x="150" y="907"/>
                  <a:pt x="155" y="907"/>
                </a:cubicBezTo>
                <a:cubicBezTo>
                  <a:pt x="174" y="904"/>
                  <a:pt x="177" y="914"/>
                  <a:pt x="186" y="921"/>
                </a:cubicBezTo>
                <a:cubicBezTo>
                  <a:pt x="186" y="912"/>
                  <a:pt x="183" y="907"/>
                  <a:pt x="182" y="899"/>
                </a:cubicBezTo>
                <a:cubicBezTo>
                  <a:pt x="174" y="900"/>
                  <a:pt x="166" y="901"/>
                  <a:pt x="158" y="899"/>
                </a:cubicBezTo>
                <a:cubicBezTo>
                  <a:pt x="131" y="895"/>
                  <a:pt x="124" y="856"/>
                  <a:pt x="145" y="842"/>
                </a:cubicBezTo>
                <a:cubicBezTo>
                  <a:pt x="150" y="838"/>
                  <a:pt x="155" y="837"/>
                  <a:pt x="162" y="834"/>
                </a:cubicBezTo>
                <a:cubicBezTo>
                  <a:pt x="151" y="833"/>
                  <a:pt x="144" y="828"/>
                  <a:pt x="141" y="819"/>
                </a:cubicBezTo>
                <a:cubicBezTo>
                  <a:pt x="131" y="816"/>
                  <a:pt x="126" y="808"/>
                  <a:pt x="120" y="801"/>
                </a:cubicBezTo>
                <a:cubicBezTo>
                  <a:pt x="115" y="810"/>
                  <a:pt x="123" y="816"/>
                  <a:pt x="125" y="823"/>
                </a:cubicBezTo>
                <a:cubicBezTo>
                  <a:pt x="125" y="826"/>
                  <a:pt x="122" y="826"/>
                  <a:pt x="121" y="830"/>
                </a:cubicBezTo>
                <a:cubicBezTo>
                  <a:pt x="123" y="843"/>
                  <a:pt x="116" y="856"/>
                  <a:pt x="106" y="858"/>
                </a:cubicBezTo>
                <a:cubicBezTo>
                  <a:pt x="93" y="861"/>
                  <a:pt x="80" y="852"/>
                  <a:pt x="79" y="841"/>
                </a:cubicBezTo>
                <a:cubicBezTo>
                  <a:pt x="76" y="828"/>
                  <a:pt x="84" y="823"/>
                  <a:pt x="88" y="815"/>
                </a:cubicBezTo>
                <a:cubicBezTo>
                  <a:pt x="90" y="811"/>
                  <a:pt x="89" y="807"/>
                  <a:pt x="91" y="805"/>
                </a:cubicBezTo>
                <a:cubicBezTo>
                  <a:pt x="95" y="801"/>
                  <a:pt x="103" y="804"/>
                  <a:pt x="103" y="797"/>
                </a:cubicBezTo>
                <a:cubicBezTo>
                  <a:pt x="78" y="801"/>
                  <a:pt x="68" y="812"/>
                  <a:pt x="63" y="834"/>
                </a:cubicBezTo>
                <a:close/>
                <a:moveTo>
                  <a:pt x="106" y="810"/>
                </a:moveTo>
                <a:cubicBezTo>
                  <a:pt x="111" y="811"/>
                  <a:pt x="111" y="807"/>
                  <a:pt x="111" y="803"/>
                </a:cubicBezTo>
                <a:cubicBezTo>
                  <a:pt x="107" y="803"/>
                  <a:pt x="106" y="806"/>
                  <a:pt x="106" y="810"/>
                </a:cubicBezTo>
                <a:close/>
                <a:moveTo>
                  <a:pt x="1865" y="819"/>
                </a:moveTo>
                <a:cubicBezTo>
                  <a:pt x="1871" y="818"/>
                  <a:pt x="1876" y="815"/>
                  <a:pt x="1875" y="807"/>
                </a:cubicBezTo>
                <a:cubicBezTo>
                  <a:pt x="1866" y="802"/>
                  <a:pt x="1860" y="812"/>
                  <a:pt x="1865" y="819"/>
                </a:cubicBezTo>
                <a:close/>
                <a:moveTo>
                  <a:pt x="1887" y="816"/>
                </a:moveTo>
                <a:cubicBezTo>
                  <a:pt x="1893" y="819"/>
                  <a:pt x="1905" y="818"/>
                  <a:pt x="1907" y="811"/>
                </a:cubicBezTo>
                <a:cubicBezTo>
                  <a:pt x="1902" y="807"/>
                  <a:pt x="1886" y="806"/>
                  <a:pt x="1887" y="816"/>
                </a:cubicBezTo>
                <a:close/>
                <a:moveTo>
                  <a:pt x="780" y="830"/>
                </a:moveTo>
                <a:cubicBezTo>
                  <a:pt x="784" y="830"/>
                  <a:pt x="782" y="835"/>
                  <a:pt x="784" y="836"/>
                </a:cubicBezTo>
                <a:cubicBezTo>
                  <a:pt x="785" y="832"/>
                  <a:pt x="785" y="829"/>
                  <a:pt x="788" y="826"/>
                </a:cubicBezTo>
                <a:cubicBezTo>
                  <a:pt x="788" y="823"/>
                  <a:pt x="783" y="826"/>
                  <a:pt x="783" y="823"/>
                </a:cubicBezTo>
                <a:cubicBezTo>
                  <a:pt x="781" y="819"/>
                  <a:pt x="784" y="811"/>
                  <a:pt x="780" y="809"/>
                </a:cubicBezTo>
                <a:cubicBezTo>
                  <a:pt x="779" y="817"/>
                  <a:pt x="783" y="824"/>
                  <a:pt x="780" y="830"/>
                </a:cubicBezTo>
                <a:close/>
                <a:moveTo>
                  <a:pt x="94" y="813"/>
                </a:moveTo>
                <a:cubicBezTo>
                  <a:pt x="97" y="813"/>
                  <a:pt x="98" y="812"/>
                  <a:pt x="98" y="810"/>
                </a:cubicBezTo>
                <a:cubicBezTo>
                  <a:pt x="95" y="810"/>
                  <a:pt x="94" y="811"/>
                  <a:pt x="94" y="813"/>
                </a:cubicBezTo>
                <a:close/>
                <a:moveTo>
                  <a:pt x="289" y="834"/>
                </a:moveTo>
                <a:cubicBezTo>
                  <a:pt x="288" y="830"/>
                  <a:pt x="282" y="821"/>
                  <a:pt x="278" y="817"/>
                </a:cubicBezTo>
                <a:cubicBezTo>
                  <a:pt x="267" y="806"/>
                  <a:pt x="248" y="809"/>
                  <a:pt x="239" y="821"/>
                </a:cubicBezTo>
                <a:cubicBezTo>
                  <a:pt x="221" y="824"/>
                  <a:pt x="219" y="851"/>
                  <a:pt x="228" y="866"/>
                </a:cubicBezTo>
                <a:cubicBezTo>
                  <a:pt x="231" y="866"/>
                  <a:pt x="229" y="860"/>
                  <a:pt x="234" y="861"/>
                </a:cubicBezTo>
                <a:cubicBezTo>
                  <a:pt x="241" y="867"/>
                  <a:pt x="245" y="876"/>
                  <a:pt x="255" y="879"/>
                </a:cubicBezTo>
                <a:cubicBezTo>
                  <a:pt x="249" y="869"/>
                  <a:pt x="241" y="861"/>
                  <a:pt x="232" y="854"/>
                </a:cubicBezTo>
                <a:cubicBezTo>
                  <a:pt x="232" y="852"/>
                  <a:pt x="233" y="852"/>
                  <a:pt x="233" y="850"/>
                </a:cubicBezTo>
                <a:cubicBezTo>
                  <a:pt x="245" y="846"/>
                  <a:pt x="245" y="861"/>
                  <a:pt x="253" y="864"/>
                </a:cubicBezTo>
                <a:cubicBezTo>
                  <a:pt x="251" y="853"/>
                  <a:pt x="241" y="852"/>
                  <a:pt x="239" y="841"/>
                </a:cubicBezTo>
                <a:cubicBezTo>
                  <a:pt x="254" y="836"/>
                  <a:pt x="253" y="858"/>
                  <a:pt x="262" y="865"/>
                </a:cubicBezTo>
                <a:cubicBezTo>
                  <a:pt x="261" y="860"/>
                  <a:pt x="261" y="851"/>
                  <a:pt x="257" y="844"/>
                </a:cubicBezTo>
                <a:cubicBezTo>
                  <a:pt x="255" y="840"/>
                  <a:pt x="251" y="840"/>
                  <a:pt x="251" y="836"/>
                </a:cubicBezTo>
                <a:cubicBezTo>
                  <a:pt x="252" y="834"/>
                  <a:pt x="253" y="830"/>
                  <a:pt x="258" y="831"/>
                </a:cubicBezTo>
                <a:cubicBezTo>
                  <a:pt x="264" y="839"/>
                  <a:pt x="262" y="853"/>
                  <a:pt x="269" y="861"/>
                </a:cubicBezTo>
                <a:cubicBezTo>
                  <a:pt x="270" y="848"/>
                  <a:pt x="264" y="844"/>
                  <a:pt x="264" y="834"/>
                </a:cubicBezTo>
                <a:cubicBezTo>
                  <a:pt x="281" y="827"/>
                  <a:pt x="270" y="859"/>
                  <a:pt x="276" y="869"/>
                </a:cubicBezTo>
                <a:cubicBezTo>
                  <a:pt x="279" y="861"/>
                  <a:pt x="276" y="851"/>
                  <a:pt x="278" y="843"/>
                </a:cubicBezTo>
                <a:cubicBezTo>
                  <a:pt x="275" y="840"/>
                  <a:pt x="275" y="831"/>
                  <a:pt x="280" y="830"/>
                </a:cubicBezTo>
                <a:cubicBezTo>
                  <a:pt x="288" y="830"/>
                  <a:pt x="282" y="841"/>
                  <a:pt x="288" y="843"/>
                </a:cubicBezTo>
                <a:cubicBezTo>
                  <a:pt x="291" y="841"/>
                  <a:pt x="290" y="837"/>
                  <a:pt x="289" y="834"/>
                </a:cubicBezTo>
                <a:close/>
                <a:moveTo>
                  <a:pt x="508" y="815"/>
                </a:moveTo>
                <a:cubicBezTo>
                  <a:pt x="508" y="812"/>
                  <a:pt x="507" y="811"/>
                  <a:pt x="506" y="811"/>
                </a:cubicBezTo>
                <a:cubicBezTo>
                  <a:pt x="506" y="813"/>
                  <a:pt x="506" y="815"/>
                  <a:pt x="508" y="815"/>
                </a:cubicBezTo>
                <a:close/>
                <a:moveTo>
                  <a:pt x="1055" y="819"/>
                </a:moveTo>
                <a:cubicBezTo>
                  <a:pt x="1055" y="816"/>
                  <a:pt x="1055" y="813"/>
                  <a:pt x="1053" y="811"/>
                </a:cubicBezTo>
                <a:cubicBezTo>
                  <a:pt x="1054" y="814"/>
                  <a:pt x="1053" y="818"/>
                  <a:pt x="1055" y="819"/>
                </a:cubicBezTo>
                <a:close/>
                <a:moveTo>
                  <a:pt x="109" y="816"/>
                </a:moveTo>
                <a:cubicBezTo>
                  <a:pt x="110" y="819"/>
                  <a:pt x="112" y="821"/>
                  <a:pt x="116" y="821"/>
                </a:cubicBezTo>
                <a:cubicBezTo>
                  <a:pt x="116" y="817"/>
                  <a:pt x="112" y="814"/>
                  <a:pt x="109" y="816"/>
                </a:cubicBezTo>
                <a:close/>
                <a:moveTo>
                  <a:pt x="102" y="818"/>
                </a:moveTo>
                <a:cubicBezTo>
                  <a:pt x="98" y="819"/>
                  <a:pt x="97" y="823"/>
                  <a:pt x="90" y="823"/>
                </a:cubicBezTo>
                <a:cubicBezTo>
                  <a:pt x="77" y="833"/>
                  <a:pt x="86" y="854"/>
                  <a:pt x="106" y="851"/>
                </a:cubicBezTo>
                <a:cubicBezTo>
                  <a:pt x="123" y="841"/>
                  <a:pt x="112" y="825"/>
                  <a:pt x="102" y="818"/>
                </a:cubicBezTo>
                <a:close/>
                <a:moveTo>
                  <a:pt x="1059" y="839"/>
                </a:moveTo>
                <a:cubicBezTo>
                  <a:pt x="1059" y="835"/>
                  <a:pt x="1058" y="826"/>
                  <a:pt x="1055" y="821"/>
                </a:cubicBezTo>
                <a:cubicBezTo>
                  <a:pt x="1055" y="829"/>
                  <a:pt x="1057" y="835"/>
                  <a:pt x="1059" y="839"/>
                </a:cubicBezTo>
                <a:close/>
                <a:moveTo>
                  <a:pt x="1802" y="847"/>
                </a:moveTo>
                <a:cubicBezTo>
                  <a:pt x="1802" y="844"/>
                  <a:pt x="1804" y="841"/>
                  <a:pt x="1804" y="839"/>
                </a:cubicBezTo>
                <a:cubicBezTo>
                  <a:pt x="1803" y="816"/>
                  <a:pt x="1768" y="818"/>
                  <a:pt x="1760" y="834"/>
                </a:cubicBezTo>
                <a:cubicBezTo>
                  <a:pt x="1751" y="849"/>
                  <a:pt x="1763" y="871"/>
                  <a:pt x="1779" y="872"/>
                </a:cubicBezTo>
                <a:cubicBezTo>
                  <a:pt x="1785" y="872"/>
                  <a:pt x="1789" y="868"/>
                  <a:pt x="1796" y="869"/>
                </a:cubicBezTo>
                <a:cubicBezTo>
                  <a:pt x="1802" y="862"/>
                  <a:pt x="1801" y="856"/>
                  <a:pt x="1802" y="847"/>
                </a:cubicBezTo>
                <a:close/>
                <a:moveTo>
                  <a:pt x="333" y="904"/>
                </a:moveTo>
                <a:cubicBezTo>
                  <a:pt x="352" y="902"/>
                  <a:pt x="359" y="887"/>
                  <a:pt x="360" y="869"/>
                </a:cubicBezTo>
                <a:cubicBezTo>
                  <a:pt x="356" y="862"/>
                  <a:pt x="352" y="855"/>
                  <a:pt x="346" y="850"/>
                </a:cubicBezTo>
                <a:cubicBezTo>
                  <a:pt x="343" y="841"/>
                  <a:pt x="340" y="831"/>
                  <a:pt x="332" y="828"/>
                </a:cubicBezTo>
                <a:cubicBezTo>
                  <a:pt x="303" y="818"/>
                  <a:pt x="293" y="856"/>
                  <a:pt x="288" y="876"/>
                </a:cubicBezTo>
                <a:cubicBezTo>
                  <a:pt x="298" y="869"/>
                  <a:pt x="295" y="850"/>
                  <a:pt x="306" y="844"/>
                </a:cubicBezTo>
                <a:cubicBezTo>
                  <a:pt x="315" y="850"/>
                  <a:pt x="300" y="857"/>
                  <a:pt x="304" y="865"/>
                </a:cubicBezTo>
                <a:cubicBezTo>
                  <a:pt x="313" y="864"/>
                  <a:pt x="309" y="850"/>
                  <a:pt x="320" y="851"/>
                </a:cubicBezTo>
                <a:cubicBezTo>
                  <a:pt x="326" y="860"/>
                  <a:pt x="315" y="864"/>
                  <a:pt x="311" y="868"/>
                </a:cubicBezTo>
                <a:cubicBezTo>
                  <a:pt x="310" y="871"/>
                  <a:pt x="314" y="871"/>
                  <a:pt x="313" y="875"/>
                </a:cubicBezTo>
                <a:cubicBezTo>
                  <a:pt x="311" y="881"/>
                  <a:pt x="298" y="885"/>
                  <a:pt x="299" y="889"/>
                </a:cubicBezTo>
                <a:cubicBezTo>
                  <a:pt x="307" y="887"/>
                  <a:pt x="314" y="883"/>
                  <a:pt x="321" y="880"/>
                </a:cubicBezTo>
                <a:cubicBezTo>
                  <a:pt x="323" y="875"/>
                  <a:pt x="332" y="871"/>
                  <a:pt x="334" y="877"/>
                </a:cubicBezTo>
                <a:cubicBezTo>
                  <a:pt x="336" y="887"/>
                  <a:pt x="309" y="887"/>
                  <a:pt x="306" y="895"/>
                </a:cubicBezTo>
                <a:cubicBezTo>
                  <a:pt x="317" y="894"/>
                  <a:pt x="327" y="892"/>
                  <a:pt x="336" y="889"/>
                </a:cubicBezTo>
                <a:cubicBezTo>
                  <a:pt x="346" y="903"/>
                  <a:pt x="319" y="900"/>
                  <a:pt x="308" y="901"/>
                </a:cubicBezTo>
                <a:cubicBezTo>
                  <a:pt x="315" y="905"/>
                  <a:pt x="325" y="905"/>
                  <a:pt x="333" y="904"/>
                </a:cubicBezTo>
                <a:close/>
                <a:moveTo>
                  <a:pt x="2019" y="849"/>
                </a:moveTo>
                <a:cubicBezTo>
                  <a:pt x="2018" y="841"/>
                  <a:pt x="2008" y="830"/>
                  <a:pt x="1999" y="828"/>
                </a:cubicBezTo>
                <a:cubicBezTo>
                  <a:pt x="1983" y="825"/>
                  <a:pt x="1968" y="838"/>
                  <a:pt x="1967" y="850"/>
                </a:cubicBezTo>
                <a:cubicBezTo>
                  <a:pt x="1965" y="875"/>
                  <a:pt x="1986" y="871"/>
                  <a:pt x="2000" y="881"/>
                </a:cubicBezTo>
                <a:cubicBezTo>
                  <a:pt x="2001" y="875"/>
                  <a:pt x="2005" y="872"/>
                  <a:pt x="2011" y="871"/>
                </a:cubicBezTo>
                <a:cubicBezTo>
                  <a:pt x="2011" y="862"/>
                  <a:pt x="2019" y="857"/>
                  <a:pt x="2019" y="849"/>
                </a:cubicBezTo>
                <a:close/>
                <a:moveTo>
                  <a:pt x="746" y="841"/>
                </a:moveTo>
                <a:cubicBezTo>
                  <a:pt x="746" y="838"/>
                  <a:pt x="746" y="836"/>
                  <a:pt x="744" y="835"/>
                </a:cubicBezTo>
                <a:cubicBezTo>
                  <a:pt x="745" y="837"/>
                  <a:pt x="743" y="841"/>
                  <a:pt x="746" y="841"/>
                </a:cubicBezTo>
                <a:close/>
                <a:moveTo>
                  <a:pt x="769" y="851"/>
                </a:moveTo>
                <a:cubicBezTo>
                  <a:pt x="770" y="848"/>
                  <a:pt x="775" y="842"/>
                  <a:pt x="772" y="841"/>
                </a:cubicBezTo>
                <a:cubicBezTo>
                  <a:pt x="772" y="845"/>
                  <a:pt x="766" y="847"/>
                  <a:pt x="769" y="851"/>
                </a:cubicBezTo>
                <a:close/>
                <a:moveTo>
                  <a:pt x="1814" y="851"/>
                </a:moveTo>
                <a:cubicBezTo>
                  <a:pt x="1817" y="851"/>
                  <a:pt x="1817" y="853"/>
                  <a:pt x="1820" y="853"/>
                </a:cubicBezTo>
                <a:cubicBezTo>
                  <a:pt x="1824" y="849"/>
                  <a:pt x="1821" y="843"/>
                  <a:pt x="1817" y="842"/>
                </a:cubicBezTo>
                <a:cubicBezTo>
                  <a:pt x="1813" y="842"/>
                  <a:pt x="1814" y="847"/>
                  <a:pt x="1814" y="851"/>
                </a:cubicBezTo>
                <a:close/>
                <a:moveTo>
                  <a:pt x="140" y="861"/>
                </a:moveTo>
                <a:cubicBezTo>
                  <a:pt x="137" y="879"/>
                  <a:pt x="148" y="895"/>
                  <a:pt x="167" y="891"/>
                </a:cubicBezTo>
                <a:cubicBezTo>
                  <a:pt x="170" y="884"/>
                  <a:pt x="175" y="878"/>
                  <a:pt x="178" y="871"/>
                </a:cubicBezTo>
                <a:cubicBezTo>
                  <a:pt x="175" y="865"/>
                  <a:pt x="171" y="858"/>
                  <a:pt x="170" y="849"/>
                </a:cubicBezTo>
                <a:cubicBezTo>
                  <a:pt x="159" y="839"/>
                  <a:pt x="143" y="849"/>
                  <a:pt x="140" y="861"/>
                </a:cubicBezTo>
                <a:close/>
                <a:moveTo>
                  <a:pt x="1066" y="884"/>
                </a:moveTo>
                <a:cubicBezTo>
                  <a:pt x="1064" y="872"/>
                  <a:pt x="1065" y="856"/>
                  <a:pt x="1060" y="847"/>
                </a:cubicBezTo>
                <a:cubicBezTo>
                  <a:pt x="1062" y="860"/>
                  <a:pt x="1061" y="874"/>
                  <a:pt x="1066" y="884"/>
                </a:cubicBezTo>
                <a:close/>
                <a:moveTo>
                  <a:pt x="185" y="864"/>
                </a:moveTo>
                <a:cubicBezTo>
                  <a:pt x="187" y="859"/>
                  <a:pt x="185" y="851"/>
                  <a:pt x="179" y="852"/>
                </a:cubicBezTo>
                <a:cubicBezTo>
                  <a:pt x="177" y="857"/>
                  <a:pt x="180" y="863"/>
                  <a:pt x="185" y="864"/>
                </a:cubicBezTo>
                <a:close/>
                <a:moveTo>
                  <a:pt x="284" y="867"/>
                </a:moveTo>
                <a:cubicBezTo>
                  <a:pt x="286" y="863"/>
                  <a:pt x="288" y="854"/>
                  <a:pt x="283" y="852"/>
                </a:cubicBezTo>
                <a:cubicBezTo>
                  <a:pt x="284" y="857"/>
                  <a:pt x="281" y="865"/>
                  <a:pt x="284" y="867"/>
                </a:cubicBezTo>
                <a:close/>
                <a:moveTo>
                  <a:pt x="768" y="865"/>
                </a:moveTo>
                <a:cubicBezTo>
                  <a:pt x="764" y="865"/>
                  <a:pt x="761" y="866"/>
                  <a:pt x="760" y="869"/>
                </a:cubicBezTo>
                <a:cubicBezTo>
                  <a:pt x="763" y="869"/>
                  <a:pt x="765" y="867"/>
                  <a:pt x="769" y="868"/>
                </a:cubicBezTo>
                <a:cubicBezTo>
                  <a:pt x="767" y="869"/>
                  <a:pt x="767" y="872"/>
                  <a:pt x="769" y="872"/>
                </a:cubicBezTo>
                <a:cubicBezTo>
                  <a:pt x="771" y="862"/>
                  <a:pt x="779" y="854"/>
                  <a:pt x="788" y="860"/>
                </a:cubicBezTo>
                <a:cubicBezTo>
                  <a:pt x="788" y="856"/>
                  <a:pt x="786" y="856"/>
                  <a:pt x="786" y="853"/>
                </a:cubicBezTo>
                <a:cubicBezTo>
                  <a:pt x="776" y="854"/>
                  <a:pt x="774" y="862"/>
                  <a:pt x="768" y="865"/>
                </a:cubicBezTo>
                <a:close/>
                <a:moveTo>
                  <a:pt x="2038" y="875"/>
                </a:moveTo>
                <a:cubicBezTo>
                  <a:pt x="2036" y="882"/>
                  <a:pt x="2028" y="888"/>
                  <a:pt x="2030" y="899"/>
                </a:cubicBezTo>
                <a:cubicBezTo>
                  <a:pt x="2028" y="902"/>
                  <a:pt x="2024" y="903"/>
                  <a:pt x="2022" y="907"/>
                </a:cubicBezTo>
                <a:cubicBezTo>
                  <a:pt x="2022" y="922"/>
                  <a:pt x="2018" y="933"/>
                  <a:pt x="2017" y="949"/>
                </a:cubicBezTo>
                <a:cubicBezTo>
                  <a:pt x="2040" y="949"/>
                  <a:pt x="2053" y="966"/>
                  <a:pt x="2057" y="988"/>
                </a:cubicBezTo>
                <a:cubicBezTo>
                  <a:pt x="2060" y="987"/>
                  <a:pt x="2061" y="989"/>
                  <a:pt x="2065" y="988"/>
                </a:cubicBezTo>
                <a:cubicBezTo>
                  <a:pt x="2063" y="965"/>
                  <a:pt x="2060" y="941"/>
                  <a:pt x="2056" y="920"/>
                </a:cubicBezTo>
                <a:cubicBezTo>
                  <a:pt x="2052" y="899"/>
                  <a:pt x="2047" y="877"/>
                  <a:pt x="2040" y="857"/>
                </a:cubicBezTo>
                <a:cubicBezTo>
                  <a:pt x="2040" y="857"/>
                  <a:pt x="2039" y="856"/>
                  <a:pt x="2038" y="857"/>
                </a:cubicBezTo>
                <a:cubicBezTo>
                  <a:pt x="2035" y="863"/>
                  <a:pt x="2039" y="869"/>
                  <a:pt x="2038" y="875"/>
                </a:cubicBezTo>
                <a:close/>
                <a:moveTo>
                  <a:pt x="780" y="875"/>
                </a:moveTo>
                <a:cubicBezTo>
                  <a:pt x="783" y="873"/>
                  <a:pt x="783" y="861"/>
                  <a:pt x="781" y="861"/>
                </a:cubicBezTo>
                <a:cubicBezTo>
                  <a:pt x="781" y="866"/>
                  <a:pt x="780" y="870"/>
                  <a:pt x="780" y="875"/>
                </a:cubicBezTo>
                <a:close/>
                <a:moveTo>
                  <a:pt x="2025" y="875"/>
                </a:moveTo>
                <a:cubicBezTo>
                  <a:pt x="2027" y="873"/>
                  <a:pt x="2029" y="869"/>
                  <a:pt x="2028" y="865"/>
                </a:cubicBezTo>
                <a:cubicBezTo>
                  <a:pt x="2022" y="853"/>
                  <a:pt x="2015" y="874"/>
                  <a:pt x="2025" y="875"/>
                </a:cubicBezTo>
                <a:close/>
                <a:moveTo>
                  <a:pt x="1501" y="981"/>
                </a:moveTo>
                <a:cubicBezTo>
                  <a:pt x="1527" y="941"/>
                  <a:pt x="1554" y="901"/>
                  <a:pt x="1582" y="864"/>
                </a:cubicBezTo>
                <a:cubicBezTo>
                  <a:pt x="1582" y="863"/>
                  <a:pt x="1583" y="863"/>
                  <a:pt x="1582" y="862"/>
                </a:cubicBezTo>
                <a:cubicBezTo>
                  <a:pt x="1553" y="899"/>
                  <a:pt x="1523" y="940"/>
                  <a:pt x="1501" y="981"/>
                </a:cubicBezTo>
                <a:close/>
                <a:moveTo>
                  <a:pt x="1618" y="875"/>
                </a:moveTo>
                <a:cubicBezTo>
                  <a:pt x="1613" y="879"/>
                  <a:pt x="1609" y="882"/>
                  <a:pt x="1604" y="888"/>
                </a:cubicBezTo>
                <a:cubicBezTo>
                  <a:pt x="1592" y="902"/>
                  <a:pt x="1574" y="915"/>
                  <a:pt x="1569" y="931"/>
                </a:cubicBezTo>
                <a:cubicBezTo>
                  <a:pt x="1586" y="905"/>
                  <a:pt x="1612" y="884"/>
                  <a:pt x="1631" y="862"/>
                </a:cubicBezTo>
                <a:cubicBezTo>
                  <a:pt x="1625" y="865"/>
                  <a:pt x="1622" y="871"/>
                  <a:pt x="1618" y="875"/>
                </a:cubicBezTo>
                <a:close/>
                <a:moveTo>
                  <a:pt x="1809" y="865"/>
                </a:moveTo>
                <a:cubicBezTo>
                  <a:pt x="1807" y="871"/>
                  <a:pt x="1816" y="881"/>
                  <a:pt x="1821" y="874"/>
                </a:cubicBezTo>
                <a:cubicBezTo>
                  <a:pt x="1820" y="868"/>
                  <a:pt x="1815" y="863"/>
                  <a:pt x="1809" y="865"/>
                </a:cubicBezTo>
                <a:close/>
                <a:moveTo>
                  <a:pt x="1596" y="870"/>
                </a:moveTo>
                <a:cubicBezTo>
                  <a:pt x="1593" y="875"/>
                  <a:pt x="1588" y="880"/>
                  <a:pt x="1588" y="884"/>
                </a:cubicBezTo>
                <a:cubicBezTo>
                  <a:pt x="1590" y="880"/>
                  <a:pt x="1597" y="872"/>
                  <a:pt x="1596" y="870"/>
                </a:cubicBezTo>
                <a:close/>
                <a:moveTo>
                  <a:pt x="1560" y="974"/>
                </a:moveTo>
                <a:cubicBezTo>
                  <a:pt x="1581" y="949"/>
                  <a:pt x="1601" y="921"/>
                  <a:pt x="1621" y="896"/>
                </a:cubicBezTo>
                <a:cubicBezTo>
                  <a:pt x="1628" y="888"/>
                  <a:pt x="1636" y="880"/>
                  <a:pt x="1640" y="870"/>
                </a:cubicBezTo>
                <a:cubicBezTo>
                  <a:pt x="1612" y="904"/>
                  <a:pt x="1585" y="938"/>
                  <a:pt x="1560" y="974"/>
                </a:cubicBezTo>
                <a:close/>
                <a:moveTo>
                  <a:pt x="185" y="874"/>
                </a:moveTo>
                <a:cubicBezTo>
                  <a:pt x="185" y="877"/>
                  <a:pt x="189" y="878"/>
                  <a:pt x="191" y="876"/>
                </a:cubicBezTo>
                <a:cubicBezTo>
                  <a:pt x="191" y="875"/>
                  <a:pt x="191" y="874"/>
                  <a:pt x="191" y="873"/>
                </a:cubicBezTo>
                <a:cubicBezTo>
                  <a:pt x="189" y="872"/>
                  <a:pt x="187" y="873"/>
                  <a:pt x="185" y="874"/>
                </a:cubicBezTo>
                <a:close/>
                <a:moveTo>
                  <a:pt x="235" y="881"/>
                </a:moveTo>
                <a:cubicBezTo>
                  <a:pt x="218" y="867"/>
                  <a:pt x="188" y="876"/>
                  <a:pt x="189" y="901"/>
                </a:cubicBezTo>
                <a:cubicBezTo>
                  <a:pt x="193" y="911"/>
                  <a:pt x="193" y="927"/>
                  <a:pt x="203" y="931"/>
                </a:cubicBezTo>
                <a:cubicBezTo>
                  <a:pt x="215" y="929"/>
                  <a:pt x="222" y="932"/>
                  <a:pt x="230" y="936"/>
                </a:cubicBezTo>
                <a:cubicBezTo>
                  <a:pt x="235" y="931"/>
                  <a:pt x="241" y="926"/>
                  <a:pt x="245" y="919"/>
                </a:cubicBezTo>
                <a:cubicBezTo>
                  <a:pt x="238" y="920"/>
                  <a:pt x="239" y="928"/>
                  <a:pt x="230" y="926"/>
                </a:cubicBezTo>
                <a:cubicBezTo>
                  <a:pt x="222" y="913"/>
                  <a:pt x="248" y="914"/>
                  <a:pt x="253" y="907"/>
                </a:cubicBezTo>
                <a:cubicBezTo>
                  <a:pt x="241" y="905"/>
                  <a:pt x="236" y="909"/>
                  <a:pt x="226" y="910"/>
                </a:cubicBezTo>
                <a:cubicBezTo>
                  <a:pt x="224" y="909"/>
                  <a:pt x="225" y="906"/>
                  <a:pt x="224" y="905"/>
                </a:cubicBezTo>
                <a:cubicBezTo>
                  <a:pt x="228" y="894"/>
                  <a:pt x="245" y="905"/>
                  <a:pt x="254" y="898"/>
                </a:cubicBezTo>
                <a:cubicBezTo>
                  <a:pt x="247" y="898"/>
                  <a:pt x="241" y="894"/>
                  <a:pt x="235" y="895"/>
                </a:cubicBezTo>
                <a:cubicBezTo>
                  <a:pt x="231" y="895"/>
                  <a:pt x="226" y="900"/>
                  <a:pt x="224" y="894"/>
                </a:cubicBezTo>
                <a:cubicBezTo>
                  <a:pt x="224" y="885"/>
                  <a:pt x="234" y="887"/>
                  <a:pt x="239" y="890"/>
                </a:cubicBezTo>
                <a:cubicBezTo>
                  <a:pt x="241" y="887"/>
                  <a:pt x="233" y="886"/>
                  <a:pt x="235" y="881"/>
                </a:cubicBezTo>
                <a:close/>
                <a:moveTo>
                  <a:pt x="740" y="877"/>
                </a:moveTo>
                <a:cubicBezTo>
                  <a:pt x="739" y="886"/>
                  <a:pt x="730" y="887"/>
                  <a:pt x="722" y="886"/>
                </a:cubicBezTo>
                <a:cubicBezTo>
                  <a:pt x="719" y="888"/>
                  <a:pt x="719" y="894"/>
                  <a:pt x="714" y="894"/>
                </a:cubicBezTo>
                <a:cubicBezTo>
                  <a:pt x="711" y="893"/>
                  <a:pt x="713" y="889"/>
                  <a:pt x="710" y="888"/>
                </a:cubicBezTo>
                <a:cubicBezTo>
                  <a:pt x="703" y="888"/>
                  <a:pt x="698" y="891"/>
                  <a:pt x="694" y="895"/>
                </a:cubicBezTo>
                <a:cubicBezTo>
                  <a:pt x="690" y="893"/>
                  <a:pt x="687" y="891"/>
                  <a:pt x="682" y="891"/>
                </a:cubicBezTo>
                <a:cubicBezTo>
                  <a:pt x="680" y="893"/>
                  <a:pt x="680" y="897"/>
                  <a:pt x="677" y="899"/>
                </a:cubicBezTo>
                <a:cubicBezTo>
                  <a:pt x="672" y="899"/>
                  <a:pt x="669" y="897"/>
                  <a:pt x="665" y="899"/>
                </a:cubicBezTo>
                <a:cubicBezTo>
                  <a:pt x="665" y="904"/>
                  <a:pt x="664" y="908"/>
                  <a:pt x="662" y="910"/>
                </a:cubicBezTo>
                <a:cubicBezTo>
                  <a:pt x="658" y="910"/>
                  <a:pt x="655" y="909"/>
                  <a:pt x="652" y="909"/>
                </a:cubicBezTo>
                <a:cubicBezTo>
                  <a:pt x="649" y="913"/>
                  <a:pt x="649" y="920"/>
                  <a:pt x="645" y="922"/>
                </a:cubicBezTo>
                <a:cubicBezTo>
                  <a:pt x="643" y="922"/>
                  <a:pt x="643" y="921"/>
                  <a:pt x="640" y="922"/>
                </a:cubicBezTo>
                <a:cubicBezTo>
                  <a:pt x="641" y="925"/>
                  <a:pt x="636" y="927"/>
                  <a:pt x="638" y="930"/>
                </a:cubicBezTo>
                <a:cubicBezTo>
                  <a:pt x="640" y="923"/>
                  <a:pt x="649" y="923"/>
                  <a:pt x="653" y="929"/>
                </a:cubicBezTo>
                <a:cubicBezTo>
                  <a:pt x="647" y="921"/>
                  <a:pt x="653" y="911"/>
                  <a:pt x="666" y="914"/>
                </a:cubicBezTo>
                <a:cubicBezTo>
                  <a:pt x="666" y="917"/>
                  <a:pt x="667" y="918"/>
                  <a:pt x="670" y="919"/>
                </a:cubicBezTo>
                <a:cubicBezTo>
                  <a:pt x="665" y="915"/>
                  <a:pt x="667" y="909"/>
                  <a:pt x="668" y="903"/>
                </a:cubicBezTo>
                <a:cubicBezTo>
                  <a:pt x="672" y="900"/>
                  <a:pt x="676" y="900"/>
                  <a:pt x="681" y="902"/>
                </a:cubicBezTo>
                <a:cubicBezTo>
                  <a:pt x="680" y="896"/>
                  <a:pt x="682" y="894"/>
                  <a:pt x="686" y="893"/>
                </a:cubicBezTo>
                <a:cubicBezTo>
                  <a:pt x="689" y="895"/>
                  <a:pt x="692" y="896"/>
                  <a:pt x="693" y="899"/>
                </a:cubicBezTo>
                <a:cubicBezTo>
                  <a:pt x="699" y="888"/>
                  <a:pt x="715" y="892"/>
                  <a:pt x="716" y="902"/>
                </a:cubicBezTo>
                <a:cubicBezTo>
                  <a:pt x="717" y="893"/>
                  <a:pt x="723" y="886"/>
                  <a:pt x="732" y="890"/>
                </a:cubicBezTo>
                <a:cubicBezTo>
                  <a:pt x="736" y="888"/>
                  <a:pt x="738" y="883"/>
                  <a:pt x="741" y="880"/>
                </a:cubicBezTo>
                <a:cubicBezTo>
                  <a:pt x="744" y="880"/>
                  <a:pt x="745" y="880"/>
                  <a:pt x="748" y="881"/>
                </a:cubicBezTo>
                <a:cubicBezTo>
                  <a:pt x="748" y="879"/>
                  <a:pt x="751" y="876"/>
                  <a:pt x="750" y="876"/>
                </a:cubicBezTo>
                <a:cubicBezTo>
                  <a:pt x="749" y="879"/>
                  <a:pt x="743" y="877"/>
                  <a:pt x="740" y="877"/>
                </a:cubicBezTo>
                <a:close/>
                <a:moveTo>
                  <a:pt x="1788" y="880"/>
                </a:moveTo>
                <a:cubicBezTo>
                  <a:pt x="1791" y="883"/>
                  <a:pt x="1801" y="883"/>
                  <a:pt x="1801" y="876"/>
                </a:cubicBezTo>
                <a:cubicBezTo>
                  <a:pt x="1797" y="875"/>
                  <a:pt x="1788" y="875"/>
                  <a:pt x="1788" y="880"/>
                </a:cubicBezTo>
                <a:close/>
                <a:moveTo>
                  <a:pt x="254" y="885"/>
                </a:moveTo>
                <a:cubicBezTo>
                  <a:pt x="251" y="884"/>
                  <a:pt x="248" y="879"/>
                  <a:pt x="246" y="883"/>
                </a:cubicBezTo>
                <a:cubicBezTo>
                  <a:pt x="248" y="883"/>
                  <a:pt x="252" y="886"/>
                  <a:pt x="254" y="885"/>
                </a:cubicBezTo>
                <a:close/>
                <a:moveTo>
                  <a:pt x="1996" y="891"/>
                </a:moveTo>
                <a:cubicBezTo>
                  <a:pt x="1997" y="886"/>
                  <a:pt x="1987" y="882"/>
                  <a:pt x="1983" y="884"/>
                </a:cubicBezTo>
                <a:cubicBezTo>
                  <a:pt x="1973" y="889"/>
                  <a:pt x="1995" y="902"/>
                  <a:pt x="1996" y="891"/>
                </a:cubicBezTo>
                <a:close/>
                <a:moveTo>
                  <a:pt x="2017" y="899"/>
                </a:moveTo>
                <a:cubicBezTo>
                  <a:pt x="2022" y="895"/>
                  <a:pt x="2020" y="887"/>
                  <a:pt x="2017" y="884"/>
                </a:cubicBezTo>
                <a:cubicBezTo>
                  <a:pt x="2002" y="879"/>
                  <a:pt x="2006" y="900"/>
                  <a:pt x="2017" y="899"/>
                </a:cubicBezTo>
                <a:close/>
                <a:moveTo>
                  <a:pt x="174" y="891"/>
                </a:moveTo>
                <a:cubicBezTo>
                  <a:pt x="175" y="891"/>
                  <a:pt x="175" y="892"/>
                  <a:pt x="176" y="892"/>
                </a:cubicBezTo>
                <a:cubicBezTo>
                  <a:pt x="178" y="891"/>
                  <a:pt x="180" y="889"/>
                  <a:pt x="179" y="885"/>
                </a:cubicBezTo>
                <a:cubicBezTo>
                  <a:pt x="176" y="885"/>
                  <a:pt x="174" y="887"/>
                  <a:pt x="174" y="891"/>
                </a:cubicBezTo>
                <a:close/>
                <a:moveTo>
                  <a:pt x="1058" y="948"/>
                </a:moveTo>
                <a:cubicBezTo>
                  <a:pt x="1065" y="931"/>
                  <a:pt x="1068" y="902"/>
                  <a:pt x="1065" y="886"/>
                </a:cubicBezTo>
                <a:cubicBezTo>
                  <a:pt x="1065" y="910"/>
                  <a:pt x="1060" y="928"/>
                  <a:pt x="1058" y="948"/>
                </a:cubicBezTo>
                <a:close/>
                <a:moveTo>
                  <a:pt x="277" y="903"/>
                </a:moveTo>
                <a:cubicBezTo>
                  <a:pt x="280" y="902"/>
                  <a:pt x="282" y="901"/>
                  <a:pt x="282" y="898"/>
                </a:cubicBezTo>
                <a:cubicBezTo>
                  <a:pt x="281" y="896"/>
                  <a:pt x="279" y="895"/>
                  <a:pt x="277" y="895"/>
                </a:cubicBezTo>
                <a:cubicBezTo>
                  <a:pt x="275" y="897"/>
                  <a:pt x="276" y="901"/>
                  <a:pt x="277" y="903"/>
                </a:cubicBezTo>
                <a:close/>
                <a:moveTo>
                  <a:pt x="1558" y="932"/>
                </a:moveTo>
                <a:cubicBezTo>
                  <a:pt x="1566" y="920"/>
                  <a:pt x="1574" y="909"/>
                  <a:pt x="1581" y="896"/>
                </a:cubicBezTo>
                <a:cubicBezTo>
                  <a:pt x="1573" y="907"/>
                  <a:pt x="1563" y="920"/>
                  <a:pt x="1558" y="932"/>
                </a:cubicBezTo>
                <a:close/>
                <a:moveTo>
                  <a:pt x="333" y="926"/>
                </a:moveTo>
                <a:cubicBezTo>
                  <a:pt x="324" y="941"/>
                  <a:pt x="309" y="914"/>
                  <a:pt x="301" y="916"/>
                </a:cubicBezTo>
                <a:cubicBezTo>
                  <a:pt x="307" y="921"/>
                  <a:pt x="312" y="927"/>
                  <a:pt x="318" y="932"/>
                </a:cubicBezTo>
                <a:cubicBezTo>
                  <a:pt x="327" y="931"/>
                  <a:pt x="330" y="942"/>
                  <a:pt x="321" y="942"/>
                </a:cubicBezTo>
                <a:cubicBezTo>
                  <a:pt x="313" y="942"/>
                  <a:pt x="306" y="925"/>
                  <a:pt x="300" y="925"/>
                </a:cubicBezTo>
                <a:cubicBezTo>
                  <a:pt x="304" y="934"/>
                  <a:pt x="312" y="939"/>
                  <a:pt x="315" y="949"/>
                </a:cubicBezTo>
                <a:cubicBezTo>
                  <a:pt x="303" y="959"/>
                  <a:pt x="304" y="931"/>
                  <a:pt x="293" y="930"/>
                </a:cubicBezTo>
                <a:cubicBezTo>
                  <a:pt x="293" y="944"/>
                  <a:pt x="304" y="948"/>
                  <a:pt x="307" y="959"/>
                </a:cubicBezTo>
                <a:cubicBezTo>
                  <a:pt x="305" y="959"/>
                  <a:pt x="305" y="961"/>
                  <a:pt x="303" y="960"/>
                </a:cubicBezTo>
                <a:cubicBezTo>
                  <a:pt x="299" y="960"/>
                  <a:pt x="299" y="955"/>
                  <a:pt x="295" y="954"/>
                </a:cubicBezTo>
                <a:cubicBezTo>
                  <a:pt x="295" y="964"/>
                  <a:pt x="303" y="974"/>
                  <a:pt x="313" y="975"/>
                </a:cubicBezTo>
                <a:cubicBezTo>
                  <a:pt x="327" y="978"/>
                  <a:pt x="333" y="968"/>
                  <a:pt x="338" y="957"/>
                </a:cubicBezTo>
                <a:cubicBezTo>
                  <a:pt x="369" y="959"/>
                  <a:pt x="354" y="912"/>
                  <a:pt x="337" y="910"/>
                </a:cubicBezTo>
                <a:cubicBezTo>
                  <a:pt x="334" y="912"/>
                  <a:pt x="335" y="917"/>
                  <a:pt x="330" y="917"/>
                </a:cubicBezTo>
                <a:cubicBezTo>
                  <a:pt x="325" y="915"/>
                  <a:pt x="323" y="915"/>
                  <a:pt x="317" y="917"/>
                </a:cubicBezTo>
                <a:cubicBezTo>
                  <a:pt x="315" y="911"/>
                  <a:pt x="308" y="910"/>
                  <a:pt x="302" y="908"/>
                </a:cubicBezTo>
                <a:cubicBezTo>
                  <a:pt x="309" y="918"/>
                  <a:pt x="325" y="918"/>
                  <a:pt x="333" y="926"/>
                </a:cubicBezTo>
                <a:close/>
                <a:moveTo>
                  <a:pt x="182" y="925"/>
                </a:moveTo>
                <a:cubicBezTo>
                  <a:pt x="174" y="911"/>
                  <a:pt x="155" y="907"/>
                  <a:pt x="143" y="920"/>
                </a:cubicBezTo>
                <a:cubicBezTo>
                  <a:pt x="130" y="919"/>
                  <a:pt x="117" y="929"/>
                  <a:pt x="117" y="939"/>
                </a:cubicBezTo>
                <a:cubicBezTo>
                  <a:pt x="116" y="949"/>
                  <a:pt x="131" y="969"/>
                  <a:pt x="141" y="970"/>
                </a:cubicBezTo>
                <a:cubicBezTo>
                  <a:pt x="140" y="962"/>
                  <a:pt x="132" y="963"/>
                  <a:pt x="130" y="956"/>
                </a:cubicBezTo>
                <a:cubicBezTo>
                  <a:pt x="139" y="939"/>
                  <a:pt x="145" y="970"/>
                  <a:pt x="152" y="972"/>
                </a:cubicBezTo>
                <a:cubicBezTo>
                  <a:pt x="154" y="959"/>
                  <a:pt x="135" y="952"/>
                  <a:pt x="144" y="942"/>
                </a:cubicBezTo>
                <a:cubicBezTo>
                  <a:pt x="147" y="942"/>
                  <a:pt x="148" y="944"/>
                  <a:pt x="151" y="944"/>
                </a:cubicBezTo>
                <a:cubicBezTo>
                  <a:pt x="153" y="942"/>
                  <a:pt x="153" y="939"/>
                  <a:pt x="156" y="939"/>
                </a:cubicBezTo>
                <a:cubicBezTo>
                  <a:pt x="165" y="943"/>
                  <a:pt x="159" y="961"/>
                  <a:pt x="166" y="967"/>
                </a:cubicBezTo>
                <a:cubicBezTo>
                  <a:pt x="167" y="960"/>
                  <a:pt x="164" y="954"/>
                  <a:pt x="163" y="947"/>
                </a:cubicBezTo>
                <a:cubicBezTo>
                  <a:pt x="165" y="945"/>
                  <a:pt x="169" y="945"/>
                  <a:pt x="171" y="946"/>
                </a:cubicBezTo>
                <a:cubicBezTo>
                  <a:pt x="174" y="952"/>
                  <a:pt x="169" y="961"/>
                  <a:pt x="173" y="966"/>
                </a:cubicBezTo>
                <a:cubicBezTo>
                  <a:pt x="176" y="957"/>
                  <a:pt x="177" y="951"/>
                  <a:pt x="175" y="940"/>
                </a:cubicBezTo>
                <a:cubicBezTo>
                  <a:pt x="177" y="939"/>
                  <a:pt x="178" y="937"/>
                  <a:pt x="180" y="937"/>
                </a:cubicBezTo>
                <a:cubicBezTo>
                  <a:pt x="185" y="939"/>
                  <a:pt x="182" y="947"/>
                  <a:pt x="181" y="950"/>
                </a:cubicBezTo>
                <a:cubicBezTo>
                  <a:pt x="190" y="948"/>
                  <a:pt x="186" y="934"/>
                  <a:pt x="182" y="925"/>
                </a:cubicBezTo>
                <a:close/>
                <a:moveTo>
                  <a:pt x="253" y="922"/>
                </a:moveTo>
                <a:cubicBezTo>
                  <a:pt x="257" y="921"/>
                  <a:pt x="264" y="915"/>
                  <a:pt x="262" y="913"/>
                </a:cubicBezTo>
                <a:cubicBezTo>
                  <a:pt x="259" y="916"/>
                  <a:pt x="254" y="917"/>
                  <a:pt x="253" y="922"/>
                </a:cubicBezTo>
                <a:close/>
                <a:moveTo>
                  <a:pt x="71" y="952"/>
                </a:moveTo>
                <a:cubicBezTo>
                  <a:pt x="76" y="951"/>
                  <a:pt x="74" y="944"/>
                  <a:pt x="74" y="937"/>
                </a:cubicBezTo>
                <a:cubicBezTo>
                  <a:pt x="67" y="928"/>
                  <a:pt x="65" y="915"/>
                  <a:pt x="49" y="915"/>
                </a:cubicBezTo>
                <a:cubicBezTo>
                  <a:pt x="49" y="923"/>
                  <a:pt x="46" y="933"/>
                  <a:pt x="49" y="940"/>
                </a:cubicBezTo>
                <a:cubicBezTo>
                  <a:pt x="56" y="940"/>
                  <a:pt x="64" y="954"/>
                  <a:pt x="71" y="952"/>
                </a:cubicBezTo>
                <a:close/>
                <a:moveTo>
                  <a:pt x="1513" y="924"/>
                </a:moveTo>
                <a:cubicBezTo>
                  <a:pt x="1514" y="922"/>
                  <a:pt x="1518" y="920"/>
                  <a:pt x="1516" y="918"/>
                </a:cubicBezTo>
                <a:cubicBezTo>
                  <a:pt x="1516" y="920"/>
                  <a:pt x="1511" y="922"/>
                  <a:pt x="1513" y="924"/>
                </a:cubicBezTo>
                <a:close/>
                <a:moveTo>
                  <a:pt x="1815" y="919"/>
                </a:moveTo>
                <a:cubicBezTo>
                  <a:pt x="1800" y="917"/>
                  <a:pt x="1787" y="932"/>
                  <a:pt x="1787" y="949"/>
                </a:cubicBezTo>
                <a:cubicBezTo>
                  <a:pt x="1791" y="948"/>
                  <a:pt x="1792" y="945"/>
                  <a:pt x="1798" y="946"/>
                </a:cubicBezTo>
                <a:cubicBezTo>
                  <a:pt x="1804" y="957"/>
                  <a:pt x="1785" y="963"/>
                  <a:pt x="1790" y="972"/>
                </a:cubicBezTo>
                <a:cubicBezTo>
                  <a:pt x="1796" y="964"/>
                  <a:pt x="1799" y="953"/>
                  <a:pt x="1809" y="950"/>
                </a:cubicBezTo>
                <a:cubicBezTo>
                  <a:pt x="1815" y="963"/>
                  <a:pt x="1792" y="969"/>
                  <a:pt x="1794" y="983"/>
                </a:cubicBezTo>
                <a:cubicBezTo>
                  <a:pt x="1801" y="977"/>
                  <a:pt x="1811" y="974"/>
                  <a:pt x="1812" y="963"/>
                </a:cubicBezTo>
                <a:cubicBezTo>
                  <a:pt x="1817" y="957"/>
                  <a:pt x="1825" y="959"/>
                  <a:pt x="1825" y="965"/>
                </a:cubicBezTo>
                <a:cubicBezTo>
                  <a:pt x="1824" y="974"/>
                  <a:pt x="1804" y="979"/>
                  <a:pt x="1802" y="987"/>
                </a:cubicBezTo>
                <a:cubicBezTo>
                  <a:pt x="1813" y="987"/>
                  <a:pt x="1818" y="969"/>
                  <a:pt x="1828" y="969"/>
                </a:cubicBezTo>
                <a:cubicBezTo>
                  <a:pt x="1830" y="969"/>
                  <a:pt x="1834" y="971"/>
                  <a:pt x="1834" y="975"/>
                </a:cubicBezTo>
                <a:cubicBezTo>
                  <a:pt x="1834" y="981"/>
                  <a:pt x="1828" y="980"/>
                  <a:pt x="1824" y="982"/>
                </a:cubicBezTo>
                <a:cubicBezTo>
                  <a:pt x="1817" y="984"/>
                  <a:pt x="1810" y="991"/>
                  <a:pt x="1806" y="994"/>
                </a:cubicBezTo>
                <a:cubicBezTo>
                  <a:pt x="1820" y="994"/>
                  <a:pt x="1828" y="980"/>
                  <a:pt x="1841" y="984"/>
                </a:cubicBezTo>
                <a:cubicBezTo>
                  <a:pt x="1841" y="985"/>
                  <a:pt x="1842" y="985"/>
                  <a:pt x="1842" y="986"/>
                </a:cubicBezTo>
                <a:cubicBezTo>
                  <a:pt x="1839" y="998"/>
                  <a:pt x="1819" y="993"/>
                  <a:pt x="1813" y="1002"/>
                </a:cubicBezTo>
                <a:cubicBezTo>
                  <a:pt x="1838" y="1003"/>
                  <a:pt x="1868" y="993"/>
                  <a:pt x="1868" y="967"/>
                </a:cubicBezTo>
                <a:cubicBezTo>
                  <a:pt x="1868" y="959"/>
                  <a:pt x="1866" y="953"/>
                  <a:pt x="1861" y="947"/>
                </a:cubicBezTo>
                <a:cubicBezTo>
                  <a:pt x="1855" y="942"/>
                  <a:pt x="1848" y="938"/>
                  <a:pt x="1836" y="940"/>
                </a:cubicBezTo>
                <a:cubicBezTo>
                  <a:pt x="1831" y="930"/>
                  <a:pt x="1827" y="921"/>
                  <a:pt x="1815" y="919"/>
                </a:cubicBezTo>
                <a:close/>
                <a:moveTo>
                  <a:pt x="1733" y="926"/>
                </a:moveTo>
                <a:cubicBezTo>
                  <a:pt x="1729" y="928"/>
                  <a:pt x="1729" y="934"/>
                  <a:pt x="1724" y="937"/>
                </a:cubicBezTo>
                <a:cubicBezTo>
                  <a:pt x="1687" y="947"/>
                  <a:pt x="1704" y="999"/>
                  <a:pt x="1736" y="999"/>
                </a:cubicBezTo>
                <a:cubicBezTo>
                  <a:pt x="1735" y="992"/>
                  <a:pt x="1720" y="995"/>
                  <a:pt x="1721" y="989"/>
                </a:cubicBezTo>
                <a:cubicBezTo>
                  <a:pt x="1721" y="987"/>
                  <a:pt x="1727" y="985"/>
                  <a:pt x="1729" y="985"/>
                </a:cubicBezTo>
                <a:cubicBezTo>
                  <a:pt x="1735" y="985"/>
                  <a:pt x="1754" y="1004"/>
                  <a:pt x="1761" y="1000"/>
                </a:cubicBezTo>
                <a:cubicBezTo>
                  <a:pt x="1753" y="991"/>
                  <a:pt x="1737" y="990"/>
                  <a:pt x="1731" y="979"/>
                </a:cubicBezTo>
                <a:cubicBezTo>
                  <a:pt x="1732" y="975"/>
                  <a:pt x="1737" y="975"/>
                  <a:pt x="1741" y="976"/>
                </a:cubicBezTo>
                <a:cubicBezTo>
                  <a:pt x="1746" y="985"/>
                  <a:pt x="1758" y="992"/>
                  <a:pt x="1766" y="995"/>
                </a:cubicBezTo>
                <a:cubicBezTo>
                  <a:pt x="1760" y="988"/>
                  <a:pt x="1754" y="981"/>
                  <a:pt x="1749" y="973"/>
                </a:cubicBezTo>
                <a:cubicBezTo>
                  <a:pt x="1742" y="973"/>
                  <a:pt x="1741" y="963"/>
                  <a:pt x="1746" y="961"/>
                </a:cubicBezTo>
                <a:cubicBezTo>
                  <a:pt x="1759" y="957"/>
                  <a:pt x="1760" y="988"/>
                  <a:pt x="1771" y="987"/>
                </a:cubicBezTo>
                <a:cubicBezTo>
                  <a:pt x="1770" y="976"/>
                  <a:pt x="1746" y="960"/>
                  <a:pt x="1759" y="953"/>
                </a:cubicBezTo>
                <a:cubicBezTo>
                  <a:pt x="1769" y="957"/>
                  <a:pt x="1768" y="971"/>
                  <a:pt x="1775" y="977"/>
                </a:cubicBezTo>
                <a:cubicBezTo>
                  <a:pt x="1777" y="966"/>
                  <a:pt x="1769" y="957"/>
                  <a:pt x="1772" y="949"/>
                </a:cubicBezTo>
                <a:cubicBezTo>
                  <a:pt x="1774" y="947"/>
                  <a:pt x="1777" y="950"/>
                  <a:pt x="1779" y="950"/>
                </a:cubicBezTo>
                <a:cubicBezTo>
                  <a:pt x="1776" y="933"/>
                  <a:pt x="1752" y="913"/>
                  <a:pt x="1733" y="926"/>
                </a:cubicBezTo>
                <a:close/>
                <a:moveTo>
                  <a:pt x="243" y="933"/>
                </a:moveTo>
                <a:cubicBezTo>
                  <a:pt x="234" y="937"/>
                  <a:pt x="239" y="947"/>
                  <a:pt x="240" y="956"/>
                </a:cubicBezTo>
                <a:cubicBezTo>
                  <a:pt x="251" y="963"/>
                  <a:pt x="252" y="979"/>
                  <a:pt x="260" y="989"/>
                </a:cubicBezTo>
                <a:cubicBezTo>
                  <a:pt x="278" y="993"/>
                  <a:pt x="291" y="981"/>
                  <a:pt x="287" y="963"/>
                </a:cubicBezTo>
                <a:cubicBezTo>
                  <a:pt x="284" y="962"/>
                  <a:pt x="280" y="963"/>
                  <a:pt x="279" y="960"/>
                </a:cubicBezTo>
                <a:cubicBezTo>
                  <a:pt x="282" y="953"/>
                  <a:pt x="284" y="940"/>
                  <a:pt x="278" y="935"/>
                </a:cubicBezTo>
                <a:cubicBezTo>
                  <a:pt x="276" y="944"/>
                  <a:pt x="281" y="961"/>
                  <a:pt x="270" y="961"/>
                </a:cubicBezTo>
                <a:cubicBezTo>
                  <a:pt x="264" y="957"/>
                  <a:pt x="271" y="953"/>
                  <a:pt x="272" y="949"/>
                </a:cubicBezTo>
                <a:cubicBezTo>
                  <a:pt x="274" y="943"/>
                  <a:pt x="272" y="934"/>
                  <a:pt x="273" y="929"/>
                </a:cubicBezTo>
                <a:cubicBezTo>
                  <a:pt x="267" y="936"/>
                  <a:pt x="272" y="954"/>
                  <a:pt x="260" y="955"/>
                </a:cubicBezTo>
                <a:cubicBezTo>
                  <a:pt x="260" y="954"/>
                  <a:pt x="259" y="954"/>
                  <a:pt x="258" y="952"/>
                </a:cubicBezTo>
                <a:cubicBezTo>
                  <a:pt x="261" y="942"/>
                  <a:pt x="267" y="935"/>
                  <a:pt x="269" y="923"/>
                </a:cubicBezTo>
                <a:cubicBezTo>
                  <a:pt x="259" y="927"/>
                  <a:pt x="261" y="942"/>
                  <a:pt x="250" y="944"/>
                </a:cubicBezTo>
                <a:cubicBezTo>
                  <a:pt x="250" y="943"/>
                  <a:pt x="249" y="942"/>
                  <a:pt x="249" y="941"/>
                </a:cubicBezTo>
                <a:cubicBezTo>
                  <a:pt x="248" y="937"/>
                  <a:pt x="253" y="934"/>
                  <a:pt x="252" y="931"/>
                </a:cubicBezTo>
                <a:cubicBezTo>
                  <a:pt x="250" y="935"/>
                  <a:pt x="246" y="936"/>
                  <a:pt x="243" y="933"/>
                </a:cubicBezTo>
                <a:close/>
                <a:moveTo>
                  <a:pt x="1116" y="988"/>
                </a:moveTo>
                <a:cubicBezTo>
                  <a:pt x="1116" y="969"/>
                  <a:pt x="1114" y="949"/>
                  <a:pt x="1113" y="929"/>
                </a:cubicBezTo>
                <a:cubicBezTo>
                  <a:pt x="1113" y="928"/>
                  <a:pt x="1112" y="928"/>
                  <a:pt x="1112" y="928"/>
                </a:cubicBezTo>
                <a:cubicBezTo>
                  <a:pt x="1114" y="949"/>
                  <a:pt x="1113" y="968"/>
                  <a:pt x="1116" y="988"/>
                </a:cubicBezTo>
                <a:close/>
                <a:moveTo>
                  <a:pt x="192" y="940"/>
                </a:moveTo>
                <a:cubicBezTo>
                  <a:pt x="194" y="940"/>
                  <a:pt x="194" y="939"/>
                  <a:pt x="196" y="938"/>
                </a:cubicBezTo>
                <a:cubicBezTo>
                  <a:pt x="195" y="934"/>
                  <a:pt x="192" y="933"/>
                  <a:pt x="190" y="930"/>
                </a:cubicBezTo>
                <a:cubicBezTo>
                  <a:pt x="188" y="933"/>
                  <a:pt x="191" y="937"/>
                  <a:pt x="192" y="940"/>
                </a:cubicBezTo>
                <a:close/>
                <a:moveTo>
                  <a:pt x="646" y="942"/>
                </a:moveTo>
                <a:cubicBezTo>
                  <a:pt x="643" y="939"/>
                  <a:pt x="638" y="938"/>
                  <a:pt x="638" y="932"/>
                </a:cubicBezTo>
                <a:cubicBezTo>
                  <a:pt x="633" y="935"/>
                  <a:pt x="624" y="937"/>
                  <a:pt x="627" y="945"/>
                </a:cubicBezTo>
                <a:cubicBezTo>
                  <a:pt x="628" y="931"/>
                  <a:pt x="641" y="940"/>
                  <a:pt x="646" y="942"/>
                </a:cubicBezTo>
                <a:close/>
                <a:moveTo>
                  <a:pt x="288" y="941"/>
                </a:moveTo>
                <a:cubicBezTo>
                  <a:pt x="288" y="939"/>
                  <a:pt x="288" y="935"/>
                  <a:pt x="285" y="935"/>
                </a:cubicBezTo>
                <a:cubicBezTo>
                  <a:pt x="284" y="937"/>
                  <a:pt x="286" y="940"/>
                  <a:pt x="288" y="941"/>
                </a:cubicBezTo>
                <a:close/>
                <a:moveTo>
                  <a:pt x="242" y="966"/>
                </a:moveTo>
                <a:cubicBezTo>
                  <a:pt x="238" y="965"/>
                  <a:pt x="235" y="962"/>
                  <a:pt x="233" y="959"/>
                </a:cubicBezTo>
                <a:cubicBezTo>
                  <a:pt x="233" y="937"/>
                  <a:pt x="206" y="932"/>
                  <a:pt x="195" y="945"/>
                </a:cubicBezTo>
                <a:cubicBezTo>
                  <a:pt x="188" y="954"/>
                  <a:pt x="190" y="965"/>
                  <a:pt x="185" y="975"/>
                </a:cubicBezTo>
                <a:cubicBezTo>
                  <a:pt x="194" y="970"/>
                  <a:pt x="191" y="953"/>
                  <a:pt x="202" y="949"/>
                </a:cubicBezTo>
                <a:cubicBezTo>
                  <a:pt x="211" y="955"/>
                  <a:pt x="202" y="959"/>
                  <a:pt x="199" y="963"/>
                </a:cubicBezTo>
                <a:cubicBezTo>
                  <a:pt x="194" y="969"/>
                  <a:pt x="190" y="980"/>
                  <a:pt x="187" y="986"/>
                </a:cubicBezTo>
                <a:cubicBezTo>
                  <a:pt x="196" y="981"/>
                  <a:pt x="201" y="972"/>
                  <a:pt x="209" y="965"/>
                </a:cubicBezTo>
                <a:cubicBezTo>
                  <a:pt x="207" y="954"/>
                  <a:pt x="220" y="955"/>
                  <a:pt x="219" y="964"/>
                </a:cubicBezTo>
                <a:cubicBezTo>
                  <a:pt x="218" y="967"/>
                  <a:pt x="214" y="967"/>
                  <a:pt x="212" y="969"/>
                </a:cubicBezTo>
                <a:cubicBezTo>
                  <a:pt x="205" y="975"/>
                  <a:pt x="198" y="986"/>
                  <a:pt x="195" y="987"/>
                </a:cubicBezTo>
                <a:cubicBezTo>
                  <a:pt x="199" y="984"/>
                  <a:pt x="209" y="982"/>
                  <a:pt x="216" y="977"/>
                </a:cubicBezTo>
                <a:cubicBezTo>
                  <a:pt x="219" y="975"/>
                  <a:pt x="225" y="966"/>
                  <a:pt x="227" y="974"/>
                </a:cubicBezTo>
                <a:cubicBezTo>
                  <a:pt x="229" y="983"/>
                  <a:pt x="198" y="987"/>
                  <a:pt x="197" y="994"/>
                </a:cubicBezTo>
                <a:cubicBezTo>
                  <a:pt x="209" y="993"/>
                  <a:pt x="218" y="990"/>
                  <a:pt x="227" y="986"/>
                </a:cubicBezTo>
                <a:cubicBezTo>
                  <a:pt x="238" y="1001"/>
                  <a:pt x="203" y="996"/>
                  <a:pt x="196" y="1003"/>
                </a:cubicBezTo>
                <a:cubicBezTo>
                  <a:pt x="206" y="1006"/>
                  <a:pt x="216" y="1003"/>
                  <a:pt x="221" y="998"/>
                </a:cubicBezTo>
                <a:cubicBezTo>
                  <a:pt x="223" y="999"/>
                  <a:pt x="226" y="999"/>
                  <a:pt x="227" y="1002"/>
                </a:cubicBezTo>
                <a:cubicBezTo>
                  <a:pt x="228" y="1005"/>
                  <a:pt x="224" y="1004"/>
                  <a:pt x="225" y="1007"/>
                </a:cubicBezTo>
                <a:cubicBezTo>
                  <a:pt x="248" y="1017"/>
                  <a:pt x="254" y="980"/>
                  <a:pt x="242" y="966"/>
                </a:cubicBezTo>
                <a:close/>
                <a:moveTo>
                  <a:pt x="621" y="957"/>
                </a:moveTo>
                <a:cubicBezTo>
                  <a:pt x="619" y="951"/>
                  <a:pt x="616" y="946"/>
                  <a:pt x="612" y="942"/>
                </a:cubicBezTo>
                <a:cubicBezTo>
                  <a:pt x="613" y="949"/>
                  <a:pt x="617" y="953"/>
                  <a:pt x="621" y="957"/>
                </a:cubicBezTo>
                <a:close/>
                <a:moveTo>
                  <a:pt x="1958" y="986"/>
                </a:moveTo>
                <a:cubicBezTo>
                  <a:pt x="1974" y="968"/>
                  <a:pt x="1958" y="947"/>
                  <a:pt x="1939" y="945"/>
                </a:cubicBezTo>
                <a:cubicBezTo>
                  <a:pt x="1909" y="941"/>
                  <a:pt x="1891" y="976"/>
                  <a:pt x="1913" y="996"/>
                </a:cubicBezTo>
                <a:cubicBezTo>
                  <a:pt x="1924" y="992"/>
                  <a:pt x="1936" y="997"/>
                  <a:pt x="1943" y="1002"/>
                </a:cubicBezTo>
                <a:cubicBezTo>
                  <a:pt x="1945" y="994"/>
                  <a:pt x="1949" y="987"/>
                  <a:pt x="1958" y="986"/>
                </a:cubicBezTo>
                <a:close/>
                <a:moveTo>
                  <a:pt x="46" y="949"/>
                </a:moveTo>
                <a:cubicBezTo>
                  <a:pt x="44" y="954"/>
                  <a:pt x="45" y="962"/>
                  <a:pt x="45" y="973"/>
                </a:cubicBezTo>
                <a:cubicBezTo>
                  <a:pt x="44" y="991"/>
                  <a:pt x="38" y="1010"/>
                  <a:pt x="50" y="1013"/>
                </a:cubicBezTo>
                <a:cubicBezTo>
                  <a:pt x="64" y="1015"/>
                  <a:pt x="70" y="1003"/>
                  <a:pt x="73" y="990"/>
                </a:cubicBezTo>
                <a:cubicBezTo>
                  <a:pt x="65" y="986"/>
                  <a:pt x="66" y="974"/>
                  <a:pt x="71" y="968"/>
                </a:cubicBezTo>
                <a:cubicBezTo>
                  <a:pt x="64" y="961"/>
                  <a:pt x="59" y="948"/>
                  <a:pt x="46" y="949"/>
                </a:cubicBezTo>
                <a:close/>
                <a:moveTo>
                  <a:pt x="155" y="957"/>
                </a:moveTo>
                <a:cubicBezTo>
                  <a:pt x="156" y="956"/>
                  <a:pt x="154" y="955"/>
                  <a:pt x="155" y="952"/>
                </a:cubicBezTo>
                <a:cubicBezTo>
                  <a:pt x="154" y="952"/>
                  <a:pt x="153" y="952"/>
                  <a:pt x="152" y="952"/>
                </a:cubicBezTo>
                <a:cubicBezTo>
                  <a:pt x="152" y="955"/>
                  <a:pt x="153" y="957"/>
                  <a:pt x="155" y="957"/>
                </a:cubicBezTo>
                <a:close/>
                <a:moveTo>
                  <a:pt x="84" y="969"/>
                </a:moveTo>
                <a:cubicBezTo>
                  <a:pt x="86" y="965"/>
                  <a:pt x="83" y="959"/>
                  <a:pt x="78" y="959"/>
                </a:cubicBezTo>
                <a:cubicBezTo>
                  <a:pt x="75" y="962"/>
                  <a:pt x="78" y="970"/>
                  <a:pt x="84" y="969"/>
                </a:cubicBezTo>
                <a:close/>
                <a:moveTo>
                  <a:pt x="2042" y="1007"/>
                </a:moveTo>
                <a:cubicBezTo>
                  <a:pt x="2050" y="999"/>
                  <a:pt x="2049" y="986"/>
                  <a:pt x="2045" y="975"/>
                </a:cubicBezTo>
                <a:cubicBezTo>
                  <a:pt x="2034" y="954"/>
                  <a:pt x="1991" y="953"/>
                  <a:pt x="1987" y="981"/>
                </a:cubicBezTo>
                <a:cubicBezTo>
                  <a:pt x="1992" y="981"/>
                  <a:pt x="1992" y="987"/>
                  <a:pt x="1995" y="989"/>
                </a:cubicBezTo>
                <a:cubicBezTo>
                  <a:pt x="2008" y="973"/>
                  <a:pt x="2030" y="993"/>
                  <a:pt x="2016" y="1010"/>
                </a:cubicBezTo>
                <a:cubicBezTo>
                  <a:pt x="2024" y="1015"/>
                  <a:pt x="2036" y="1013"/>
                  <a:pt x="2042" y="1007"/>
                </a:cubicBezTo>
                <a:close/>
                <a:moveTo>
                  <a:pt x="98" y="964"/>
                </a:moveTo>
                <a:cubicBezTo>
                  <a:pt x="96" y="967"/>
                  <a:pt x="91" y="974"/>
                  <a:pt x="90" y="979"/>
                </a:cubicBezTo>
                <a:cubicBezTo>
                  <a:pt x="88" y="987"/>
                  <a:pt x="92" y="994"/>
                  <a:pt x="93" y="1000"/>
                </a:cubicBezTo>
                <a:cubicBezTo>
                  <a:pt x="94" y="1011"/>
                  <a:pt x="93" y="1023"/>
                  <a:pt x="103" y="1027"/>
                </a:cubicBezTo>
                <a:cubicBezTo>
                  <a:pt x="114" y="1031"/>
                  <a:pt x="126" y="1025"/>
                  <a:pt x="132" y="1020"/>
                </a:cubicBezTo>
                <a:cubicBezTo>
                  <a:pt x="129" y="1017"/>
                  <a:pt x="119" y="1023"/>
                  <a:pt x="119" y="1016"/>
                </a:cubicBezTo>
                <a:cubicBezTo>
                  <a:pt x="124" y="1008"/>
                  <a:pt x="142" y="1018"/>
                  <a:pt x="148" y="1010"/>
                </a:cubicBezTo>
                <a:cubicBezTo>
                  <a:pt x="139" y="1006"/>
                  <a:pt x="122" y="1014"/>
                  <a:pt x="117" y="1007"/>
                </a:cubicBezTo>
                <a:cubicBezTo>
                  <a:pt x="123" y="996"/>
                  <a:pt x="139" y="1007"/>
                  <a:pt x="153" y="1004"/>
                </a:cubicBezTo>
                <a:cubicBezTo>
                  <a:pt x="145" y="996"/>
                  <a:pt x="122" y="1004"/>
                  <a:pt x="117" y="995"/>
                </a:cubicBezTo>
                <a:cubicBezTo>
                  <a:pt x="120" y="985"/>
                  <a:pt x="130" y="995"/>
                  <a:pt x="139" y="994"/>
                </a:cubicBezTo>
                <a:cubicBezTo>
                  <a:pt x="136" y="987"/>
                  <a:pt x="124" y="989"/>
                  <a:pt x="120" y="983"/>
                </a:cubicBezTo>
                <a:cubicBezTo>
                  <a:pt x="125" y="966"/>
                  <a:pt x="135" y="990"/>
                  <a:pt x="144" y="987"/>
                </a:cubicBezTo>
                <a:cubicBezTo>
                  <a:pt x="134" y="977"/>
                  <a:pt x="115" y="950"/>
                  <a:pt x="98" y="964"/>
                </a:cubicBezTo>
                <a:close/>
                <a:moveTo>
                  <a:pt x="632" y="973"/>
                </a:moveTo>
                <a:cubicBezTo>
                  <a:pt x="629" y="970"/>
                  <a:pt x="628" y="960"/>
                  <a:pt x="623" y="961"/>
                </a:cubicBezTo>
                <a:cubicBezTo>
                  <a:pt x="626" y="965"/>
                  <a:pt x="628" y="973"/>
                  <a:pt x="632" y="973"/>
                </a:cubicBezTo>
                <a:close/>
                <a:moveTo>
                  <a:pt x="178" y="979"/>
                </a:moveTo>
                <a:cubicBezTo>
                  <a:pt x="180" y="974"/>
                  <a:pt x="183" y="970"/>
                  <a:pt x="183" y="962"/>
                </a:cubicBezTo>
                <a:cubicBezTo>
                  <a:pt x="182" y="962"/>
                  <a:pt x="182" y="961"/>
                  <a:pt x="181" y="961"/>
                </a:cubicBezTo>
                <a:cubicBezTo>
                  <a:pt x="179" y="965"/>
                  <a:pt x="177" y="975"/>
                  <a:pt x="178" y="979"/>
                </a:cubicBezTo>
                <a:close/>
                <a:moveTo>
                  <a:pt x="1562" y="990"/>
                </a:moveTo>
                <a:cubicBezTo>
                  <a:pt x="1575" y="982"/>
                  <a:pt x="1585" y="971"/>
                  <a:pt x="1598" y="962"/>
                </a:cubicBezTo>
                <a:cubicBezTo>
                  <a:pt x="1584" y="969"/>
                  <a:pt x="1573" y="980"/>
                  <a:pt x="1562" y="990"/>
                </a:cubicBezTo>
                <a:close/>
                <a:moveTo>
                  <a:pt x="635" y="978"/>
                </a:moveTo>
                <a:cubicBezTo>
                  <a:pt x="635" y="976"/>
                  <a:pt x="634" y="975"/>
                  <a:pt x="632" y="975"/>
                </a:cubicBezTo>
                <a:cubicBezTo>
                  <a:pt x="633" y="976"/>
                  <a:pt x="633" y="978"/>
                  <a:pt x="635" y="978"/>
                </a:cubicBezTo>
                <a:close/>
                <a:moveTo>
                  <a:pt x="75" y="979"/>
                </a:moveTo>
                <a:cubicBezTo>
                  <a:pt x="74" y="983"/>
                  <a:pt x="78" y="987"/>
                  <a:pt x="82" y="988"/>
                </a:cubicBezTo>
                <a:cubicBezTo>
                  <a:pt x="88" y="979"/>
                  <a:pt x="76" y="971"/>
                  <a:pt x="75" y="979"/>
                </a:cubicBezTo>
                <a:close/>
                <a:moveTo>
                  <a:pt x="1504" y="1048"/>
                </a:moveTo>
                <a:cubicBezTo>
                  <a:pt x="1523" y="1025"/>
                  <a:pt x="1541" y="999"/>
                  <a:pt x="1558" y="976"/>
                </a:cubicBezTo>
                <a:cubicBezTo>
                  <a:pt x="1539" y="999"/>
                  <a:pt x="1520" y="1022"/>
                  <a:pt x="1504" y="1048"/>
                </a:cubicBezTo>
                <a:close/>
                <a:moveTo>
                  <a:pt x="647" y="994"/>
                </a:moveTo>
                <a:cubicBezTo>
                  <a:pt x="645" y="990"/>
                  <a:pt x="642" y="986"/>
                  <a:pt x="639" y="983"/>
                </a:cubicBezTo>
                <a:cubicBezTo>
                  <a:pt x="640" y="988"/>
                  <a:pt x="643" y="992"/>
                  <a:pt x="647" y="994"/>
                </a:cubicBezTo>
                <a:close/>
                <a:moveTo>
                  <a:pt x="1137" y="997"/>
                </a:moveTo>
                <a:cubicBezTo>
                  <a:pt x="1138" y="994"/>
                  <a:pt x="1140" y="985"/>
                  <a:pt x="1138" y="983"/>
                </a:cubicBezTo>
                <a:cubicBezTo>
                  <a:pt x="1137" y="988"/>
                  <a:pt x="1135" y="995"/>
                  <a:pt x="1137" y="997"/>
                </a:cubicBezTo>
                <a:close/>
                <a:moveTo>
                  <a:pt x="1979" y="996"/>
                </a:moveTo>
                <a:cubicBezTo>
                  <a:pt x="1981" y="996"/>
                  <a:pt x="1983" y="996"/>
                  <a:pt x="1985" y="996"/>
                </a:cubicBezTo>
                <a:cubicBezTo>
                  <a:pt x="1985" y="992"/>
                  <a:pt x="1982" y="987"/>
                  <a:pt x="1977" y="987"/>
                </a:cubicBezTo>
                <a:cubicBezTo>
                  <a:pt x="1976" y="987"/>
                  <a:pt x="1976" y="987"/>
                  <a:pt x="1975" y="987"/>
                </a:cubicBezTo>
                <a:cubicBezTo>
                  <a:pt x="1975" y="991"/>
                  <a:pt x="1978" y="992"/>
                  <a:pt x="1979" y="996"/>
                </a:cubicBezTo>
                <a:close/>
                <a:moveTo>
                  <a:pt x="1387" y="1003"/>
                </a:moveTo>
                <a:cubicBezTo>
                  <a:pt x="1382" y="997"/>
                  <a:pt x="1378" y="989"/>
                  <a:pt x="1370" y="987"/>
                </a:cubicBezTo>
                <a:cubicBezTo>
                  <a:pt x="1347" y="983"/>
                  <a:pt x="1338" y="1021"/>
                  <a:pt x="1360" y="1026"/>
                </a:cubicBezTo>
                <a:cubicBezTo>
                  <a:pt x="1365" y="1023"/>
                  <a:pt x="1372" y="1024"/>
                  <a:pt x="1379" y="1025"/>
                </a:cubicBezTo>
                <a:cubicBezTo>
                  <a:pt x="1385" y="1021"/>
                  <a:pt x="1389" y="1015"/>
                  <a:pt x="1387" y="1003"/>
                </a:cubicBezTo>
                <a:close/>
                <a:moveTo>
                  <a:pt x="1515" y="998"/>
                </a:moveTo>
                <a:cubicBezTo>
                  <a:pt x="1517" y="997"/>
                  <a:pt x="1520" y="993"/>
                  <a:pt x="1519" y="991"/>
                </a:cubicBezTo>
                <a:cubicBezTo>
                  <a:pt x="1518" y="994"/>
                  <a:pt x="1514" y="994"/>
                  <a:pt x="1515" y="998"/>
                </a:cubicBezTo>
                <a:close/>
                <a:moveTo>
                  <a:pt x="1546" y="1008"/>
                </a:moveTo>
                <a:cubicBezTo>
                  <a:pt x="1549" y="1001"/>
                  <a:pt x="1559" y="997"/>
                  <a:pt x="1560" y="991"/>
                </a:cubicBezTo>
                <a:cubicBezTo>
                  <a:pt x="1556" y="997"/>
                  <a:pt x="1548" y="1002"/>
                  <a:pt x="1546" y="1008"/>
                </a:cubicBezTo>
                <a:close/>
                <a:moveTo>
                  <a:pt x="1118" y="1029"/>
                </a:moveTo>
                <a:cubicBezTo>
                  <a:pt x="1117" y="1015"/>
                  <a:pt x="1119" y="1003"/>
                  <a:pt x="1115" y="992"/>
                </a:cubicBezTo>
                <a:cubicBezTo>
                  <a:pt x="1115" y="1005"/>
                  <a:pt x="1115" y="1018"/>
                  <a:pt x="1118" y="1029"/>
                </a:cubicBezTo>
                <a:close/>
                <a:moveTo>
                  <a:pt x="1953" y="1002"/>
                </a:moveTo>
                <a:cubicBezTo>
                  <a:pt x="1954" y="1002"/>
                  <a:pt x="1954" y="1002"/>
                  <a:pt x="1954" y="1003"/>
                </a:cubicBezTo>
                <a:cubicBezTo>
                  <a:pt x="1960" y="1003"/>
                  <a:pt x="1962" y="1000"/>
                  <a:pt x="1965" y="998"/>
                </a:cubicBezTo>
                <a:cubicBezTo>
                  <a:pt x="1965" y="995"/>
                  <a:pt x="1963" y="995"/>
                  <a:pt x="1964" y="992"/>
                </a:cubicBezTo>
                <a:cubicBezTo>
                  <a:pt x="1958" y="993"/>
                  <a:pt x="1953" y="995"/>
                  <a:pt x="1953" y="1002"/>
                </a:cubicBezTo>
                <a:close/>
                <a:moveTo>
                  <a:pt x="402" y="1036"/>
                </a:moveTo>
                <a:cubicBezTo>
                  <a:pt x="411" y="1035"/>
                  <a:pt x="418" y="1021"/>
                  <a:pt x="418" y="1013"/>
                </a:cubicBezTo>
                <a:cubicBezTo>
                  <a:pt x="417" y="999"/>
                  <a:pt x="398" y="987"/>
                  <a:pt x="386" y="998"/>
                </a:cubicBezTo>
                <a:cubicBezTo>
                  <a:pt x="388" y="1008"/>
                  <a:pt x="378" y="1013"/>
                  <a:pt x="376" y="1019"/>
                </a:cubicBezTo>
                <a:cubicBezTo>
                  <a:pt x="386" y="1024"/>
                  <a:pt x="388" y="1038"/>
                  <a:pt x="402" y="1036"/>
                </a:cubicBezTo>
                <a:close/>
                <a:moveTo>
                  <a:pt x="79" y="1004"/>
                </a:moveTo>
                <a:cubicBezTo>
                  <a:pt x="84" y="1004"/>
                  <a:pt x="85" y="1001"/>
                  <a:pt x="85" y="996"/>
                </a:cubicBezTo>
                <a:cubicBezTo>
                  <a:pt x="79" y="991"/>
                  <a:pt x="75" y="1000"/>
                  <a:pt x="79" y="1004"/>
                </a:cubicBezTo>
                <a:close/>
                <a:moveTo>
                  <a:pt x="1997" y="1000"/>
                </a:moveTo>
                <a:cubicBezTo>
                  <a:pt x="1999" y="1000"/>
                  <a:pt x="2000" y="1002"/>
                  <a:pt x="2000" y="1003"/>
                </a:cubicBezTo>
                <a:cubicBezTo>
                  <a:pt x="2007" y="1004"/>
                  <a:pt x="2011" y="999"/>
                  <a:pt x="2008" y="994"/>
                </a:cubicBezTo>
                <a:cubicBezTo>
                  <a:pt x="2001" y="993"/>
                  <a:pt x="1998" y="996"/>
                  <a:pt x="1997" y="1000"/>
                </a:cubicBezTo>
                <a:close/>
                <a:moveTo>
                  <a:pt x="2051" y="1012"/>
                </a:moveTo>
                <a:cubicBezTo>
                  <a:pt x="2047" y="1017"/>
                  <a:pt x="2042" y="1017"/>
                  <a:pt x="2036" y="1019"/>
                </a:cubicBezTo>
                <a:cubicBezTo>
                  <a:pt x="2038" y="1024"/>
                  <a:pt x="2041" y="1028"/>
                  <a:pt x="2040" y="1036"/>
                </a:cubicBezTo>
                <a:cubicBezTo>
                  <a:pt x="2028" y="1042"/>
                  <a:pt x="2010" y="1036"/>
                  <a:pt x="2003" y="1029"/>
                </a:cubicBezTo>
                <a:cubicBezTo>
                  <a:pt x="1995" y="1031"/>
                  <a:pt x="1989" y="1033"/>
                  <a:pt x="1979" y="1032"/>
                </a:cubicBezTo>
                <a:cubicBezTo>
                  <a:pt x="1962" y="1049"/>
                  <a:pt x="1945" y="1066"/>
                  <a:pt x="1933" y="1087"/>
                </a:cubicBezTo>
                <a:cubicBezTo>
                  <a:pt x="1946" y="1087"/>
                  <a:pt x="1958" y="1075"/>
                  <a:pt x="1969" y="1082"/>
                </a:cubicBezTo>
                <a:cubicBezTo>
                  <a:pt x="1968" y="1092"/>
                  <a:pt x="1955" y="1091"/>
                  <a:pt x="1947" y="1093"/>
                </a:cubicBezTo>
                <a:cubicBezTo>
                  <a:pt x="1939" y="1096"/>
                  <a:pt x="1931" y="1101"/>
                  <a:pt x="1924" y="1104"/>
                </a:cubicBezTo>
                <a:cubicBezTo>
                  <a:pt x="1925" y="1111"/>
                  <a:pt x="1921" y="1114"/>
                  <a:pt x="1922" y="1122"/>
                </a:cubicBezTo>
                <a:cubicBezTo>
                  <a:pt x="1938" y="1124"/>
                  <a:pt x="1956" y="1137"/>
                  <a:pt x="1955" y="1153"/>
                </a:cubicBezTo>
                <a:cubicBezTo>
                  <a:pt x="1955" y="1157"/>
                  <a:pt x="1951" y="1159"/>
                  <a:pt x="1953" y="1164"/>
                </a:cubicBezTo>
                <a:cubicBezTo>
                  <a:pt x="1959" y="1165"/>
                  <a:pt x="1963" y="1157"/>
                  <a:pt x="1968" y="1154"/>
                </a:cubicBezTo>
                <a:cubicBezTo>
                  <a:pt x="1966" y="1122"/>
                  <a:pt x="2012" y="1098"/>
                  <a:pt x="2034" y="1116"/>
                </a:cubicBezTo>
                <a:cubicBezTo>
                  <a:pt x="2041" y="1121"/>
                  <a:pt x="2046" y="1134"/>
                  <a:pt x="2046" y="1147"/>
                </a:cubicBezTo>
                <a:cubicBezTo>
                  <a:pt x="2054" y="1151"/>
                  <a:pt x="2063" y="1161"/>
                  <a:pt x="2057" y="1173"/>
                </a:cubicBezTo>
                <a:cubicBezTo>
                  <a:pt x="2054" y="1176"/>
                  <a:pt x="2047" y="1180"/>
                  <a:pt x="2046" y="1186"/>
                </a:cubicBezTo>
                <a:cubicBezTo>
                  <a:pt x="2044" y="1192"/>
                  <a:pt x="2049" y="1201"/>
                  <a:pt x="2047" y="1209"/>
                </a:cubicBezTo>
                <a:cubicBezTo>
                  <a:pt x="2045" y="1220"/>
                  <a:pt x="2037" y="1226"/>
                  <a:pt x="2043" y="1238"/>
                </a:cubicBezTo>
                <a:cubicBezTo>
                  <a:pt x="2038" y="1246"/>
                  <a:pt x="2030" y="1250"/>
                  <a:pt x="2021" y="1255"/>
                </a:cubicBezTo>
                <a:cubicBezTo>
                  <a:pt x="2023" y="1264"/>
                  <a:pt x="2018" y="1269"/>
                  <a:pt x="2017" y="1276"/>
                </a:cubicBezTo>
                <a:cubicBezTo>
                  <a:pt x="1989" y="1304"/>
                  <a:pt x="1947" y="1267"/>
                  <a:pt x="1961" y="1228"/>
                </a:cubicBezTo>
                <a:cubicBezTo>
                  <a:pt x="1955" y="1224"/>
                  <a:pt x="1950" y="1219"/>
                  <a:pt x="1948" y="1212"/>
                </a:cubicBezTo>
                <a:cubicBezTo>
                  <a:pt x="1938" y="1215"/>
                  <a:pt x="1929" y="1222"/>
                  <a:pt x="1916" y="1220"/>
                </a:cubicBezTo>
                <a:cubicBezTo>
                  <a:pt x="1925" y="1238"/>
                  <a:pt x="1915" y="1258"/>
                  <a:pt x="1901" y="1263"/>
                </a:cubicBezTo>
                <a:cubicBezTo>
                  <a:pt x="1898" y="1264"/>
                  <a:pt x="1894" y="1263"/>
                  <a:pt x="1890" y="1265"/>
                </a:cubicBezTo>
                <a:cubicBezTo>
                  <a:pt x="1885" y="1267"/>
                  <a:pt x="1883" y="1272"/>
                  <a:pt x="1878" y="1275"/>
                </a:cubicBezTo>
                <a:cubicBezTo>
                  <a:pt x="1852" y="1287"/>
                  <a:pt x="1824" y="1273"/>
                  <a:pt x="1813" y="1253"/>
                </a:cubicBezTo>
                <a:cubicBezTo>
                  <a:pt x="1812" y="1249"/>
                  <a:pt x="1811" y="1244"/>
                  <a:pt x="1807" y="1242"/>
                </a:cubicBezTo>
                <a:cubicBezTo>
                  <a:pt x="1806" y="1244"/>
                  <a:pt x="1804" y="1245"/>
                  <a:pt x="1802" y="1246"/>
                </a:cubicBezTo>
                <a:cubicBezTo>
                  <a:pt x="1807" y="1250"/>
                  <a:pt x="1805" y="1256"/>
                  <a:pt x="1808" y="1261"/>
                </a:cubicBezTo>
                <a:cubicBezTo>
                  <a:pt x="1812" y="1269"/>
                  <a:pt x="1822" y="1275"/>
                  <a:pt x="1820" y="1289"/>
                </a:cubicBezTo>
                <a:cubicBezTo>
                  <a:pt x="1847" y="1284"/>
                  <a:pt x="1884" y="1294"/>
                  <a:pt x="1880" y="1325"/>
                </a:cubicBezTo>
                <a:cubicBezTo>
                  <a:pt x="1878" y="1340"/>
                  <a:pt x="1859" y="1355"/>
                  <a:pt x="1844" y="1356"/>
                </a:cubicBezTo>
                <a:cubicBezTo>
                  <a:pt x="1825" y="1357"/>
                  <a:pt x="1795" y="1349"/>
                  <a:pt x="1802" y="1330"/>
                </a:cubicBezTo>
                <a:cubicBezTo>
                  <a:pt x="1796" y="1327"/>
                  <a:pt x="1795" y="1320"/>
                  <a:pt x="1788" y="1318"/>
                </a:cubicBezTo>
                <a:cubicBezTo>
                  <a:pt x="1783" y="1321"/>
                  <a:pt x="1776" y="1321"/>
                  <a:pt x="1769" y="1322"/>
                </a:cubicBezTo>
                <a:cubicBezTo>
                  <a:pt x="1776" y="1334"/>
                  <a:pt x="1780" y="1351"/>
                  <a:pt x="1771" y="1363"/>
                </a:cubicBezTo>
                <a:cubicBezTo>
                  <a:pt x="1764" y="1367"/>
                  <a:pt x="1759" y="1374"/>
                  <a:pt x="1748" y="1374"/>
                </a:cubicBezTo>
                <a:cubicBezTo>
                  <a:pt x="1746" y="1384"/>
                  <a:pt x="1736" y="1386"/>
                  <a:pt x="1732" y="1394"/>
                </a:cubicBezTo>
                <a:cubicBezTo>
                  <a:pt x="1734" y="1397"/>
                  <a:pt x="1735" y="1400"/>
                  <a:pt x="1735" y="1404"/>
                </a:cubicBezTo>
                <a:cubicBezTo>
                  <a:pt x="1735" y="1413"/>
                  <a:pt x="1732" y="1413"/>
                  <a:pt x="1729" y="1417"/>
                </a:cubicBezTo>
                <a:cubicBezTo>
                  <a:pt x="1727" y="1422"/>
                  <a:pt x="1727" y="1426"/>
                  <a:pt x="1727" y="1427"/>
                </a:cubicBezTo>
                <a:cubicBezTo>
                  <a:pt x="1723" y="1434"/>
                  <a:pt x="1713" y="1431"/>
                  <a:pt x="1709" y="1437"/>
                </a:cubicBezTo>
                <a:cubicBezTo>
                  <a:pt x="1721" y="1435"/>
                  <a:pt x="1734" y="1436"/>
                  <a:pt x="1748" y="1433"/>
                </a:cubicBezTo>
                <a:cubicBezTo>
                  <a:pt x="1740" y="1406"/>
                  <a:pt x="1758" y="1386"/>
                  <a:pt x="1784" y="1383"/>
                </a:cubicBezTo>
                <a:cubicBezTo>
                  <a:pt x="1794" y="1362"/>
                  <a:pt x="1832" y="1353"/>
                  <a:pt x="1859" y="1365"/>
                </a:cubicBezTo>
                <a:cubicBezTo>
                  <a:pt x="1872" y="1379"/>
                  <a:pt x="1889" y="1390"/>
                  <a:pt x="1900" y="1406"/>
                </a:cubicBezTo>
                <a:cubicBezTo>
                  <a:pt x="1899" y="1402"/>
                  <a:pt x="1900" y="1398"/>
                  <a:pt x="1901" y="1395"/>
                </a:cubicBezTo>
                <a:cubicBezTo>
                  <a:pt x="1896" y="1388"/>
                  <a:pt x="1888" y="1385"/>
                  <a:pt x="1889" y="1376"/>
                </a:cubicBezTo>
                <a:cubicBezTo>
                  <a:pt x="1889" y="1370"/>
                  <a:pt x="1896" y="1366"/>
                  <a:pt x="1893" y="1359"/>
                </a:cubicBezTo>
                <a:cubicBezTo>
                  <a:pt x="1904" y="1321"/>
                  <a:pt x="1956" y="1330"/>
                  <a:pt x="1959" y="1366"/>
                </a:cubicBezTo>
                <a:cubicBezTo>
                  <a:pt x="1960" y="1378"/>
                  <a:pt x="1953" y="1379"/>
                  <a:pt x="1954" y="1391"/>
                </a:cubicBezTo>
                <a:cubicBezTo>
                  <a:pt x="1950" y="1394"/>
                  <a:pt x="1949" y="1398"/>
                  <a:pt x="1944" y="1400"/>
                </a:cubicBezTo>
                <a:cubicBezTo>
                  <a:pt x="1937" y="1404"/>
                  <a:pt x="1924" y="1401"/>
                  <a:pt x="1924" y="1410"/>
                </a:cubicBezTo>
                <a:cubicBezTo>
                  <a:pt x="1943" y="1404"/>
                  <a:pt x="1958" y="1397"/>
                  <a:pt x="1973" y="1389"/>
                </a:cubicBezTo>
                <a:cubicBezTo>
                  <a:pt x="1984" y="1383"/>
                  <a:pt x="1992" y="1371"/>
                  <a:pt x="2004" y="1376"/>
                </a:cubicBezTo>
                <a:cubicBezTo>
                  <a:pt x="2003" y="1399"/>
                  <a:pt x="1977" y="1397"/>
                  <a:pt x="1965" y="1409"/>
                </a:cubicBezTo>
                <a:cubicBezTo>
                  <a:pt x="1978" y="1413"/>
                  <a:pt x="1988" y="1422"/>
                  <a:pt x="1997" y="1430"/>
                </a:cubicBezTo>
                <a:cubicBezTo>
                  <a:pt x="2007" y="1403"/>
                  <a:pt x="2021" y="1375"/>
                  <a:pt x="2029" y="1344"/>
                </a:cubicBezTo>
                <a:cubicBezTo>
                  <a:pt x="2036" y="1313"/>
                  <a:pt x="2049" y="1283"/>
                  <a:pt x="2053" y="1250"/>
                </a:cubicBezTo>
                <a:cubicBezTo>
                  <a:pt x="2057" y="1227"/>
                  <a:pt x="2058" y="1203"/>
                  <a:pt x="2061" y="1178"/>
                </a:cubicBezTo>
                <a:cubicBezTo>
                  <a:pt x="2063" y="1156"/>
                  <a:pt x="2067" y="1134"/>
                  <a:pt x="2068" y="1112"/>
                </a:cubicBezTo>
                <a:cubicBezTo>
                  <a:pt x="2069" y="1076"/>
                  <a:pt x="2068" y="1035"/>
                  <a:pt x="2066" y="998"/>
                </a:cubicBezTo>
                <a:cubicBezTo>
                  <a:pt x="2053" y="994"/>
                  <a:pt x="2057" y="1005"/>
                  <a:pt x="2051" y="1012"/>
                </a:cubicBezTo>
                <a:close/>
                <a:moveTo>
                  <a:pt x="173" y="1005"/>
                </a:moveTo>
                <a:cubicBezTo>
                  <a:pt x="174" y="1004"/>
                  <a:pt x="174" y="1001"/>
                  <a:pt x="174" y="999"/>
                </a:cubicBezTo>
                <a:cubicBezTo>
                  <a:pt x="168" y="998"/>
                  <a:pt x="169" y="1005"/>
                  <a:pt x="173" y="1005"/>
                </a:cubicBezTo>
                <a:close/>
                <a:moveTo>
                  <a:pt x="369" y="1011"/>
                </a:moveTo>
                <a:cubicBezTo>
                  <a:pt x="375" y="1011"/>
                  <a:pt x="376" y="1006"/>
                  <a:pt x="376" y="1001"/>
                </a:cubicBezTo>
                <a:cubicBezTo>
                  <a:pt x="371" y="1000"/>
                  <a:pt x="368" y="1007"/>
                  <a:pt x="369" y="1011"/>
                </a:cubicBezTo>
                <a:close/>
                <a:moveTo>
                  <a:pt x="1156" y="1013"/>
                </a:moveTo>
                <a:cubicBezTo>
                  <a:pt x="1159" y="1012"/>
                  <a:pt x="1160" y="1003"/>
                  <a:pt x="1159" y="1001"/>
                </a:cubicBezTo>
                <a:cubicBezTo>
                  <a:pt x="1158" y="1005"/>
                  <a:pt x="1157" y="1009"/>
                  <a:pt x="1156" y="1013"/>
                </a:cubicBezTo>
                <a:close/>
                <a:moveTo>
                  <a:pt x="1840" y="1068"/>
                </a:moveTo>
                <a:cubicBezTo>
                  <a:pt x="1848" y="1069"/>
                  <a:pt x="1855" y="1061"/>
                  <a:pt x="1863" y="1060"/>
                </a:cubicBezTo>
                <a:cubicBezTo>
                  <a:pt x="1868" y="1060"/>
                  <a:pt x="1873" y="1061"/>
                  <a:pt x="1876" y="1059"/>
                </a:cubicBezTo>
                <a:cubicBezTo>
                  <a:pt x="1881" y="1055"/>
                  <a:pt x="1878" y="1046"/>
                  <a:pt x="1880" y="1040"/>
                </a:cubicBezTo>
                <a:cubicBezTo>
                  <a:pt x="1882" y="1033"/>
                  <a:pt x="1889" y="1027"/>
                  <a:pt x="1887" y="1019"/>
                </a:cubicBezTo>
                <a:cubicBezTo>
                  <a:pt x="1880" y="1005"/>
                  <a:pt x="1869" y="998"/>
                  <a:pt x="1851" y="1002"/>
                </a:cubicBezTo>
                <a:cubicBezTo>
                  <a:pt x="1849" y="1003"/>
                  <a:pt x="1846" y="1006"/>
                  <a:pt x="1844" y="1006"/>
                </a:cubicBezTo>
                <a:cubicBezTo>
                  <a:pt x="1836" y="1008"/>
                  <a:pt x="1826" y="1005"/>
                  <a:pt x="1817" y="1006"/>
                </a:cubicBezTo>
                <a:cubicBezTo>
                  <a:pt x="1818" y="1010"/>
                  <a:pt x="1824" y="1009"/>
                  <a:pt x="1828" y="1010"/>
                </a:cubicBezTo>
                <a:cubicBezTo>
                  <a:pt x="1831" y="1010"/>
                  <a:pt x="1836" y="1011"/>
                  <a:pt x="1840" y="1011"/>
                </a:cubicBezTo>
                <a:cubicBezTo>
                  <a:pt x="1843" y="1011"/>
                  <a:pt x="1846" y="1008"/>
                  <a:pt x="1850" y="1010"/>
                </a:cubicBezTo>
                <a:cubicBezTo>
                  <a:pt x="1858" y="1012"/>
                  <a:pt x="1853" y="1020"/>
                  <a:pt x="1846" y="1021"/>
                </a:cubicBezTo>
                <a:cubicBezTo>
                  <a:pt x="1836" y="1022"/>
                  <a:pt x="1817" y="1011"/>
                  <a:pt x="1806" y="1014"/>
                </a:cubicBezTo>
                <a:cubicBezTo>
                  <a:pt x="1814" y="1017"/>
                  <a:pt x="1824" y="1023"/>
                  <a:pt x="1834" y="1025"/>
                </a:cubicBezTo>
                <a:cubicBezTo>
                  <a:pt x="1840" y="1025"/>
                  <a:pt x="1847" y="1024"/>
                  <a:pt x="1847" y="1032"/>
                </a:cubicBezTo>
                <a:cubicBezTo>
                  <a:pt x="1835" y="1043"/>
                  <a:pt x="1821" y="1022"/>
                  <a:pt x="1808" y="1023"/>
                </a:cubicBezTo>
                <a:cubicBezTo>
                  <a:pt x="1816" y="1033"/>
                  <a:pt x="1833" y="1034"/>
                  <a:pt x="1840" y="1044"/>
                </a:cubicBezTo>
                <a:cubicBezTo>
                  <a:pt x="1839" y="1047"/>
                  <a:pt x="1837" y="1048"/>
                  <a:pt x="1834" y="1049"/>
                </a:cubicBezTo>
                <a:cubicBezTo>
                  <a:pt x="1825" y="1046"/>
                  <a:pt x="1823" y="1037"/>
                  <a:pt x="1813" y="1035"/>
                </a:cubicBezTo>
                <a:cubicBezTo>
                  <a:pt x="1817" y="1042"/>
                  <a:pt x="1822" y="1047"/>
                  <a:pt x="1829" y="1050"/>
                </a:cubicBezTo>
                <a:cubicBezTo>
                  <a:pt x="1829" y="1059"/>
                  <a:pt x="1833" y="1067"/>
                  <a:pt x="1840" y="1068"/>
                </a:cubicBezTo>
                <a:close/>
                <a:moveTo>
                  <a:pt x="1713" y="1002"/>
                </a:moveTo>
                <a:cubicBezTo>
                  <a:pt x="1692" y="1002"/>
                  <a:pt x="1674" y="1027"/>
                  <a:pt x="1681" y="1047"/>
                </a:cubicBezTo>
                <a:cubicBezTo>
                  <a:pt x="1684" y="1051"/>
                  <a:pt x="1688" y="1054"/>
                  <a:pt x="1692" y="1057"/>
                </a:cubicBezTo>
                <a:cubicBezTo>
                  <a:pt x="1685" y="1095"/>
                  <a:pt x="1744" y="1081"/>
                  <a:pt x="1741" y="1056"/>
                </a:cubicBezTo>
                <a:cubicBezTo>
                  <a:pt x="1744" y="1053"/>
                  <a:pt x="1747" y="1051"/>
                  <a:pt x="1752" y="1051"/>
                </a:cubicBezTo>
                <a:cubicBezTo>
                  <a:pt x="1755" y="1044"/>
                  <a:pt x="1760" y="1038"/>
                  <a:pt x="1764" y="1030"/>
                </a:cubicBezTo>
                <a:cubicBezTo>
                  <a:pt x="1754" y="1034"/>
                  <a:pt x="1753" y="1053"/>
                  <a:pt x="1739" y="1047"/>
                </a:cubicBezTo>
                <a:cubicBezTo>
                  <a:pt x="1741" y="1034"/>
                  <a:pt x="1755" y="1033"/>
                  <a:pt x="1759" y="1022"/>
                </a:cubicBezTo>
                <a:cubicBezTo>
                  <a:pt x="1755" y="1025"/>
                  <a:pt x="1745" y="1030"/>
                  <a:pt x="1737" y="1037"/>
                </a:cubicBezTo>
                <a:cubicBezTo>
                  <a:pt x="1732" y="1041"/>
                  <a:pt x="1728" y="1049"/>
                  <a:pt x="1722" y="1047"/>
                </a:cubicBezTo>
                <a:cubicBezTo>
                  <a:pt x="1715" y="1045"/>
                  <a:pt x="1720" y="1036"/>
                  <a:pt x="1724" y="1035"/>
                </a:cubicBezTo>
                <a:cubicBezTo>
                  <a:pt x="1738" y="1031"/>
                  <a:pt x="1746" y="1020"/>
                  <a:pt x="1757" y="1013"/>
                </a:cubicBezTo>
                <a:cubicBezTo>
                  <a:pt x="1750" y="1016"/>
                  <a:pt x="1738" y="1017"/>
                  <a:pt x="1729" y="1024"/>
                </a:cubicBezTo>
                <a:cubicBezTo>
                  <a:pt x="1723" y="1028"/>
                  <a:pt x="1715" y="1044"/>
                  <a:pt x="1710" y="1029"/>
                </a:cubicBezTo>
                <a:cubicBezTo>
                  <a:pt x="1715" y="1019"/>
                  <a:pt x="1731" y="1020"/>
                  <a:pt x="1737" y="1012"/>
                </a:cubicBezTo>
                <a:cubicBezTo>
                  <a:pt x="1724" y="1009"/>
                  <a:pt x="1714" y="1024"/>
                  <a:pt x="1706" y="1015"/>
                </a:cubicBezTo>
                <a:cubicBezTo>
                  <a:pt x="1707" y="1007"/>
                  <a:pt x="1717" y="1008"/>
                  <a:pt x="1725" y="1006"/>
                </a:cubicBezTo>
                <a:cubicBezTo>
                  <a:pt x="1722" y="1003"/>
                  <a:pt x="1716" y="1002"/>
                  <a:pt x="1713" y="1002"/>
                </a:cubicBezTo>
                <a:close/>
                <a:moveTo>
                  <a:pt x="1495" y="1028"/>
                </a:moveTo>
                <a:cubicBezTo>
                  <a:pt x="1500" y="1020"/>
                  <a:pt x="1508" y="1010"/>
                  <a:pt x="1511" y="1003"/>
                </a:cubicBezTo>
                <a:cubicBezTo>
                  <a:pt x="1506" y="1011"/>
                  <a:pt x="1497" y="1020"/>
                  <a:pt x="1495" y="1028"/>
                </a:cubicBezTo>
                <a:close/>
                <a:moveTo>
                  <a:pt x="1961" y="1012"/>
                </a:moveTo>
                <a:cubicBezTo>
                  <a:pt x="1961" y="1014"/>
                  <a:pt x="1963" y="1016"/>
                  <a:pt x="1966" y="1017"/>
                </a:cubicBezTo>
                <a:cubicBezTo>
                  <a:pt x="1968" y="1013"/>
                  <a:pt x="1973" y="1008"/>
                  <a:pt x="1973" y="1003"/>
                </a:cubicBezTo>
                <a:cubicBezTo>
                  <a:pt x="1966" y="1004"/>
                  <a:pt x="1964" y="1008"/>
                  <a:pt x="1961" y="1012"/>
                </a:cubicBezTo>
                <a:close/>
                <a:moveTo>
                  <a:pt x="1915" y="1010"/>
                </a:moveTo>
                <a:cubicBezTo>
                  <a:pt x="1918" y="1013"/>
                  <a:pt x="1927" y="1014"/>
                  <a:pt x="1932" y="1011"/>
                </a:cubicBezTo>
                <a:cubicBezTo>
                  <a:pt x="1930" y="1005"/>
                  <a:pt x="1917" y="1001"/>
                  <a:pt x="1915" y="1010"/>
                </a:cubicBezTo>
                <a:close/>
                <a:moveTo>
                  <a:pt x="1982" y="1022"/>
                </a:moveTo>
                <a:cubicBezTo>
                  <a:pt x="1988" y="1022"/>
                  <a:pt x="1991" y="1020"/>
                  <a:pt x="1996" y="1019"/>
                </a:cubicBezTo>
                <a:cubicBezTo>
                  <a:pt x="1995" y="1014"/>
                  <a:pt x="1992" y="1011"/>
                  <a:pt x="1990" y="1006"/>
                </a:cubicBezTo>
                <a:cubicBezTo>
                  <a:pt x="1979" y="1003"/>
                  <a:pt x="1977" y="1017"/>
                  <a:pt x="1982" y="1022"/>
                </a:cubicBezTo>
                <a:close/>
                <a:moveTo>
                  <a:pt x="1772" y="1008"/>
                </a:moveTo>
                <a:cubicBezTo>
                  <a:pt x="1772" y="1015"/>
                  <a:pt x="1784" y="1016"/>
                  <a:pt x="1782" y="1008"/>
                </a:cubicBezTo>
                <a:cubicBezTo>
                  <a:pt x="1777" y="1008"/>
                  <a:pt x="1775" y="1007"/>
                  <a:pt x="1772" y="1008"/>
                </a:cubicBezTo>
                <a:close/>
                <a:moveTo>
                  <a:pt x="521" y="1061"/>
                </a:moveTo>
                <a:cubicBezTo>
                  <a:pt x="522" y="1062"/>
                  <a:pt x="525" y="1062"/>
                  <a:pt x="525" y="1064"/>
                </a:cubicBezTo>
                <a:cubicBezTo>
                  <a:pt x="524" y="1067"/>
                  <a:pt x="520" y="1067"/>
                  <a:pt x="520" y="1071"/>
                </a:cubicBezTo>
                <a:cubicBezTo>
                  <a:pt x="522" y="1072"/>
                  <a:pt x="522" y="1075"/>
                  <a:pt x="526" y="1075"/>
                </a:cubicBezTo>
                <a:cubicBezTo>
                  <a:pt x="524" y="1067"/>
                  <a:pt x="530" y="1056"/>
                  <a:pt x="541" y="1062"/>
                </a:cubicBezTo>
                <a:cubicBezTo>
                  <a:pt x="539" y="1046"/>
                  <a:pt x="533" y="1028"/>
                  <a:pt x="531" y="1010"/>
                </a:cubicBezTo>
                <a:cubicBezTo>
                  <a:pt x="531" y="1010"/>
                  <a:pt x="530" y="1009"/>
                  <a:pt x="529" y="1010"/>
                </a:cubicBezTo>
                <a:cubicBezTo>
                  <a:pt x="527" y="1026"/>
                  <a:pt x="531" y="1050"/>
                  <a:pt x="521" y="1061"/>
                </a:cubicBezTo>
                <a:close/>
                <a:moveTo>
                  <a:pt x="76" y="1014"/>
                </a:moveTo>
                <a:cubicBezTo>
                  <a:pt x="78" y="1037"/>
                  <a:pt x="64" y="1052"/>
                  <a:pt x="43" y="1055"/>
                </a:cubicBezTo>
                <a:cubicBezTo>
                  <a:pt x="44" y="1077"/>
                  <a:pt x="39" y="1103"/>
                  <a:pt x="45" y="1122"/>
                </a:cubicBezTo>
                <a:cubicBezTo>
                  <a:pt x="49" y="1125"/>
                  <a:pt x="56" y="1124"/>
                  <a:pt x="56" y="1129"/>
                </a:cubicBezTo>
                <a:cubicBezTo>
                  <a:pt x="78" y="1123"/>
                  <a:pt x="85" y="1103"/>
                  <a:pt x="94" y="1084"/>
                </a:cubicBezTo>
                <a:cubicBezTo>
                  <a:pt x="87" y="1085"/>
                  <a:pt x="80" y="1093"/>
                  <a:pt x="74" y="1089"/>
                </a:cubicBezTo>
                <a:cubicBezTo>
                  <a:pt x="77" y="1071"/>
                  <a:pt x="104" y="1077"/>
                  <a:pt x="107" y="1060"/>
                </a:cubicBezTo>
                <a:cubicBezTo>
                  <a:pt x="108" y="1053"/>
                  <a:pt x="103" y="1044"/>
                  <a:pt x="108" y="1036"/>
                </a:cubicBezTo>
                <a:cubicBezTo>
                  <a:pt x="92" y="1035"/>
                  <a:pt x="89" y="1022"/>
                  <a:pt x="83" y="1011"/>
                </a:cubicBezTo>
                <a:cubicBezTo>
                  <a:pt x="80" y="1011"/>
                  <a:pt x="78" y="1013"/>
                  <a:pt x="76" y="1014"/>
                </a:cubicBezTo>
                <a:close/>
                <a:moveTo>
                  <a:pt x="239" y="1058"/>
                </a:moveTo>
                <a:cubicBezTo>
                  <a:pt x="243" y="1055"/>
                  <a:pt x="244" y="1050"/>
                  <a:pt x="247" y="1046"/>
                </a:cubicBezTo>
                <a:cubicBezTo>
                  <a:pt x="252" y="1015"/>
                  <a:pt x="220" y="1018"/>
                  <a:pt x="203" y="1013"/>
                </a:cubicBezTo>
                <a:cubicBezTo>
                  <a:pt x="205" y="1020"/>
                  <a:pt x="229" y="1020"/>
                  <a:pt x="227" y="1029"/>
                </a:cubicBezTo>
                <a:cubicBezTo>
                  <a:pt x="225" y="1036"/>
                  <a:pt x="216" y="1027"/>
                  <a:pt x="214" y="1026"/>
                </a:cubicBezTo>
                <a:cubicBezTo>
                  <a:pt x="207" y="1022"/>
                  <a:pt x="198" y="1019"/>
                  <a:pt x="190" y="1017"/>
                </a:cubicBezTo>
                <a:cubicBezTo>
                  <a:pt x="198" y="1027"/>
                  <a:pt x="211" y="1031"/>
                  <a:pt x="217" y="1043"/>
                </a:cubicBezTo>
                <a:cubicBezTo>
                  <a:pt x="214" y="1050"/>
                  <a:pt x="206" y="1043"/>
                  <a:pt x="206" y="1037"/>
                </a:cubicBezTo>
                <a:cubicBezTo>
                  <a:pt x="199" y="1035"/>
                  <a:pt x="197" y="1027"/>
                  <a:pt x="189" y="1025"/>
                </a:cubicBezTo>
                <a:cubicBezTo>
                  <a:pt x="192" y="1038"/>
                  <a:pt x="202" y="1042"/>
                  <a:pt x="206" y="1053"/>
                </a:cubicBezTo>
                <a:cubicBezTo>
                  <a:pt x="197" y="1065"/>
                  <a:pt x="194" y="1044"/>
                  <a:pt x="188" y="1040"/>
                </a:cubicBezTo>
                <a:cubicBezTo>
                  <a:pt x="187" y="1047"/>
                  <a:pt x="197" y="1052"/>
                  <a:pt x="190" y="1058"/>
                </a:cubicBezTo>
                <a:cubicBezTo>
                  <a:pt x="187" y="1060"/>
                  <a:pt x="185" y="1053"/>
                  <a:pt x="184" y="1057"/>
                </a:cubicBezTo>
                <a:cubicBezTo>
                  <a:pt x="189" y="1073"/>
                  <a:pt x="214" y="1087"/>
                  <a:pt x="228" y="1071"/>
                </a:cubicBezTo>
                <a:cubicBezTo>
                  <a:pt x="228" y="1067"/>
                  <a:pt x="230" y="1066"/>
                  <a:pt x="229" y="1062"/>
                </a:cubicBezTo>
                <a:cubicBezTo>
                  <a:pt x="232" y="1059"/>
                  <a:pt x="236" y="1059"/>
                  <a:pt x="239" y="1058"/>
                </a:cubicBezTo>
                <a:close/>
                <a:moveTo>
                  <a:pt x="1396" y="1021"/>
                </a:moveTo>
                <a:cubicBezTo>
                  <a:pt x="1400" y="1021"/>
                  <a:pt x="1401" y="1018"/>
                  <a:pt x="1401" y="1013"/>
                </a:cubicBezTo>
                <a:cubicBezTo>
                  <a:pt x="1397" y="1011"/>
                  <a:pt x="1394" y="1017"/>
                  <a:pt x="1396" y="1021"/>
                </a:cubicBezTo>
                <a:close/>
                <a:moveTo>
                  <a:pt x="1453" y="1026"/>
                </a:moveTo>
                <a:cubicBezTo>
                  <a:pt x="1455" y="1022"/>
                  <a:pt x="1460" y="1017"/>
                  <a:pt x="1459" y="1013"/>
                </a:cubicBezTo>
                <a:cubicBezTo>
                  <a:pt x="1457" y="1016"/>
                  <a:pt x="1453" y="1022"/>
                  <a:pt x="1453" y="1026"/>
                </a:cubicBezTo>
                <a:close/>
                <a:moveTo>
                  <a:pt x="1950" y="1032"/>
                </a:moveTo>
                <a:cubicBezTo>
                  <a:pt x="1955" y="1030"/>
                  <a:pt x="1955" y="1011"/>
                  <a:pt x="1946" y="1014"/>
                </a:cubicBezTo>
                <a:cubicBezTo>
                  <a:pt x="1935" y="1018"/>
                  <a:pt x="1944" y="1033"/>
                  <a:pt x="1950" y="1032"/>
                </a:cubicBezTo>
                <a:close/>
                <a:moveTo>
                  <a:pt x="42" y="1019"/>
                </a:moveTo>
                <a:cubicBezTo>
                  <a:pt x="43" y="1027"/>
                  <a:pt x="42" y="1034"/>
                  <a:pt x="43" y="1044"/>
                </a:cubicBezTo>
                <a:cubicBezTo>
                  <a:pt x="62" y="1049"/>
                  <a:pt x="72" y="1028"/>
                  <a:pt x="67" y="1015"/>
                </a:cubicBezTo>
                <a:cubicBezTo>
                  <a:pt x="63" y="1020"/>
                  <a:pt x="51" y="1020"/>
                  <a:pt x="42" y="1019"/>
                </a:cubicBezTo>
                <a:close/>
                <a:moveTo>
                  <a:pt x="353" y="1021"/>
                </a:moveTo>
                <a:cubicBezTo>
                  <a:pt x="357" y="1022"/>
                  <a:pt x="364" y="1023"/>
                  <a:pt x="363" y="1017"/>
                </a:cubicBezTo>
                <a:cubicBezTo>
                  <a:pt x="359" y="1015"/>
                  <a:pt x="352" y="1015"/>
                  <a:pt x="353" y="1021"/>
                </a:cubicBezTo>
                <a:close/>
                <a:moveTo>
                  <a:pt x="1155" y="1028"/>
                </a:moveTo>
                <a:cubicBezTo>
                  <a:pt x="1156" y="1026"/>
                  <a:pt x="1157" y="1021"/>
                  <a:pt x="1155" y="1019"/>
                </a:cubicBezTo>
                <a:cubicBezTo>
                  <a:pt x="1156" y="1022"/>
                  <a:pt x="1153" y="1025"/>
                  <a:pt x="1155" y="1028"/>
                </a:cubicBezTo>
                <a:close/>
                <a:moveTo>
                  <a:pt x="2011" y="1021"/>
                </a:moveTo>
                <a:cubicBezTo>
                  <a:pt x="2011" y="1028"/>
                  <a:pt x="2019" y="1028"/>
                  <a:pt x="2025" y="1029"/>
                </a:cubicBezTo>
                <a:cubicBezTo>
                  <a:pt x="2025" y="1021"/>
                  <a:pt x="2017" y="1018"/>
                  <a:pt x="2011" y="1021"/>
                </a:cubicBezTo>
                <a:close/>
                <a:moveTo>
                  <a:pt x="130" y="1036"/>
                </a:moveTo>
                <a:cubicBezTo>
                  <a:pt x="128" y="1032"/>
                  <a:pt x="132" y="1029"/>
                  <a:pt x="133" y="1025"/>
                </a:cubicBezTo>
                <a:cubicBezTo>
                  <a:pt x="105" y="1031"/>
                  <a:pt x="106" y="1071"/>
                  <a:pt x="135" y="1075"/>
                </a:cubicBezTo>
                <a:cubicBezTo>
                  <a:pt x="137" y="1075"/>
                  <a:pt x="139" y="1074"/>
                  <a:pt x="142" y="1074"/>
                </a:cubicBezTo>
                <a:cubicBezTo>
                  <a:pt x="148" y="1097"/>
                  <a:pt x="180" y="1086"/>
                  <a:pt x="180" y="1065"/>
                </a:cubicBezTo>
                <a:cubicBezTo>
                  <a:pt x="173" y="1057"/>
                  <a:pt x="178" y="1053"/>
                  <a:pt x="174" y="1045"/>
                </a:cubicBezTo>
                <a:cubicBezTo>
                  <a:pt x="172" y="1051"/>
                  <a:pt x="174" y="1058"/>
                  <a:pt x="174" y="1064"/>
                </a:cubicBezTo>
                <a:cubicBezTo>
                  <a:pt x="173" y="1066"/>
                  <a:pt x="172" y="1068"/>
                  <a:pt x="169" y="1068"/>
                </a:cubicBezTo>
                <a:cubicBezTo>
                  <a:pt x="168" y="1067"/>
                  <a:pt x="166" y="1067"/>
                  <a:pt x="166" y="1066"/>
                </a:cubicBezTo>
                <a:cubicBezTo>
                  <a:pt x="168" y="1056"/>
                  <a:pt x="168" y="1043"/>
                  <a:pt x="169" y="1032"/>
                </a:cubicBezTo>
                <a:cubicBezTo>
                  <a:pt x="160" y="1036"/>
                  <a:pt x="168" y="1069"/>
                  <a:pt x="153" y="1060"/>
                </a:cubicBezTo>
                <a:cubicBezTo>
                  <a:pt x="155" y="1050"/>
                  <a:pt x="159" y="1042"/>
                  <a:pt x="161" y="1032"/>
                </a:cubicBezTo>
                <a:cubicBezTo>
                  <a:pt x="154" y="1034"/>
                  <a:pt x="157" y="1044"/>
                  <a:pt x="155" y="1050"/>
                </a:cubicBezTo>
                <a:cubicBezTo>
                  <a:pt x="152" y="1050"/>
                  <a:pt x="151" y="1052"/>
                  <a:pt x="148" y="1051"/>
                </a:cubicBezTo>
                <a:cubicBezTo>
                  <a:pt x="142" y="1042"/>
                  <a:pt x="153" y="1034"/>
                  <a:pt x="153" y="1028"/>
                </a:cubicBezTo>
                <a:cubicBezTo>
                  <a:pt x="146" y="1031"/>
                  <a:pt x="147" y="1043"/>
                  <a:pt x="139" y="1046"/>
                </a:cubicBezTo>
                <a:cubicBezTo>
                  <a:pt x="128" y="1035"/>
                  <a:pt x="152" y="1027"/>
                  <a:pt x="149" y="1021"/>
                </a:cubicBezTo>
                <a:cubicBezTo>
                  <a:pt x="140" y="1023"/>
                  <a:pt x="141" y="1036"/>
                  <a:pt x="130" y="1036"/>
                </a:cubicBezTo>
                <a:close/>
                <a:moveTo>
                  <a:pt x="330" y="1023"/>
                </a:moveTo>
                <a:cubicBezTo>
                  <a:pt x="328" y="1024"/>
                  <a:pt x="326" y="1034"/>
                  <a:pt x="331" y="1034"/>
                </a:cubicBezTo>
                <a:cubicBezTo>
                  <a:pt x="334" y="1032"/>
                  <a:pt x="336" y="1024"/>
                  <a:pt x="330" y="1023"/>
                </a:cubicBezTo>
                <a:close/>
                <a:moveTo>
                  <a:pt x="338" y="1032"/>
                </a:moveTo>
                <a:cubicBezTo>
                  <a:pt x="340" y="1032"/>
                  <a:pt x="342" y="1032"/>
                  <a:pt x="342" y="1030"/>
                </a:cubicBezTo>
                <a:cubicBezTo>
                  <a:pt x="341" y="1030"/>
                  <a:pt x="342" y="1026"/>
                  <a:pt x="339" y="1027"/>
                </a:cubicBezTo>
                <a:cubicBezTo>
                  <a:pt x="338" y="1029"/>
                  <a:pt x="340" y="1029"/>
                  <a:pt x="338" y="1032"/>
                </a:cubicBezTo>
                <a:close/>
                <a:moveTo>
                  <a:pt x="371" y="1028"/>
                </a:moveTo>
                <a:cubicBezTo>
                  <a:pt x="372" y="1031"/>
                  <a:pt x="375" y="1036"/>
                  <a:pt x="380" y="1034"/>
                </a:cubicBezTo>
                <a:cubicBezTo>
                  <a:pt x="377" y="1030"/>
                  <a:pt x="377" y="1026"/>
                  <a:pt x="371" y="1028"/>
                </a:cubicBezTo>
                <a:close/>
                <a:moveTo>
                  <a:pt x="1443" y="1047"/>
                </a:moveTo>
                <a:cubicBezTo>
                  <a:pt x="1444" y="1039"/>
                  <a:pt x="1452" y="1034"/>
                  <a:pt x="1451" y="1027"/>
                </a:cubicBezTo>
                <a:cubicBezTo>
                  <a:pt x="1449" y="1033"/>
                  <a:pt x="1442" y="1040"/>
                  <a:pt x="1443" y="1047"/>
                </a:cubicBezTo>
                <a:close/>
                <a:moveTo>
                  <a:pt x="1437" y="1111"/>
                </a:moveTo>
                <a:cubicBezTo>
                  <a:pt x="1454" y="1091"/>
                  <a:pt x="1466" y="1066"/>
                  <a:pt x="1483" y="1047"/>
                </a:cubicBezTo>
                <a:cubicBezTo>
                  <a:pt x="1484" y="1039"/>
                  <a:pt x="1493" y="1035"/>
                  <a:pt x="1493" y="1029"/>
                </a:cubicBezTo>
                <a:cubicBezTo>
                  <a:pt x="1474" y="1056"/>
                  <a:pt x="1455" y="1083"/>
                  <a:pt x="1437" y="1111"/>
                </a:cubicBezTo>
                <a:close/>
                <a:moveTo>
                  <a:pt x="492" y="1036"/>
                </a:moveTo>
                <a:cubicBezTo>
                  <a:pt x="489" y="1037"/>
                  <a:pt x="489" y="1035"/>
                  <a:pt x="486" y="1036"/>
                </a:cubicBezTo>
                <a:cubicBezTo>
                  <a:pt x="479" y="1046"/>
                  <a:pt x="495" y="1057"/>
                  <a:pt x="504" y="1049"/>
                </a:cubicBezTo>
                <a:cubicBezTo>
                  <a:pt x="504" y="1046"/>
                  <a:pt x="504" y="1045"/>
                  <a:pt x="505" y="1043"/>
                </a:cubicBezTo>
                <a:cubicBezTo>
                  <a:pt x="497" y="1042"/>
                  <a:pt x="499" y="1032"/>
                  <a:pt x="492" y="1030"/>
                </a:cubicBezTo>
                <a:cubicBezTo>
                  <a:pt x="492" y="1033"/>
                  <a:pt x="494" y="1035"/>
                  <a:pt x="492" y="1036"/>
                </a:cubicBezTo>
                <a:close/>
                <a:moveTo>
                  <a:pt x="1387" y="1030"/>
                </a:moveTo>
                <a:cubicBezTo>
                  <a:pt x="1385" y="1035"/>
                  <a:pt x="1388" y="1039"/>
                  <a:pt x="1394" y="1038"/>
                </a:cubicBezTo>
                <a:cubicBezTo>
                  <a:pt x="1396" y="1034"/>
                  <a:pt x="1393" y="1029"/>
                  <a:pt x="1387" y="1030"/>
                </a:cubicBezTo>
                <a:close/>
                <a:moveTo>
                  <a:pt x="1436" y="1091"/>
                </a:moveTo>
                <a:cubicBezTo>
                  <a:pt x="1445" y="1077"/>
                  <a:pt x="1455" y="1062"/>
                  <a:pt x="1464" y="1047"/>
                </a:cubicBezTo>
                <a:cubicBezTo>
                  <a:pt x="1467" y="1042"/>
                  <a:pt x="1470" y="1037"/>
                  <a:pt x="1471" y="1032"/>
                </a:cubicBezTo>
                <a:cubicBezTo>
                  <a:pt x="1459" y="1050"/>
                  <a:pt x="1445" y="1072"/>
                  <a:pt x="1436" y="1091"/>
                </a:cubicBezTo>
                <a:close/>
                <a:moveTo>
                  <a:pt x="1367" y="1033"/>
                </a:moveTo>
                <a:cubicBezTo>
                  <a:pt x="1366" y="1038"/>
                  <a:pt x="1372" y="1035"/>
                  <a:pt x="1371" y="1040"/>
                </a:cubicBezTo>
                <a:cubicBezTo>
                  <a:pt x="1374" y="1039"/>
                  <a:pt x="1377" y="1039"/>
                  <a:pt x="1378" y="1036"/>
                </a:cubicBezTo>
                <a:cubicBezTo>
                  <a:pt x="1378" y="1035"/>
                  <a:pt x="1377" y="1035"/>
                  <a:pt x="1377" y="1033"/>
                </a:cubicBezTo>
                <a:cubicBezTo>
                  <a:pt x="1374" y="1032"/>
                  <a:pt x="1371" y="1033"/>
                  <a:pt x="1367" y="1033"/>
                </a:cubicBezTo>
                <a:close/>
                <a:moveTo>
                  <a:pt x="556" y="1042"/>
                </a:moveTo>
                <a:cubicBezTo>
                  <a:pt x="559" y="1037"/>
                  <a:pt x="566" y="1038"/>
                  <a:pt x="571" y="1036"/>
                </a:cubicBezTo>
                <a:cubicBezTo>
                  <a:pt x="566" y="1036"/>
                  <a:pt x="555" y="1032"/>
                  <a:pt x="556" y="1042"/>
                </a:cubicBezTo>
                <a:close/>
                <a:moveTo>
                  <a:pt x="314" y="1040"/>
                </a:moveTo>
                <a:cubicBezTo>
                  <a:pt x="317" y="1043"/>
                  <a:pt x="322" y="1041"/>
                  <a:pt x="323" y="1037"/>
                </a:cubicBezTo>
                <a:cubicBezTo>
                  <a:pt x="320" y="1034"/>
                  <a:pt x="314" y="1036"/>
                  <a:pt x="314" y="1040"/>
                </a:cubicBezTo>
                <a:close/>
                <a:moveTo>
                  <a:pt x="577" y="1038"/>
                </a:moveTo>
                <a:cubicBezTo>
                  <a:pt x="575" y="1037"/>
                  <a:pt x="574" y="1037"/>
                  <a:pt x="572" y="1036"/>
                </a:cubicBezTo>
                <a:cubicBezTo>
                  <a:pt x="571" y="1039"/>
                  <a:pt x="576" y="1040"/>
                  <a:pt x="577" y="1038"/>
                </a:cubicBezTo>
                <a:close/>
                <a:moveTo>
                  <a:pt x="338" y="1039"/>
                </a:moveTo>
                <a:cubicBezTo>
                  <a:pt x="337" y="1044"/>
                  <a:pt x="345" y="1046"/>
                  <a:pt x="346" y="1040"/>
                </a:cubicBezTo>
                <a:cubicBezTo>
                  <a:pt x="344" y="1038"/>
                  <a:pt x="340" y="1036"/>
                  <a:pt x="338" y="1039"/>
                </a:cubicBezTo>
                <a:close/>
                <a:moveTo>
                  <a:pt x="1788" y="1067"/>
                </a:moveTo>
                <a:cubicBezTo>
                  <a:pt x="1775" y="1071"/>
                  <a:pt x="1781" y="1048"/>
                  <a:pt x="1777" y="1041"/>
                </a:cubicBezTo>
                <a:cubicBezTo>
                  <a:pt x="1774" y="1053"/>
                  <a:pt x="1781" y="1077"/>
                  <a:pt x="1768" y="1077"/>
                </a:cubicBezTo>
                <a:cubicBezTo>
                  <a:pt x="1765" y="1077"/>
                  <a:pt x="1762" y="1075"/>
                  <a:pt x="1761" y="1071"/>
                </a:cubicBezTo>
                <a:cubicBezTo>
                  <a:pt x="1760" y="1066"/>
                  <a:pt x="1764" y="1065"/>
                  <a:pt x="1765" y="1061"/>
                </a:cubicBezTo>
                <a:cubicBezTo>
                  <a:pt x="1768" y="1054"/>
                  <a:pt x="1768" y="1047"/>
                  <a:pt x="1767" y="1040"/>
                </a:cubicBezTo>
                <a:cubicBezTo>
                  <a:pt x="1762" y="1045"/>
                  <a:pt x="1761" y="1053"/>
                  <a:pt x="1756" y="1060"/>
                </a:cubicBezTo>
                <a:cubicBezTo>
                  <a:pt x="1751" y="1066"/>
                  <a:pt x="1746" y="1068"/>
                  <a:pt x="1743" y="1072"/>
                </a:cubicBezTo>
                <a:cubicBezTo>
                  <a:pt x="1739" y="1079"/>
                  <a:pt x="1734" y="1103"/>
                  <a:pt x="1746" y="1102"/>
                </a:cubicBezTo>
                <a:cubicBezTo>
                  <a:pt x="1752" y="1102"/>
                  <a:pt x="1763" y="1086"/>
                  <a:pt x="1769" y="1082"/>
                </a:cubicBezTo>
                <a:cubicBezTo>
                  <a:pt x="1781" y="1074"/>
                  <a:pt x="1793" y="1076"/>
                  <a:pt x="1810" y="1077"/>
                </a:cubicBezTo>
                <a:cubicBezTo>
                  <a:pt x="1814" y="1079"/>
                  <a:pt x="1818" y="1081"/>
                  <a:pt x="1822" y="1082"/>
                </a:cubicBezTo>
                <a:cubicBezTo>
                  <a:pt x="1824" y="1064"/>
                  <a:pt x="1814" y="1050"/>
                  <a:pt x="1805" y="1039"/>
                </a:cubicBezTo>
                <a:cubicBezTo>
                  <a:pt x="1806" y="1047"/>
                  <a:pt x="1821" y="1059"/>
                  <a:pt x="1809" y="1065"/>
                </a:cubicBezTo>
                <a:cubicBezTo>
                  <a:pt x="1802" y="1062"/>
                  <a:pt x="1804" y="1041"/>
                  <a:pt x="1797" y="1043"/>
                </a:cubicBezTo>
                <a:cubicBezTo>
                  <a:pt x="1796" y="1047"/>
                  <a:pt x="1807" y="1061"/>
                  <a:pt x="1798" y="1065"/>
                </a:cubicBezTo>
                <a:cubicBezTo>
                  <a:pt x="1788" y="1061"/>
                  <a:pt x="1793" y="1043"/>
                  <a:pt x="1786" y="1037"/>
                </a:cubicBezTo>
                <a:cubicBezTo>
                  <a:pt x="1784" y="1049"/>
                  <a:pt x="1792" y="1058"/>
                  <a:pt x="1788" y="1067"/>
                </a:cubicBezTo>
                <a:close/>
                <a:moveTo>
                  <a:pt x="183" y="1052"/>
                </a:moveTo>
                <a:cubicBezTo>
                  <a:pt x="184" y="1050"/>
                  <a:pt x="185" y="1044"/>
                  <a:pt x="181" y="1044"/>
                </a:cubicBezTo>
                <a:cubicBezTo>
                  <a:pt x="179" y="1047"/>
                  <a:pt x="181" y="1050"/>
                  <a:pt x="183" y="1052"/>
                </a:cubicBezTo>
                <a:close/>
                <a:moveTo>
                  <a:pt x="330" y="1045"/>
                </a:moveTo>
                <a:cubicBezTo>
                  <a:pt x="325" y="1044"/>
                  <a:pt x="321" y="1049"/>
                  <a:pt x="315" y="1051"/>
                </a:cubicBezTo>
                <a:cubicBezTo>
                  <a:pt x="311" y="1065"/>
                  <a:pt x="318" y="1078"/>
                  <a:pt x="324" y="1085"/>
                </a:cubicBezTo>
                <a:cubicBezTo>
                  <a:pt x="343" y="1091"/>
                  <a:pt x="354" y="1072"/>
                  <a:pt x="346" y="1055"/>
                </a:cubicBezTo>
                <a:cubicBezTo>
                  <a:pt x="338" y="1056"/>
                  <a:pt x="336" y="1046"/>
                  <a:pt x="330" y="1045"/>
                </a:cubicBezTo>
                <a:close/>
                <a:moveTo>
                  <a:pt x="1396" y="1113"/>
                </a:moveTo>
                <a:cubicBezTo>
                  <a:pt x="1407" y="1092"/>
                  <a:pt x="1418" y="1068"/>
                  <a:pt x="1424" y="1045"/>
                </a:cubicBezTo>
                <a:cubicBezTo>
                  <a:pt x="1415" y="1068"/>
                  <a:pt x="1405" y="1090"/>
                  <a:pt x="1396" y="1113"/>
                </a:cubicBezTo>
                <a:close/>
                <a:moveTo>
                  <a:pt x="517" y="1051"/>
                </a:moveTo>
                <a:cubicBezTo>
                  <a:pt x="520" y="1052"/>
                  <a:pt x="520" y="1050"/>
                  <a:pt x="520" y="1048"/>
                </a:cubicBezTo>
                <a:cubicBezTo>
                  <a:pt x="516" y="1047"/>
                  <a:pt x="516" y="1049"/>
                  <a:pt x="517" y="1051"/>
                </a:cubicBezTo>
                <a:close/>
                <a:moveTo>
                  <a:pt x="309" y="1075"/>
                </a:moveTo>
                <a:cubicBezTo>
                  <a:pt x="304" y="1068"/>
                  <a:pt x="306" y="1057"/>
                  <a:pt x="308" y="1048"/>
                </a:cubicBezTo>
                <a:cubicBezTo>
                  <a:pt x="295" y="1050"/>
                  <a:pt x="299" y="1076"/>
                  <a:pt x="309" y="1075"/>
                </a:cubicBezTo>
                <a:close/>
                <a:moveTo>
                  <a:pt x="1408" y="1115"/>
                </a:moveTo>
                <a:cubicBezTo>
                  <a:pt x="1419" y="1094"/>
                  <a:pt x="1432" y="1071"/>
                  <a:pt x="1440" y="1050"/>
                </a:cubicBezTo>
                <a:cubicBezTo>
                  <a:pt x="1429" y="1071"/>
                  <a:pt x="1417" y="1092"/>
                  <a:pt x="1408" y="1115"/>
                </a:cubicBezTo>
                <a:close/>
                <a:moveTo>
                  <a:pt x="1443" y="1130"/>
                </a:moveTo>
                <a:cubicBezTo>
                  <a:pt x="1456" y="1116"/>
                  <a:pt x="1468" y="1100"/>
                  <a:pt x="1480" y="1085"/>
                </a:cubicBezTo>
                <a:cubicBezTo>
                  <a:pt x="1488" y="1073"/>
                  <a:pt x="1497" y="1062"/>
                  <a:pt x="1503" y="1050"/>
                </a:cubicBezTo>
                <a:cubicBezTo>
                  <a:pt x="1484" y="1078"/>
                  <a:pt x="1462" y="1102"/>
                  <a:pt x="1443" y="1130"/>
                </a:cubicBezTo>
                <a:close/>
                <a:moveTo>
                  <a:pt x="574" y="1063"/>
                </a:moveTo>
                <a:cubicBezTo>
                  <a:pt x="571" y="1068"/>
                  <a:pt x="570" y="1074"/>
                  <a:pt x="564" y="1076"/>
                </a:cubicBezTo>
                <a:cubicBezTo>
                  <a:pt x="565" y="1079"/>
                  <a:pt x="562" y="1082"/>
                  <a:pt x="564" y="1084"/>
                </a:cubicBezTo>
                <a:cubicBezTo>
                  <a:pt x="565" y="1080"/>
                  <a:pt x="566" y="1076"/>
                  <a:pt x="571" y="1075"/>
                </a:cubicBezTo>
                <a:cubicBezTo>
                  <a:pt x="574" y="1077"/>
                  <a:pt x="579" y="1085"/>
                  <a:pt x="581" y="1082"/>
                </a:cubicBezTo>
                <a:cubicBezTo>
                  <a:pt x="572" y="1079"/>
                  <a:pt x="569" y="1063"/>
                  <a:pt x="583" y="1063"/>
                </a:cubicBezTo>
                <a:cubicBezTo>
                  <a:pt x="584" y="1058"/>
                  <a:pt x="587" y="1054"/>
                  <a:pt x="591" y="1053"/>
                </a:cubicBezTo>
                <a:cubicBezTo>
                  <a:pt x="582" y="1053"/>
                  <a:pt x="582" y="1063"/>
                  <a:pt x="574" y="1063"/>
                </a:cubicBezTo>
                <a:close/>
                <a:moveTo>
                  <a:pt x="1359" y="1086"/>
                </a:moveTo>
                <a:cubicBezTo>
                  <a:pt x="1366" y="1084"/>
                  <a:pt x="1371" y="1070"/>
                  <a:pt x="1367" y="1060"/>
                </a:cubicBezTo>
                <a:cubicBezTo>
                  <a:pt x="1364" y="1062"/>
                  <a:pt x="1357" y="1064"/>
                  <a:pt x="1354" y="1060"/>
                </a:cubicBezTo>
                <a:cubicBezTo>
                  <a:pt x="1351" y="1058"/>
                  <a:pt x="1355" y="1054"/>
                  <a:pt x="1352" y="1053"/>
                </a:cubicBezTo>
                <a:cubicBezTo>
                  <a:pt x="1334" y="1059"/>
                  <a:pt x="1339" y="1091"/>
                  <a:pt x="1359" y="1086"/>
                </a:cubicBezTo>
                <a:close/>
                <a:moveTo>
                  <a:pt x="1119" y="1063"/>
                </a:moveTo>
                <a:cubicBezTo>
                  <a:pt x="1119" y="1060"/>
                  <a:pt x="1120" y="1058"/>
                  <a:pt x="1118" y="1056"/>
                </a:cubicBezTo>
                <a:cubicBezTo>
                  <a:pt x="1118" y="1058"/>
                  <a:pt x="1117" y="1063"/>
                  <a:pt x="1119" y="1063"/>
                </a:cubicBezTo>
                <a:close/>
                <a:moveTo>
                  <a:pt x="1176" y="1063"/>
                </a:moveTo>
                <a:cubicBezTo>
                  <a:pt x="1177" y="1062"/>
                  <a:pt x="1178" y="1058"/>
                  <a:pt x="1177" y="1056"/>
                </a:cubicBezTo>
                <a:cubicBezTo>
                  <a:pt x="1176" y="1057"/>
                  <a:pt x="1175" y="1066"/>
                  <a:pt x="1176" y="1063"/>
                </a:cubicBezTo>
                <a:close/>
                <a:moveTo>
                  <a:pt x="500" y="1060"/>
                </a:moveTo>
                <a:cubicBezTo>
                  <a:pt x="499" y="1064"/>
                  <a:pt x="505" y="1063"/>
                  <a:pt x="504" y="1059"/>
                </a:cubicBezTo>
                <a:cubicBezTo>
                  <a:pt x="502" y="1059"/>
                  <a:pt x="502" y="1061"/>
                  <a:pt x="500" y="1060"/>
                </a:cubicBezTo>
                <a:close/>
                <a:moveTo>
                  <a:pt x="229" y="1081"/>
                </a:moveTo>
                <a:cubicBezTo>
                  <a:pt x="235" y="1090"/>
                  <a:pt x="221" y="1102"/>
                  <a:pt x="225" y="1113"/>
                </a:cubicBezTo>
                <a:cubicBezTo>
                  <a:pt x="230" y="1103"/>
                  <a:pt x="235" y="1094"/>
                  <a:pt x="237" y="1081"/>
                </a:cubicBezTo>
                <a:cubicBezTo>
                  <a:pt x="240" y="1080"/>
                  <a:pt x="241" y="1081"/>
                  <a:pt x="244" y="1082"/>
                </a:cubicBezTo>
                <a:cubicBezTo>
                  <a:pt x="248" y="1077"/>
                  <a:pt x="249" y="1071"/>
                  <a:pt x="247" y="1065"/>
                </a:cubicBezTo>
                <a:cubicBezTo>
                  <a:pt x="237" y="1067"/>
                  <a:pt x="233" y="1074"/>
                  <a:pt x="229" y="1081"/>
                </a:cubicBezTo>
                <a:close/>
                <a:moveTo>
                  <a:pt x="1120" y="1074"/>
                </a:moveTo>
                <a:cubicBezTo>
                  <a:pt x="1120" y="1073"/>
                  <a:pt x="1120" y="1070"/>
                  <a:pt x="1119" y="1066"/>
                </a:cubicBezTo>
                <a:cubicBezTo>
                  <a:pt x="1117" y="1065"/>
                  <a:pt x="1117" y="1069"/>
                  <a:pt x="1114" y="1068"/>
                </a:cubicBezTo>
                <a:cubicBezTo>
                  <a:pt x="1115" y="1071"/>
                  <a:pt x="1118" y="1075"/>
                  <a:pt x="1120" y="1074"/>
                </a:cubicBezTo>
                <a:close/>
                <a:moveTo>
                  <a:pt x="1132" y="1071"/>
                </a:moveTo>
                <a:cubicBezTo>
                  <a:pt x="1133" y="1082"/>
                  <a:pt x="1135" y="1073"/>
                  <a:pt x="1133" y="1067"/>
                </a:cubicBezTo>
                <a:cubicBezTo>
                  <a:pt x="1133" y="1069"/>
                  <a:pt x="1133" y="1070"/>
                  <a:pt x="1132" y="1071"/>
                </a:cubicBezTo>
                <a:close/>
                <a:moveTo>
                  <a:pt x="1395" y="1077"/>
                </a:moveTo>
                <a:cubicBezTo>
                  <a:pt x="1397" y="1075"/>
                  <a:pt x="1400" y="1070"/>
                  <a:pt x="1398" y="1067"/>
                </a:cubicBezTo>
                <a:cubicBezTo>
                  <a:pt x="1397" y="1071"/>
                  <a:pt x="1396" y="1073"/>
                  <a:pt x="1395" y="1077"/>
                </a:cubicBezTo>
                <a:close/>
                <a:moveTo>
                  <a:pt x="1470" y="1112"/>
                </a:moveTo>
                <a:cubicBezTo>
                  <a:pt x="1466" y="1118"/>
                  <a:pt x="1463" y="1124"/>
                  <a:pt x="1458" y="1130"/>
                </a:cubicBezTo>
                <a:cubicBezTo>
                  <a:pt x="1453" y="1135"/>
                  <a:pt x="1449" y="1141"/>
                  <a:pt x="1447" y="1147"/>
                </a:cubicBezTo>
                <a:cubicBezTo>
                  <a:pt x="1467" y="1120"/>
                  <a:pt x="1489" y="1094"/>
                  <a:pt x="1510" y="1068"/>
                </a:cubicBezTo>
                <a:cubicBezTo>
                  <a:pt x="1511" y="1068"/>
                  <a:pt x="1511" y="1067"/>
                  <a:pt x="1509" y="1067"/>
                </a:cubicBezTo>
                <a:cubicBezTo>
                  <a:pt x="1497" y="1083"/>
                  <a:pt x="1482" y="1097"/>
                  <a:pt x="1470" y="1112"/>
                </a:cubicBezTo>
                <a:close/>
                <a:moveTo>
                  <a:pt x="1913" y="1115"/>
                </a:moveTo>
                <a:cubicBezTo>
                  <a:pt x="1914" y="1092"/>
                  <a:pt x="1905" y="1078"/>
                  <a:pt x="1882" y="1078"/>
                </a:cubicBezTo>
                <a:cubicBezTo>
                  <a:pt x="1875" y="1073"/>
                  <a:pt x="1866" y="1068"/>
                  <a:pt x="1856" y="1071"/>
                </a:cubicBezTo>
                <a:cubicBezTo>
                  <a:pt x="1850" y="1072"/>
                  <a:pt x="1840" y="1077"/>
                  <a:pt x="1836" y="1082"/>
                </a:cubicBezTo>
                <a:cubicBezTo>
                  <a:pt x="1827" y="1093"/>
                  <a:pt x="1828" y="1119"/>
                  <a:pt x="1833" y="1133"/>
                </a:cubicBezTo>
                <a:cubicBezTo>
                  <a:pt x="1835" y="1123"/>
                  <a:pt x="1829" y="1103"/>
                  <a:pt x="1840" y="1100"/>
                </a:cubicBezTo>
                <a:cubicBezTo>
                  <a:pt x="1850" y="1103"/>
                  <a:pt x="1842" y="1112"/>
                  <a:pt x="1841" y="1122"/>
                </a:cubicBezTo>
                <a:cubicBezTo>
                  <a:pt x="1841" y="1130"/>
                  <a:pt x="1843" y="1137"/>
                  <a:pt x="1842" y="1143"/>
                </a:cubicBezTo>
                <a:cubicBezTo>
                  <a:pt x="1846" y="1134"/>
                  <a:pt x="1852" y="1122"/>
                  <a:pt x="1848" y="1110"/>
                </a:cubicBezTo>
                <a:cubicBezTo>
                  <a:pt x="1849" y="1101"/>
                  <a:pt x="1861" y="1102"/>
                  <a:pt x="1863" y="1108"/>
                </a:cubicBezTo>
                <a:cubicBezTo>
                  <a:pt x="1865" y="1116"/>
                  <a:pt x="1849" y="1129"/>
                  <a:pt x="1853" y="1137"/>
                </a:cubicBezTo>
                <a:cubicBezTo>
                  <a:pt x="1855" y="1132"/>
                  <a:pt x="1862" y="1127"/>
                  <a:pt x="1864" y="1119"/>
                </a:cubicBezTo>
                <a:cubicBezTo>
                  <a:pt x="1866" y="1113"/>
                  <a:pt x="1864" y="1106"/>
                  <a:pt x="1870" y="1105"/>
                </a:cubicBezTo>
                <a:cubicBezTo>
                  <a:pt x="1884" y="1104"/>
                  <a:pt x="1874" y="1116"/>
                  <a:pt x="1871" y="1120"/>
                </a:cubicBezTo>
                <a:cubicBezTo>
                  <a:pt x="1867" y="1126"/>
                  <a:pt x="1862" y="1135"/>
                  <a:pt x="1860" y="1139"/>
                </a:cubicBezTo>
                <a:cubicBezTo>
                  <a:pt x="1865" y="1134"/>
                  <a:pt x="1872" y="1131"/>
                  <a:pt x="1877" y="1125"/>
                </a:cubicBezTo>
                <a:cubicBezTo>
                  <a:pt x="1880" y="1121"/>
                  <a:pt x="1881" y="1113"/>
                  <a:pt x="1889" y="1116"/>
                </a:cubicBezTo>
                <a:cubicBezTo>
                  <a:pt x="1890" y="1118"/>
                  <a:pt x="1892" y="1120"/>
                  <a:pt x="1892" y="1123"/>
                </a:cubicBezTo>
                <a:cubicBezTo>
                  <a:pt x="1882" y="1131"/>
                  <a:pt x="1871" y="1138"/>
                  <a:pt x="1863" y="1148"/>
                </a:cubicBezTo>
                <a:cubicBezTo>
                  <a:pt x="1880" y="1136"/>
                  <a:pt x="1901" y="1132"/>
                  <a:pt x="1913" y="1115"/>
                </a:cubicBezTo>
                <a:close/>
                <a:moveTo>
                  <a:pt x="1642" y="1074"/>
                </a:moveTo>
                <a:cubicBezTo>
                  <a:pt x="1622" y="1062"/>
                  <a:pt x="1597" y="1083"/>
                  <a:pt x="1607" y="1106"/>
                </a:cubicBezTo>
                <a:cubicBezTo>
                  <a:pt x="1617" y="1107"/>
                  <a:pt x="1623" y="1113"/>
                  <a:pt x="1629" y="1120"/>
                </a:cubicBezTo>
                <a:cubicBezTo>
                  <a:pt x="1640" y="1119"/>
                  <a:pt x="1643" y="1111"/>
                  <a:pt x="1654" y="1110"/>
                </a:cubicBezTo>
                <a:cubicBezTo>
                  <a:pt x="1659" y="1093"/>
                  <a:pt x="1654" y="1081"/>
                  <a:pt x="1642" y="1074"/>
                </a:cubicBezTo>
                <a:close/>
                <a:moveTo>
                  <a:pt x="1188" y="1090"/>
                </a:moveTo>
                <a:cubicBezTo>
                  <a:pt x="1192" y="1088"/>
                  <a:pt x="1193" y="1077"/>
                  <a:pt x="1193" y="1073"/>
                </a:cubicBezTo>
                <a:cubicBezTo>
                  <a:pt x="1191" y="1078"/>
                  <a:pt x="1190" y="1084"/>
                  <a:pt x="1188" y="1090"/>
                </a:cubicBezTo>
                <a:close/>
                <a:moveTo>
                  <a:pt x="1147" y="1086"/>
                </a:moveTo>
                <a:cubicBezTo>
                  <a:pt x="1146" y="1087"/>
                  <a:pt x="1143" y="1087"/>
                  <a:pt x="1142" y="1088"/>
                </a:cubicBezTo>
                <a:cubicBezTo>
                  <a:pt x="1149" y="1097"/>
                  <a:pt x="1149" y="1114"/>
                  <a:pt x="1153" y="1127"/>
                </a:cubicBezTo>
                <a:cubicBezTo>
                  <a:pt x="1156" y="1119"/>
                  <a:pt x="1152" y="1111"/>
                  <a:pt x="1151" y="1102"/>
                </a:cubicBezTo>
                <a:cubicBezTo>
                  <a:pt x="1168" y="1094"/>
                  <a:pt x="1168" y="1136"/>
                  <a:pt x="1169" y="1148"/>
                </a:cubicBezTo>
                <a:cubicBezTo>
                  <a:pt x="1174" y="1139"/>
                  <a:pt x="1168" y="1127"/>
                  <a:pt x="1171" y="1116"/>
                </a:cubicBezTo>
                <a:cubicBezTo>
                  <a:pt x="1159" y="1113"/>
                  <a:pt x="1171" y="1098"/>
                  <a:pt x="1169" y="1090"/>
                </a:cubicBezTo>
                <a:cubicBezTo>
                  <a:pt x="1166" y="1094"/>
                  <a:pt x="1166" y="1101"/>
                  <a:pt x="1162" y="1103"/>
                </a:cubicBezTo>
                <a:cubicBezTo>
                  <a:pt x="1159" y="1099"/>
                  <a:pt x="1153" y="1098"/>
                  <a:pt x="1148" y="1096"/>
                </a:cubicBezTo>
                <a:cubicBezTo>
                  <a:pt x="1145" y="1089"/>
                  <a:pt x="1152" y="1079"/>
                  <a:pt x="1149" y="1074"/>
                </a:cubicBezTo>
                <a:cubicBezTo>
                  <a:pt x="1149" y="1079"/>
                  <a:pt x="1145" y="1082"/>
                  <a:pt x="1147" y="1086"/>
                </a:cubicBezTo>
                <a:close/>
                <a:moveTo>
                  <a:pt x="117" y="1076"/>
                </a:moveTo>
                <a:cubicBezTo>
                  <a:pt x="108" y="1087"/>
                  <a:pt x="99" y="1097"/>
                  <a:pt x="94" y="1110"/>
                </a:cubicBezTo>
                <a:cubicBezTo>
                  <a:pt x="102" y="1113"/>
                  <a:pt x="105" y="1121"/>
                  <a:pt x="109" y="1128"/>
                </a:cubicBezTo>
                <a:cubicBezTo>
                  <a:pt x="118" y="1128"/>
                  <a:pt x="124" y="1131"/>
                  <a:pt x="127" y="1137"/>
                </a:cubicBezTo>
                <a:cubicBezTo>
                  <a:pt x="127" y="1139"/>
                  <a:pt x="124" y="1140"/>
                  <a:pt x="125" y="1143"/>
                </a:cubicBezTo>
                <a:cubicBezTo>
                  <a:pt x="151" y="1165"/>
                  <a:pt x="118" y="1215"/>
                  <a:pt x="88" y="1190"/>
                </a:cubicBezTo>
                <a:cubicBezTo>
                  <a:pt x="84" y="1183"/>
                  <a:pt x="79" y="1177"/>
                  <a:pt x="79" y="1166"/>
                </a:cubicBezTo>
                <a:cubicBezTo>
                  <a:pt x="62" y="1176"/>
                  <a:pt x="49" y="1208"/>
                  <a:pt x="63" y="1230"/>
                </a:cubicBezTo>
                <a:cubicBezTo>
                  <a:pt x="80" y="1239"/>
                  <a:pt x="99" y="1264"/>
                  <a:pt x="84" y="1284"/>
                </a:cubicBezTo>
                <a:cubicBezTo>
                  <a:pt x="81" y="1288"/>
                  <a:pt x="75" y="1288"/>
                  <a:pt x="74" y="1294"/>
                </a:cubicBezTo>
                <a:cubicBezTo>
                  <a:pt x="72" y="1299"/>
                  <a:pt x="78" y="1306"/>
                  <a:pt x="77" y="1312"/>
                </a:cubicBezTo>
                <a:cubicBezTo>
                  <a:pt x="86" y="1330"/>
                  <a:pt x="89" y="1354"/>
                  <a:pt x="99" y="1372"/>
                </a:cubicBezTo>
                <a:cubicBezTo>
                  <a:pt x="99" y="1373"/>
                  <a:pt x="99" y="1375"/>
                  <a:pt x="99" y="1377"/>
                </a:cubicBezTo>
                <a:cubicBezTo>
                  <a:pt x="109" y="1394"/>
                  <a:pt x="112" y="1421"/>
                  <a:pt x="125" y="1430"/>
                </a:cubicBezTo>
                <a:cubicBezTo>
                  <a:pt x="127" y="1422"/>
                  <a:pt x="123" y="1416"/>
                  <a:pt x="125" y="1409"/>
                </a:cubicBezTo>
                <a:cubicBezTo>
                  <a:pt x="130" y="1397"/>
                  <a:pt x="143" y="1389"/>
                  <a:pt x="159" y="1391"/>
                </a:cubicBezTo>
                <a:cubicBezTo>
                  <a:pt x="157" y="1379"/>
                  <a:pt x="158" y="1368"/>
                  <a:pt x="164" y="1360"/>
                </a:cubicBezTo>
                <a:cubicBezTo>
                  <a:pt x="167" y="1356"/>
                  <a:pt x="171" y="1356"/>
                  <a:pt x="171" y="1351"/>
                </a:cubicBezTo>
                <a:cubicBezTo>
                  <a:pt x="171" y="1339"/>
                  <a:pt x="167" y="1328"/>
                  <a:pt x="166" y="1314"/>
                </a:cubicBezTo>
                <a:cubicBezTo>
                  <a:pt x="162" y="1318"/>
                  <a:pt x="166" y="1322"/>
                  <a:pt x="166" y="1326"/>
                </a:cubicBezTo>
                <a:cubicBezTo>
                  <a:pt x="167" y="1347"/>
                  <a:pt x="152" y="1374"/>
                  <a:pt x="131" y="1371"/>
                </a:cubicBezTo>
                <a:cubicBezTo>
                  <a:pt x="122" y="1370"/>
                  <a:pt x="115" y="1361"/>
                  <a:pt x="113" y="1352"/>
                </a:cubicBezTo>
                <a:cubicBezTo>
                  <a:pt x="104" y="1345"/>
                  <a:pt x="96" y="1331"/>
                  <a:pt x="102" y="1317"/>
                </a:cubicBezTo>
                <a:cubicBezTo>
                  <a:pt x="105" y="1309"/>
                  <a:pt x="113" y="1308"/>
                  <a:pt x="118" y="1303"/>
                </a:cubicBezTo>
                <a:cubicBezTo>
                  <a:pt x="124" y="1299"/>
                  <a:pt x="125" y="1294"/>
                  <a:pt x="131" y="1292"/>
                </a:cubicBezTo>
                <a:cubicBezTo>
                  <a:pt x="135" y="1291"/>
                  <a:pt x="141" y="1292"/>
                  <a:pt x="144" y="1292"/>
                </a:cubicBezTo>
                <a:cubicBezTo>
                  <a:pt x="147" y="1292"/>
                  <a:pt x="148" y="1295"/>
                  <a:pt x="151" y="1295"/>
                </a:cubicBezTo>
                <a:cubicBezTo>
                  <a:pt x="174" y="1287"/>
                  <a:pt x="168" y="1256"/>
                  <a:pt x="172" y="1233"/>
                </a:cubicBezTo>
                <a:cubicBezTo>
                  <a:pt x="173" y="1227"/>
                  <a:pt x="176" y="1222"/>
                  <a:pt x="175" y="1219"/>
                </a:cubicBezTo>
                <a:cubicBezTo>
                  <a:pt x="174" y="1209"/>
                  <a:pt x="163" y="1208"/>
                  <a:pt x="157" y="1202"/>
                </a:cubicBezTo>
                <a:cubicBezTo>
                  <a:pt x="155" y="1200"/>
                  <a:pt x="150" y="1193"/>
                  <a:pt x="149" y="1188"/>
                </a:cubicBezTo>
                <a:cubicBezTo>
                  <a:pt x="145" y="1172"/>
                  <a:pt x="151" y="1162"/>
                  <a:pt x="158" y="1150"/>
                </a:cubicBezTo>
                <a:cubicBezTo>
                  <a:pt x="149" y="1150"/>
                  <a:pt x="144" y="1147"/>
                  <a:pt x="140" y="1142"/>
                </a:cubicBezTo>
                <a:cubicBezTo>
                  <a:pt x="133" y="1135"/>
                  <a:pt x="128" y="1126"/>
                  <a:pt x="128" y="1115"/>
                </a:cubicBezTo>
                <a:cubicBezTo>
                  <a:pt x="129" y="1100"/>
                  <a:pt x="145" y="1092"/>
                  <a:pt x="138" y="1082"/>
                </a:cubicBezTo>
                <a:cubicBezTo>
                  <a:pt x="129" y="1082"/>
                  <a:pt x="124" y="1078"/>
                  <a:pt x="117" y="1076"/>
                </a:cubicBezTo>
                <a:close/>
                <a:moveTo>
                  <a:pt x="201" y="1113"/>
                </a:moveTo>
                <a:cubicBezTo>
                  <a:pt x="202" y="1103"/>
                  <a:pt x="186" y="1096"/>
                  <a:pt x="194" y="1088"/>
                </a:cubicBezTo>
                <a:cubicBezTo>
                  <a:pt x="197" y="1087"/>
                  <a:pt x="199" y="1090"/>
                  <a:pt x="201" y="1088"/>
                </a:cubicBezTo>
                <a:cubicBezTo>
                  <a:pt x="201" y="1081"/>
                  <a:pt x="190" y="1079"/>
                  <a:pt x="186" y="1078"/>
                </a:cubicBezTo>
                <a:cubicBezTo>
                  <a:pt x="187" y="1091"/>
                  <a:pt x="194" y="1105"/>
                  <a:pt x="201" y="1113"/>
                </a:cubicBezTo>
                <a:close/>
                <a:moveTo>
                  <a:pt x="267" y="1142"/>
                </a:moveTo>
                <a:cubicBezTo>
                  <a:pt x="270" y="1142"/>
                  <a:pt x="272" y="1145"/>
                  <a:pt x="275" y="1145"/>
                </a:cubicBezTo>
                <a:cubicBezTo>
                  <a:pt x="295" y="1145"/>
                  <a:pt x="303" y="1110"/>
                  <a:pt x="286" y="1100"/>
                </a:cubicBezTo>
                <a:cubicBezTo>
                  <a:pt x="288" y="1094"/>
                  <a:pt x="283" y="1083"/>
                  <a:pt x="281" y="1080"/>
                </a:cubicBezTo>
                <a:cubicBezTo>
                  <a:pt x="273" y="1073"/>
                  <a:pt x="253" y="1079"/>
                  <a:pt x="247" y="1089"/>
                </a:cubicBezTo>
                <a:cubicBezTo>
                  <a:pt x="246" y="1091"/>
                  <a:pt x="246" y="1095"/>
                  <a:pt x="245" y="1097"/>
                </a:cubicBezTo>
                <a:cubicBezTo>
                  <a:pt x="237" y="1100"/>
                  <a:pt x="234" y="1109"/>
                  <a:pt x="231" y="1117"/>
                </a:cubicBezTo>
                <a:cubicBezTo>
                  <a:pt x="238" y="1111"/>
                  <a:pt x="244" y="1103"/>
                  <a:pt x="250" y="1096"/>
                </a:cubicBezTo>
                <a:cubicBezTo>
                  <a:pt x="253" y="1096"/>
                  <a:pt x="257" y="1095"/>
                  <a:pt x="257" y="1097"/>
                </a:cubicBezTo>
                <a:cubicBezTo>
                  <a:pt x="254" y="1107"/>
                  <a:pt x="242" y="1108"/>
                  <a:pt x="239" y="1118"/>
                </a:cubicBezTo>
                <a:cubicBezTo>
                  <a:pt x="248" y="1115"/>
                  <a:pt x="251" y="1106"/>
                  <a:pt x="260" y="1102"/>
                </a:cubicBezTo>
                <a:cubicBezTo>
                  <a:pt x="261" y="1104"/>
                  <a:pt x="264" y="1103"/>
                  <a:pt x="264" y="1106"/>
                </a:cubicBezTo>
                <a:cubicBezTo>
                  <a:pt x="260" y="1115"/>
                  <a:pt x="248" y="1116"/>
                  <a:pt x="243" y="1124"/>
                </a:cubicBezTo>
                <a:cubicBezTo>
                  <a:pt x="254" y="1123"/>
                  <a:pt x="258" y="1114"/>
                  <a:pt x="269" y="1111"/>
                </a:cubicBezTo>
                <a:cubicBezTo>
                  <a:pt x="270" y="1113"/>
                  <a:pt x="271" y="1114"/>
                  <a:pt x="272" y="1116"/>
                </a:cubicBezTo>
                <a:cubicBezTo>
                  <a:pt x="264" y="1126"/>
                  <a:pt x="248" y="1126"/>
                  <a:pt x="239" y="1135"/>
                </a:cubicBezTo>
                <a:cubicBezTo>
                  <a:pt x="252" y="1133"/>
                  <a:pt x="263" y="1131"/>
                  <a:pt x="272" y="1125"/>
                </a:cubicBezTo>
                <a:cubicBezTo>
                  <a:pt x="289" y="1138"/>
                  <a:pt x="252" y="1136"/>
                  <a:pt x="247" y="1141"/>
                </a:cubicBezTo>
                <a:cubicBezTo>
                  <a:pt x="254" y="1146"/>
                  <a:pt x="261" y="1141"/>
                  <a:pt x="267" y="1142"/>
                </a:cubicBezTo>
                <a:close/>
                <a:moveTo>
                  <a:pt x="1135" y="1106"/>
                </a:moveTo>
                <a:cubicBezTo>
                  <a:pt x="1136" y="1098"/>
                  <a:pt x="1132" y="1093"/>
                  <a:pt x="1130" y="1088"/>
                </a:cubicBezTo>
                <a:cubicBezTo>
                  <a:pt x="1130" y="1085"/>
                  <a:pt x="1135" y="1086"/>
                  <a:pt x="1135" y="1082"/>
                </a:cubicBezTo>
                <a:cubicBezTo>
                  <a:pt x="1128" y="1082"/>
                  <a:pt x="1126" y="1082"/>
                  <a:pt x="1122" y="1078"/>
                </a:cubicBezTo>
                <a:cubicBezTo>
                  <a:pt x="1129" y="1085"/>
                  <a:pt x="1130" y="1097"/>
                  <a:pt x="1135" y="1106"/>
                </a:cubicBezTo>
                <a:close/>
                <a:moveTo>
                  <a:pt x="1664" y="1119"/>
                </a:moveTo>
                <a:cubicBezTo>
                  <a:pt x="1682" y="1114"/>
                  <a:pt x="1677" y="1079"/>
                  <a:pt x="1659" y="1078"/>
                </a:cubicBezTo>
                <a:cubicBezTo>
                  <a:pt x="1668" y="1090"/>
                  <a:pt x="1661" y="1106"/>
                  <a:pt x="1664" y="1119"/>
                </a:cubicBezTo>
                <a:close/>
                <a:moveTo>
                  <a:pt x="1390" y="1092"/>
                </a:moveTo>
                <a:cubicBezTo>
                  <a:pt x="1392" y="1089"/>
                  <a:pt x="1395" y="1084"/>
                  <a:pt x="1394" y="1081"/>
                </a:cubicBezTo>
                <a:cubicBezTo>
                  <a:pt x="1393" y="1085"/>
                  <a:pt x="1389" y="1089"/>
                  <a:pt x="1390" y="1092"/>
                </a:cubicBezTo>
                <a:close/>
                <a:moveTo>
                  <a:pt x="1207" y="1099"/>
                </a:moveTo>
                <a:cubicBezTo>
                  <a:pt x="1211" y="1096"/>
                  <a:pt x="1213" y="1087"/>
                  <a:pt x="1212" y="1082"/>
                </a:cubicBezTo>
                <a:cubicBezTo>
                  <a:pt x="1210" y="1087"/>
                  <a:pt x="1208" y="1093"/>
                  <a:pt x="1207" y="1099"/>
                </a:cubicBezTo>
                <a:close/>
                <a:moveTo>
                  <a:pt x="1818" y="1095"/>
                </a:moveTo>
                <a:cubicBezTo>
                  <a:pt x="1816" y="1092"/>
                  <a:pt x="1808" y="1086"/>
                  <a:pt x="1804" y="1085"/>
                </a:cubicBezTo>
                <a:cubicBezTo>
                  <a:pt x="1785" y="1079"/>
                  <a:pt x="1766" y="1092"/>
                  <a:pt x="1759" y="1105"/>
                </a:cubicBezTo>
                <a:cubicBezTo>
                  <a:pt x="1754" y="1114"/>
                  <a:pt x="1748" y="1118"/>
                  <a:pt x="1748" y="1128"/>
                </a:cubicBezTo>
                <a:cubicBezTo>
                  <a:pt x="1749" y="1155"/>
                  <a:pt x="1780" y="1156"/>
                  <a:pt x="1806" y="1160"/>
                </a:cubicBezTo>
                <a:cubicBezTo>
                  <a:pt x="1795" y="1153"/>
                  <a:pt x="1777" y="1154"/>
                  <a:pt x="1772" y="1141"/>
                </a:cubicBezTo>
                <a:cubicBezTo>
                  <a:pt x="1781" y="1127"/>
                  <a:pt x="1791" y="1149"/>
                  <a:pt x="1802" y="1150"/>
                </a:cubicBezTo>
                <a:cubicBezTo>
                  <a:pt x="1800" y="1143"/>
                  <a:pt x="1792" y="1144"/>
                  <a:pt x="1792" y="1136"/>
                </a:cubicBezTo>
                <a:cubicBezTo>
                  <a:pt x="1803" y="1133"/>
                  <a:pt x="1804" y="1146"/>
                  <a:pt x="1812" y="1148"/>
                </a:cubicBezTo>
                <a:cubicBezTo>
                  <a:pt x="1808" y="1143"/>
                  <a:pt x="1803" y="1135"/>
                  <a:pt x="1797" y="1130"/>
                </a:cubicBezTo>
                <a:cubicBezTo>
                  <a:pt x="1793" y="1127"/>
                  <a:pt x="1780" y="1120"/>
                  <a:pt x="1790" y="1117"/>
                </a:cubicBezTo>
                <a:cubicBezTo>
                  <a:pt x="1802" y="1114"/>
                  <a:pt x="1807" y="1138"/>
                  <a:pt x="1817" y="1140"/>
                </a:cubicBezTo>
                <a:cubicBezTo>
                  <a:pt x="1814" y="1135"/>
                  <a:pt x="1814" y="1127"/>
                  <a:pt x="1810" y="1120"/>
                </a:cubicBezTo>
                <a:cubicBezTo>
                  <a:pt x="1808" y="1117"/>
                  <a:pt x="1796" y="1107"/>
                  <a:pt x="1809" y="1106"/>
                </a:cubicBezTo>
                <a:cubicBezTo>
                  <a:pt x="1820" y="1105"/>
                  <a:pt x="1816" y="1132"/>
                  <a:pt x="1826" y="1136"/>
                </a:cubicBezTo>
                <a:cubicBezTo>
                  <a:pt x="1822" y="1121"/>
                  <a:pt x="1826" y="1106"/>
                  <a:pt x="1818" y="1095"/>
                </a:cubicBezTo>
                <a:close/>
                <a:moveTo>
                  <a:pt x="220" y="1099"/>
                </a:moveTo>
                <a:cubicBezTo>
                  <a:pt x="219" y="1093"/>
                  <a:pt x="227" y="1088"/>
                  <a:pt x="220" y="1085"/>
                </a:cubicBezTo>
                <a:cubicBezTo>
                  <a:pt x="219" y="1089"/>
                  <a:pt x="218" y="1096"/>
                  <a:pt x="220" y="1099"/>
                </a:cubicBezTo>
                <a:close/>
                <a:moveTo>
                  <a:pt x="555" y="1095"/>
                </a:moveTo>
                <a:cubicBezTo>
                  <a:pt x="557" y="1098"/>
                  <a:pt x="556" y="1101"/>
                  <a:pt x="556" y="1107"/>
                </a:cubicBezTo>
                <a:cubicBezTo>
                  <a:pt x="554" y="1108"/>
                  <a:pt x="554" y="1110"/>
                  <a:pt x="551" y="1109"/>
                </a:cubicBezTo>
                <a:cubicBezTo>
                  <a:pt x="551" y="1112"/>
                  <a:pt x="550" y="1116"/>
                  <a:pt x="552" y="1117"/>
                </a:cubicBezTo>
                <a:cubicBezTo>
                  <a:pt x="551" y="1111"/>
                  <a:pt x="556" y="1111"/>
                  <a:pt x="559" y="1109"/>
                </a:cubicBezTo>
                <a:cubicBezTo>
                  <a:pt x="556" y="1104"/>
                  <a:pt x="558" y="1093"/>
                  <a:pt x="565" y="1092"/>
                </a:cubicBezTo>
                <a:cubicBezTo>
                  <a:pt x="563" y="1090"/>
                  <a:pt x="567" y="1085"/>
                  <a:pt x="563" y="1085"/>
                </a:cubicBezTo>
                <a:cubicBezTo>
                  <a:pt x="562" y="1090"/>
                  <a:pt x="559" y="1093"/>
                  <a:pt x="555" y="1095"/>
                </a:cubicBezTo>
                <a:close/>
                <a:moveTo>
                  <a:pt x="148" y="1096"/>
                </a:moveTo>
                <a:cubicBezTo>
                  <a:pt x="141" y="1103"/>
                  <a:pt x="137" y="1113"/>
                  <a:pt x="139" y="1125"/>
                </a:cubicBezTo>
                <a:cubicBezTo>
                  <a:pt x="142" y="1129"/>
                  <a:pt x="145" y="1130"/>
                  <a:pt x="147" y="1134"/>
                </a:cubicBezTo>
                <a:cubicBezTo>
                  <a:pt x="147" y="1135"/>
                  <a:pt x="147" y="1137"/>
                  <a:pt x="148" y="1138"/>
                </a:cubicBezTo>
                <a:cubicBezTo>
                  <a:pt x="156" y="1148"/>
                  <a:pt x="173" y="1142"/>
                  <a:pt x="185" y="1142"/>
                </a:cubicBezTo>
                <a:cubicBezTo>
                  <a:pt x="178" y="1137"/>
                  <a:pt x="157" y="1144"/>
                  <a:pt x="158" y="1135"/>
                </a:cubicBezTo>
                <a:cubicBezTo>
                  <a:pt x="159" y="1124"/>
                  <a:pt x="179" y="1138"/>
                  <a:pt x="185" y="1134"/>
                </a:cubicBezTo>
                <a:cubicBezTo>
                  <a:pt x="177" y="1129"/>
                  <a:pt x="166" y="1127"/>
                  <a:pt x="157" y="1124"/>
                </a:cubicBezTo>
                <a:cubicBezTo>
                  <a:pt x="157" y="1119"/>
                  <a:pt x="159" y="1117"/>
                  <a:pt x="163" y="1116"/>
                </a:cubicBezTo>
                <a:cubicBezTo>
                  <a:pt x="168" y="1120"/>
                  <a:pt x="177" y="1125"/>
                  <a:pt x="183" y="1126"/>
                </a:cubicBezTo>
                <a:cubicBezTo>
                  <a:pt x="179" y="1119"/>
                  <a:pt x="167" y="1119"/>
                  <a:pt x="164" y="1110"/>
                </a:cubicBezTo>
                <a:cubicBezTo>
                  <a:pt x="166" y="1108"/>
                  <a:pt x="167" y="1106"/>
                  <a:pt x="170" y="1106"/>
                </a:cubicBezTo>
                <a:cubicBezTo>
                  <a:pt x="174" y="1087"/>
                  <a:pt x="184" y="1111"/>
                  <a:pt x="191" y="1112"/>
                </a:cubicBezTo>
                <a:cubicBezTo>
                  <a:pt x="190" y="1101"/>
                  <a:pt x="176" y="1099"/>
                  <a:pt x="179" y="1086"/>
                </a:cubicBezTo>
                <a:cubicBezTo>
                  <a:pt x="169" y="1089"/>
                  <a:pt x="165" y="1099"/>
                  <a:pt x="148" y="1096"/>
                </a:cubicBezTo>
                <a:close/>
                <a:moveTo>
                  <a:pt x="209" y="1088"/>
                </a:moveTo>
                <a:cubicBezTo>
                  <a:pt x="211" y="1090"/>
                  <a:pt x="210" y="1097"/>
                  <a:pt x="213" y="1097"/>
                </a:cubicBezTo>
                <a:cubicBezTo>
                  <a:pt x="213" y="1094"/>
                  <a:pt x="213" y="1091"/>
                  <a:pt x="213" y="1087"/>
                </a:cubicBezTo>
                <a:cubicBezTo>
                  <a:pt x="211" y="1087"/>
                  <a:pt x="210" y="1087"/>
                  <a:pt x="209" y="1088"/>
                </a:cubicBezTo>
                <a:close/>
                <a:moveTo>
                  <a:pt x="759" y="1104"/>
                </a:moveTo>
                <a:cubicBezTo>
                  <a:pt x="763" y="1099"/>
                  <a:pt x="768" y="1096"/>
                  <a:pt x="773" y="1093"/>
                </a:cubicBezTo>
                <a:cubicBezTo>
                  <a:pt x="765" y="1094"/>
                  <a:pt x="760" y="1096"/>
                  <a:pt x="759" y="1104"/>
                </a:cubicBezTo>
                <a:close/>
                <a:moveTo>
                  <a:pt x="1382" y="1116"/>
                </a:moveTo>
                <a:cubicBezTo>
                  <a:pt x="1383" y="1108"/>
                  <a:pt x="1389" y="1100"/>
                  <a:pt x="1389" y="1093"/>
                </a:cubicBezTo>
                <a:cubicBezTo>
                  <a:pt x="1387" y="1101"/>
                  <a:pt x="1380" y="1107"/>
                  <a:pt x="1382" y="1116"/>
                </a:cubicBezTo>
                <a:close/>
                <a:moveTo>
                  <a:pt x="1110" y="1103"/>
                </a:moveTo>
                <a:cubicBezTo>
                  <a:pt x="1111" y="1102"/>
                  <a:pt x="1111" y="1099"/>
                  <a:pt x="1113" y="1099"/>
                </a:cubicBezTo>
                <a:cubicBezTo>
                  <a:pt x="1117" y="1098"/>
                  <a:pt x="1115" y="1104"/>
                  <a:pt x="1117" y="1105"/>
                </a:cubicBezTo>
                <a:cubicBezTo>
                  <a:pt x="1117" y="1103"/>
                  <a:pt x="1118" y="1102"/>
                  <a:pt x="1120" y="1101"/>
                </a:cubicBezTo>
                <a:cubicBezTo>
                  <a:pt x="1122" y="1101"/>
                  <a:pt x="1122" y="1107"/>
                  <a:pt x="1124" y="1104"/>
                </a:cubicBezTo>
                <a:cubicBezTo>
                  <a:pt x="1123" y="1096"/>
                  <a:pt x="1107" y="1089"/>
                  <a:pt x="1110" y="1103"/>
                </a:cubicBezTo>
                <a:close/>
                <a:moveTo>
                  <a:pt x="206" y="1105"/>
                </a:moveTo>
                <a:cubicBezTo>
                  <a:pt x="206" y="1100"/>
                  <a:pt x="206" y="1096"/>
                  <a:pt x="203" y="1095"/>
                </a:cubicBezTo>
                <a:cubicBezTo>
                  <a:pt x="201" y="1099"/>
                  <a:pt x="204" y="1103"/>
                  <a:pt x="206" y="1105"/>
                </a:cubicBezTo>
                <a:close/>
                <a:moveTo>
                  <a:pt x="1563" y="1113"/>
                </a:moveTo>
                <a:cubicBezTo>
                  <a:pt x="1549" y="1105"/>
                  <a:pt x="1526" y="1087"/>
                  <a:pt x="1512" y="1100"/>
                </a:cubicBezTo>
                <a:cubicBezTo>
                  <a:pt x="1504" y="1108"/>
                  <a:pt x="1497" y="1119"/>
                  <a:pt x="1488" y="1129"/>
                </a:cubicBezTo>
                <a:cubicBezTo>
                  <a:pt x="1480" y="1139"/>
                  <a:pt x="1470" y="1148"/>
                  <a:pt x="1462" y="1158"/>
                </a:cubicBezTo>
                <a:cubicBezTo>
                  <a:pt x="1446" y="1176"/>
                  <a:pt x="1424" y="1198"/>
                  <a:pt x="1414" y="1219"/>
                </a:cubicBezTo>
                <a:cubicBezTo>
                  <a:pt x="1410" y="1229"/>
                  <a:pt x="1408" y="1239"/>
                  <a:pt x="1405" y="1248"/>
                </a:cubicBezTo>
                <a:cubicBezTo>
                  <a:pt x="1399" y="1262"/>
                  <a:pt x="1387" y="1276"/>
                  <a:pt x="1387" y="1292"/>
                </a:cubicBezTo>
                <a:cubicBezTo>
                  <a:pt x="1393" y="1298"/>
                  <a:pt x="1402" y="1300"/>
                  <a:pt x="1402" y="1312"/>
                </a:cubicBezTo>
                <a:cubicBezTo>
                  <a:pt x="1405" y="1312"/>
                  <a:pt x="1415" y="1307"/>
                  <a:pt x="1420" y="1311"/>
                </a:cubicBezTo>
                <a:cubicBezTo>
                  <a:pt x="1422" y="1318"/>
                  <a:pt x="1419" y="1322"/>
                  <a:pt x="1418" y="1329"/>
                </a:cubicBezTo>
                <a:cubicBezTo>
                  <a:pt x="1421" y="1328"/>
                  <a:pt x="1424" y="1327"/>
                  <a:pt x="1428" y="1327"/>
                </a:cubicBezTo>
                <a:cubicBezTo>
                  <a:pt x="1438" y="1333"/>
                  <a:pt x="1432" y="1345"/>
                  <a:pt x="1428" y="1354"/>
                </a:cubicBezTo>
                <a:cubicBezTo>
                  <a:pt x="1446" y="1354"/>
                  <a:pt x="1442" y="1369"/>
                  <a:pt x="1436" y="1379"/>
                </a:cubicBezTo>
                <a:cubicBezTo>
                  <a:pt x="1445" y="1383"/>
                  <a:pt x="1444" y="1397"/>
                  <a:pt x="1439" y="1404"/>
                </a:cubicBezTo>
                <a:cubicBezTo>
                  <a:pt x="1454" y="1408"/>
                  <a:pt x="1472" y="1390"/>
                  <a:pt x="1487" y="1399"/>
                </a:cubicBezTo>
                <a:cubicBezTo>
                  <a:pt x="1501" y="1391"/>
                  <a:pt x="1519" y="1386"/>
                  <a:pt x="1539" y="1383"/>
                </a:cubicBezTo>
                <a:cubicBezTo>
                  <a:pt x="1541" y="1386"/>
                  <a:pt x="1536" y="1388"/>
                  <a:pt x="1539" y="1390"/>
                </a:cubicBezTo>
                <a:cubicBezTo>
                  <a:pt x="1548" y="1383"/>
                  <a:pt x="1559" y="1378"/>
                  <a:pt x="1570" y="1373"/>
                </a:cubicBezTo>
                <a:cubicBezTo>
                  <a:pt x="1582" y="1368"/>
                  <a:pt x="1596" y="1367"/>
                  <a:pt x="1606" y="1360"/>
                </a:cubicBezTo>
                <a:cubicBezTo>
                  <a:pt x="1598" y="1357"/>
                  <a:pt x="1591" y="1345"/>
                  <a:pt x="1596" y="1334"/>
                </a:cubicBezTo>
                <a:cubicBezTo>
                  <a:pt x="1582" y="1331"/>
                  <a:pt x="1573" y="1317"/>
                  <a:pt x="1575" y="1302"/>
                </a:cubicBezTo>
                <a:cubicBezTo>
                  <a:pt x="1577" y="1288"/>
                  <a:pt x="1592" y="1279"/>
                  <a:pt x="1600" y="1273"/>
                </a:cubicBezTo>
                <a:cubicBezTo>
                  <a:pt x="1591" y="1269"/>
                  <a:pt x="1582" y="1255"/>
                  <a:pt x="1582" y="1244"/>
                </a:cubicBezTo>
                <a:cubicBezTo>
                  <a:pt x="1582" y="1229"/>
                  <a:pt x="1597" y="1219"/>
                  <a:pt x="1608" y="1215"/>
                </a:cubicBezTo>
                <a:cubicBezTo>
                  <a:pt x="1610" y="1203"/>
                  <a:pt x="1620" y="1199"/>
                  <a:pt x="1627" y="1193"/>
                </a:cubicBezTo>
                <a:cubicBezTo>
                  <a:pt x="1621" y="1176"/>
                  <a:pt x="1612" y="1162"/>
                  <a:pt x="1602" y="1151"/>
                </a:cubicBezTo>
                <a:cubicBezTo>
                  <a:pt x="1600" y="1155"/>
                  <a:pt x="1595" y="1157"/>
                  <a:pt x="1592" y="1161"/>
                </a:cubicBezTo>
                <a:cubicBezTo>
                  <a:pt x="1589" y="1176"/>
                  <a:pt x="1576" y="1185"/>
                  <a:pt x="1559" y="1184"/>
                </a:cubicBezTo>
                <a:cubicBezTo>
                  <a:pt x="1519" y="1205"/>
                  <a:pt x="1486" y="1155"/>
                  <a:pt x="1516" y="1131"/>
                </a:cubicBezTo>
                <a:cubicBezTo>
                  <a:pt x="1523" y="1125"/>
                  <a:pt x="1538" y="1120"/>
                  <a:pt x="1550" y="1122"/>
                </a:cubicBezTo>
                <a:cubicBezTo>
                  <a:pt x="1555" y="1120"/>
                  <a:pt x="1555" y="1119"/>
                  <a:pt x="1558" y="1118"/>
                </a:cubicBezTo>
                <a:cubicBezTo>
                  <a:pt x="1576" y="1116"/>
                  <a:pt x="1575" y="1138"/>
                  <a:pt x="1590" y="1135"/>
                </a:cubicBezTo>
                <a:cubicBezTo>
                  <a:pt x="1586" y="1125"/>
                  <a:pt x="1573" y="1120"/>
                  <a:pt x="1563" y="1113"/>
                </a:cubicBezTo>
                <a:close/>
                <a:moveTo>
                  <a:pt x="1421" y="1118"/>
                </a:moveTo>
                <a:cubicBezTo>
                  <a:pt x="1425" y="1111"/>
                  <a:pt x="1432" y="1103"/>
                  <a:pt x="1433" y="1096"/>
                </a:cubicBezTo>
                <a:cubicBezTo>
                  <a:pt x="1429" y="1102"/>
                  <a:pt x="1422" y="1110"/>
                  <a:pt x="1421" y="1118"/>
                </a:cubicBezTo>
                <a:close/>
                <a:moveTo>
                  <a:pt x="662" y="1112"/>
                </a:moveTo>
                <a:cubicBezTo>
                  <a:pt x="661" y="1109"/>
                  <a:pt x="663" y="1108"/>
                  <a:pt x="663" y="1105"/>
                </a:cubicBezTo>
                <a:cubicBezTo>
                  <a:pt x="662" y="1105"/>
                  <a:pt x="662" y="1104"/>
                  <a:pt x="661" y="1104"/>
                </a:cubicBezTo>
                <a:cubicBezTo>
                  <a:pt x="661" y="1106"/>
                  <a:pt x="660" y="1111"/>
                  <a:pt x="662" y="1112"/>
                </a:cubicBezTo>
                <a:close/>
                <a:moveTo>
                  <a:pt x="598" y="1107"/>
                </a:moveTo>
                <a:cubicBezTo>
                  <a:pt x="600" y="1108"/>
                  <a:pt x="603" y="1108"/>
                  <a:pt x="605" y="1106"/>
                </a:cubicBezTo>
                <a:cubicBezTo>
                  <a:pt x="603" y="1105"/>
                  <a:pt x="599" y="1106"/>
                  <a:pt x="598" y="1107"/>
                </a:cubicBezTo>
                <a:close/>
                <a:moveTo>
                  <a:pt x="783" y="1114"/>
                </a:moveTo>
                <a:cubicBezTo>
                  <a:pt x="787" y="1114"/>
                  <a:pt x="793" y="1109"/>
                  <a:pt x="789" y="1106"/>
                </a:cubicBezTo>
                <a:cubicBezTo>
                  <a:pt x="788" y="1110"/>
                  <a:pt x="785" y="1112"/>
                  <a:pt x="783" y="1114"/>
                </a:cubicBezTo>
                <a:close/>
                <a:moveTo>
                  <a:pt x="1199" y="1146"/>
                </a:moveTo>
                <a:cubicBezTo>
                  <a:pt x="1198" y="1145"/>
                  <a:pt x="1199" y="1142"/>
                  <a:pt x="1199" y="1140"/>
                </a:cubicBezTo>
                <a:cubicBezTo>
                  <a:pt x="1195" y="1139"/>
                  <a:pt x="1195" y="1143"/>
                  <a:pt x="1192" y="1141"/>
                </a:cubicBezTo>
                <a:cubicBezTo>
                  <a:pt x="1190" y="1140"/>
                  <a:pt x="1184" y="1121"/>
                  <a:pt x="1184" y="1120"/>
                </a:cubicBezTo>
                <a:cubicBezTo>
                  <a:pt x="1183" y="1115"/>
                  <a:pt x="1187" y="1110"/>
                  <a:pt x="1187" y="1106"/>
                </a:cubicBezTo>
                <a:cubicBezTo>
                  <a:pt x="1183" y="1109"/>
                  <a:pt x="1183" y="1116"/>
                  <a:pt x="1180" y="1120"/>
                </a:cubicBezTo>
                <a:cubicBezTo>
                  <a:pt x="1189" y="1130"/>
                  <a:pt x="1185" y="1148"/>
                  <a:pt x="1185" y="1163"/>
                </a:cubicBezTo>
                <a:cubicBezTo>
                  <a:pt x="1188" y="1159"/>
                  <a:pt x="1187" y="1150"/>
                  <a:pt x="1190" y="1145"/>
                </a:cubicBezTo>
                <a:cubicBezTo>
                  <a:pt x="1193" y="1142"/>
                  <a:pt x="1199" y="1147"/>
                  <a:pt x="1199" y="1146"/>
                </a:cubicBezTo>
                <a:close/>
                <a:moveTo>
                  <a:pt x="792" y="1119"/>
                </a:moveTo>
                <a:cubicBezTo>
                  <a:pt x="796" y="1117"/>
                  <a:pt x="800" y="1112"/>
                  <a:pt x="798" y="1107"/>
                </a:cubicBezTo>
                <a:cubicBezTo>
                  <a:pt x="797" y="1112"/>
                  <a:pt x="792" y="1116"/>
                  <a:pt x="792" y="1119"/>
                </a:cubicBezTo>
                <a:close/>
                <a:moveTo>
                  <a:pt x="773" y="1114"/>
                </a:moveTo>
                <a:cubicBezTo>
                  <a:pt x="772" y="1111"/>
                  <a:pt x="769" y="1111"/>
                  <a:pt x="769" y="1109"/>
                </a:cubicBezTo>
                <a:cubicBezTo>
                  <a:pt x="768" y="1112"/>
                  <a:pt x="770" y="1114"/>
                  <a:pt x="773" y="1114"/>
                </a:cubicBezTo>
                <a:close/>
                <a:moveTo>
                  <a:pt x="1135" y="1127"/>
                </a:moveTo>
                <a:cubicBezTo>
                  <a:pt x="1136" y="1121"/>
                  <a:pt x="1134" y="1118"/>
                  <a:pt x="1131" y="1116"/>
                </a:cubicBezTo>
                <a:cubicBezTo>
                  <a:pt x="1132" y="1120"/>
                  <a:pt x="1134" y="1123"/>
                  <a:pt x="1135" y="1127"/>
                </a:cubicBezTo>
                <a:close/>
                <a:moveTo>
                  <a:pt x="1404" y="1122"/>
                </a:moveTo>
                <a:cubicBezTo>
                  <a:pt x="1407" y="1122"/>
                  <a:pt x="1406" y="1119"/>
                  <a:pt x="1408" y="1117"/>
                </a:cubicBezTo>
                <a:cubicBezTo>
                  <a:pt x="1405" y="1117"/>
                  <a:pt x="1405" y="1120"/>
                  <a:pt x="1404" y="1122"/>
                </a:cubicBezTo>
                <a:close/>
                <a:moveTo>
                  <a:pt x="1610" y="1126"/>
                </a:moveTo>
                <a:cubicBezTo>
                  <a:pt x="1614" y="1126"/>
                  <a:pt x="1617" y="1129"/>
                  <a:pt x="1619" y="1126"/>
                </a:cubicBezTo>
                <a:cubicBezTo>
                  <a:pt x="1618" y="1116"/>
                  <a:pt x="1601" y="1114"/>
                  <a:pt x="1610" y="1126"/>
                </a:cubicBezTo>
                <a:close/>
                <a:moveTo>
                  <a:pt x="1644" y="1124"/>
                </a:moveTo>
                <a:cubicBezTo>
                  <a:pt x="1645" y="1133"/>
                  <a:pt x="1658" y="1125"/>
                  <a:pt x="1655" y="1120"/>
                </a:cubicBezTo>
                <a:cubicBezTo>
                  <a:pt x="1650" y="1120"/>
                  <a:pt x="1645" y="1120"/>
                  <a:pt x="1644" y="1124"/>
                </a:cubicBezTo>
                <a:close/>
                <a:moveTo>
                  <a:pt x="2031" y="1127"/>
                </a:moveTo>
                <a:cubicBezTo>
                  <a:pt x="2015" y="1107"/>
                  <a:pt x="1975" y="1129"/>
                  <a:pt x="1977" y="1152"/>
                </a:cubicBezTo>
                <a:cubicBezTo>
                  <a:pt x="1993" y="1155"/>
                  <a:pt x="2010" y="1146"/>
                  <a:pt x="2027" y="1152"/>
                </a:cubicBezTo>
                <a:cubicBezTo>
                  <a:pt x="2036" y="1148"/>
                  <a:pt x="2037" y="1134"/>
                  <a:pt x="2031" y="1127"/>
                </a:cubicBezTo>
                <a:close/>
                <a:moveTo>
                  <a:pt x="100" y="1128"/>
                </a:moveTo>
                <a:cubicBezTo>
                  <a:pt x="98" y="1125"/>
                  <a:pt x="97" y="1121"/>
                  <a:pt x="91" y="1121"/>
                </a:cubicBezTo>
                <a:cubicBezTo>
                  <a:pt x="86" y="1130"/>
                  <a:pt x="98" y="1138"/>
                  <a:pt x="100" y="1128"/>
                </a:cubicBezTo>
                <a:close/>
                <a:moveTo>
                  <a:pt x="796" y="1129"/>
                </a:moveTo>
                <a:cubicBezTo>
                  <a:pt x="802" y="1129"/>
                  <a:pt x="807" y="1129"/>
                  <a:pt x="815" y="1130"/>
                </a:cubicBezTo>
                <a:cubicBezTo>
                  <a:pt x="817" y="1128"/>
                  <a:pt x="817" y="1125"/>
                  <a:pt x="818" y="1122"/>
                </a:cubicBezTo>
                <a:cubicBezTo>
                  <a:pt x="811" y="1125"/>
                  <a:pt x="800" y="1123"/>
                  <a:pt x="796" y="1129"/>
                </a:cubicBezTo>
                <a:close/>
                <a:moveTo>
                  <a:pt x="828" y="1132"/>
                </a:moveTo>
                <a:cubicBezTo>
                  <a:pt x="837" y="1133"/>
                  <a:pt x="845" y="1136"/>
                  <a:pt x="852" y="1139"/>
                </a:cubicBezTo>
                <a:cubicBezTo>
                  <a:pt x="848" y="1131"/>
                  <a:pt x="837" y="1126"/>
                  <a:pt x="830" y="1124"/>
                </a:cubicBezTo>
                <a:cubicBezTo>
                  <a:pt x="833" y="1127"/>
                  <a:pt x="828" y="1128"/>
                  <a:pt x="828" y="1132"/>
                </a:cubicBezTo>
                <a:close/>
                <a:moveTo>
                  <a:pt x="1468" y="1139"/>
                </a:moveTo>
                <a:cubicBezTo>
                  <a:pt x="1473" y="1134"/>
                  <a:pt x="1477" y="1129"/>
                  <a:pt x="1482" y="1124"/>
                </a:cubicBezTo>
                <a:cubicBezTo>
                  <a:pt x="1481" y="1124"/>
                  <a:pt x="1480" y="1124"/>
                  <a:pt x="1480" y="1124"/>
                </a:cubicBezTo>
                <a:cubicBezTo>
                  <a:pt x="1476" y="1129"/>
                  <a:pt x="1469" y="1135"/>
                  <a:pt x="1468" y="1139"/>
                </a:cubicBezTo>
                <a:close/>
                <a:moveTo>
                  <a:pt x="552" y="1130"/>
                </a:moveTo>
                <a:cubicBezTo>
                  <a:pt x="557" y="1132"/>
                  <a:pt x="559" y="1129"/>
                  <a:pt x="564" y="1132"/>
                </a:cubicBezTo>
                <a:cubicBezTo>
                  <a:pt x="562" y="1128"/>
                  <a:pt x="553" y="1124"/>
                  <a:pt x="552" y="1130"/>
                </a:cubicBezTo>
                <a:close/>
                <a:moveTo>
                  <a:pt x="1572" y="1135"/>
                </a:moveTo>
                <a:cubicBezTo>
                  <a:pt x="1571" y="1130"/>
                  <a:pt x="1566" y="1128"/>
                  <a:pt x="1559" y="1128"/>
                </a:cubicBezTo>
                <a:cubicBezTo>
                  <a:pt x="1560" y="1134"/>
                  <a:pt x="1566" y="1139"/>
                  <a:pt x="1572" y="1135"/>
                </a:cubicBezTo>
                <a:close/>
                <a:moveTo>
                  <a:pt x="1625" y="1141"/>
                </a:moveTo>
                <a:cubicBezTo>
                  <a:pt x="1628" y="1142"/>
                  <a:pt x="1629" y="1145"/>
                  <a:pt x="1634" y="1143"/>
                </a:cubicBezTo>
                <a:cubicBezTo>
                  <a:pt x="1637" y="1141"/>
                  <a:pt x="1636" y="1133"/>
                  <a:pt x="1634" y="1129"/>
                </a:cubicBezTo>
                <a:cubicBezTo>
                  <a:pt x="1626" y="1125"/>
                  <a:pt x="1624" y="1133"/>
                  <a:pt x="1625" y="1141"/>
                </a:cubicBezTo>
                <a:close/>
                <a:moveTo>
                  <a:pt x="1541" y="1130"/>
                </a:moveTo>
                <a:cubicBezTo>
                  <a:pt x="1520" y="1126"/>
                  <a:pt x="1505" y="1146"/>
                  <a:pt x="1514" y="1166"/>
                </a:cubicBezTo>
                <a:cubicBezTo>
                  <a:pt x="1522" y="1173"/>
                  <a:pt x="1537" y="1185"/>
                  <a:pt x="1551" y="1179"/>
                </a:cubicBezTo>
                <a:cubicBezTo>
                  <a:pt x="1556" y="1177"/>
                  <a:pt x="1556" y="1172"/>
                  <a:pt x="1559" y="1165"/>
                </a:cubicBezTo>
                <a:cubicBezTo>
                  <a:pt x="1560" y="1162"/>
                  <a:pt x="1563" y="1160"/>
                  <a:pt x="1563" y="1158"/>
                </a:cubicBezTo>
                <a:cubicBezTo>
                  <a:pt x="1565" y="1153"/>
                  <a:pt x="1563" y="1150"/>
                  <a:pt x="1565" y="1146"/>
                </a:cubicBezTo>
                <a:cubicBezTo>
                  <a:pt x="1554" y="1144"/>
                  <a:pt x="1551" y="1132"/>
                  <a:pt x="1541" y="1130"/>
                </a:cubicBezTo>
                <a:close/>
                <a:moveTo>
                  <a:pt x="46" y="1135"/>
                </a:moveTo>
                <a:cubicBezTo>
                  <a:pt x="48" y="1136"/>
                  <a:pt x="51" y="1138"/>
                  <a:pt x="53" y="1135"/>
                </a:cubicBezTo>
                <a:cubicBezTo>
                  <a:pt x="53" y="1132"/>
                  <a:pt x="50" y="1132"/>
                  <a:pt x="47" y="1131"/>
                </a:cubicBezTo>
                <a:cubicBezTo>
                  <a:pt x="46" y="1132"/>
                  <a:pt x="46" y="1133"/>
                  <a:pt x="46" y="1135"/>
                </a:cubicBezTo>
                <a:close/>
                <a:moveTo>
                  <a:pt x="70" y="1141"/>
                </a:moveTo>
                <a:cubicBezTo>
                  <a:pt x="72" y="1140"/>
                  <a:pt x="74" y="1134"/>
                  <a:pt x="72" y="1131"/>
                </a:cubicBezTo>
                <a:cubicBezTo>
                  <a:pt x="63" y="1129"/>
                  <a:pt x="63" y="1140"/>
                  <a:pt x="70" y="1141"/>
                </a:cubicBezTo>
                <a:close/>
                <a:moveTo>
                  <a:pt x="574" y="1135"/>
                </a:moveTo>
                <a:cubicBezTo>
                  <a:pt x="572" y="1132"/>
                  <a:pt x="569" y="1131"/>
                  <a:pt x="566" y="1131"/>
                </a:cubicBezTo>
                <a:cubicBezTo>
                  <a:pt x="566" y="1134"/>
                  <a:pt x="571" y="1134"/>
                  <a:pt x="574" y="1135"/>
                </a:cubicBezTo>
                <a:close/>
                <a:moveTo>
                  <a:pt x="1901" y="1206"/>
                </a:moveTo>
                <a:cubicBezTo>
                  <a:pt x="1922" y="1219"/>
                  <a:pt x="1956" y="1207"/>
                  <a:pt x="1951" y="1177"/>
                </a:cubicBezTo>
                <a:cubicBezTo>
                  <a:pt x="1948" y="1173"/>
                  <a:pt x="1945" y="1169"/>
                  <a:pt x="1942" y="1165"/>
                </a:cubicBezTo>
                <a:cubicBezTo>
                  <a:pt x="1952" y="1141"/>
                  <a:pt x="1924" y="1123"/>
                  <a:pt x="1901" y="1135"/>
                </a:cubicBezTo>
                <a:cubicBezTo>
                  <a:pt x="1901" y="1139"/>
                  <a:pt x="1905" y="1140"/>
                  <a:pt x="1905" y="1143"/>
                </a:cubicBezTo>
                <a:cubicBezTo>
                  <a:pt x="1899" y="1153"/>
                  <a:pt x="1881" y="1151"/>
                  <a:pt x="1874" y="1159"/>
                </a:cubicBezTo>
                <a:cubicBezTo>
                  <a:pt x="1888" y="1163"/>
                  <a:pt x="1898" y="1148"/>
                  <a:pt x="1908" y="1150"/>
                </a:cubicBezTo>
                <a:cubicBezTo>
                  <a:pt x="1910" y="1150"/>
                  <a:pt x="1912" y="1152"/>
                  <a:pt x="1912" y="1154"/>
                </a:cubicBezTo>
                <a:cubicBezTo>
                  <a:pt x="1914" y="1162"/>
                  <a:pt x="1903" y="1160"/>
                  <a:pt x="1897" y="1162"/>
                </a:cubicBezTo>
                <a:cubicBezTo>
                  <a:pt x="1889" y="1163"/>
                  <a:pt x="1877" y="1168"/>
                  <a:pt x="1867" y="1167"/>
                </a:cubicBezTo>
                <a:cubicBezTo>
                  <a:pt x="1874" y="1169"/>
                  <a:pt x="1889" y="1171"/>
                  <a:pt x="1900" y="1170"/>
                </a:cubicBezTo>
                <a:cubicBezTo>
                  <a:pt x="1906" y="1169"/>
                  <a:pt x="1916" y="1162"/>
                  <a:pt x="1916" y="1171"/>
                </a:cubicBezTo>
                <a:cubicBezTo>
                  <a:pt x="1917" y="1184"/>
                  <a:pt x="1883" y="1169"/>
                  <a:pt x="1876" y="1177"/>
                </a:cubicBezTo>
                <a:cubicBezTo>
                  <a:pt x="1885" y="1181"/>
                  <a:pt x="1900" y="1177"/>
                  <a:pt x="1909" y="1179"/>
                </a:cubicBezTo>
                <a:cubicBezTo>
                  <a:pt x="1917" y="1181"/>
                  <a:pt x="1913" y="1190"/>
                  <a:pt x="1908" y="1192"/>
                </a:cubicBezTo>
                <a:cubicBezTo>
                  <a:pt x="1903" y="1193"/>
                  <a:pt x="1898" y="1187"/>
                  <a:pt x="1891" y="1185"/>
                </a:cubicBezTo>
                <a:cubicBezTo>
                  <a:pt x="1889" y="1185"/>
                  <a:pt x="1887" y="1186"/>
                  <a:pt x="1885" y="1186"/>
                </a:cubicBezTo>
                <a:cubicBezTo>
                  <a:pt x="1877" y="1185"/>
                  <a:pt x="1870" y="1180"/>
                  <a:pt x="1863" y="1181"/>
                </a:cubicBezTo>
                <a:cubicBezTo>
                  <a:pt x="1875" y="1191"/>
                  <a:pt x="1893" y="1193"/>
                  <a:pt x="1901" y="1206"/>
                </a:cubicBezTo>
                <a:close/>
                <a:moveTo>
                  <a:pt x="216" y="1139"/>
                </a:moveTo>
                <a:cubicBezTo>
                  <a:pt x="218" y="1140"/>
                  <a:pt x="218" y="1138"/>
                  <a:pt x="220" y="1138"/>
                </a:cubicBezTo>
                <a:cubicBezTo>
                  <a:pt x="220" y="1136"/>
                  <a:pt x="218" y="1136"/>
                  <a:pt x="219" y="1134"/>
                </a:cubicBezTo>
                <a:cubicBezTo>
                  <a:pt x="218" y="1134"/>
                  <a:pt x="217" y="1134"/>
                  <a:pt x="216" y="1134"/>
                </a:cubicBezTo>
                <a:cubicBezTo>
                  <a:pt x="214" y="1135"/>
                  <a:pt x="215" y="1138"/>
                  <a:pt x="216" y="1139"/>
                </a:cubicBezTo>
                <a:close/>
                <a:moveTo>
                  <a:pt x="1611" y="1135"/>
                </a:moveTo>
                <a:cubicBezTo>
                  <a:pt x="1610" y="1138"/>
                  <a:pt x="1616" y="1139"/>
                  <a:pt x="1616" y="1136"/>
                </a:cubicBezTo>
                <a:cubicBezTo>
                  <a:pt x="1615" y="1135"/>
                  <a:pt x="1612" y="1133"/>
                  <a:pt x="1611" y="1135"/>
                </a:cubicBezTo>
                <a:close/>
                <a:moveTo>
                  <a:pt x="106" y="1138"/>
                </a:moveTo>
                <a:cubicBezTo>
                  <a:pt x="107" y="1140"/>
                  <a:pt x="114" y="1141"/>
                  <a:pt x="114" y="1136"/>
                </a:cubicBezTo>
                <a:cubicBezTo>
                  <a:pt x="114" y="1136"/>
                  <a:pt x="113" y="1136"/>
                  <a:pt x="113" y="1135"/>
                </a:cubicBezTo>
                <a:cubicBezTo>
                  <a:pt x="110" y="1135"/>
                  <a:pt x="105" y="1134"/>
                  <a:pt x="106" y="1138"/>
                </a:cubicBezTo>
                <a:close/>
                <a:moveTo>
                  <a:pt x="78" y="1147"/>
                </a:moveTo>
                <a:cubicBezTo>
                  <a:pt x="79" y="1144"/>
                  <a:pt x="85" y="1140"/>
                  <a:pt x="81" y="1137"/>
                </a:cubicBezTo>
                <a:cubicBezTo>
                  <a:pt x="80" y="1140"/>
                  <a:pt x="74" y="1144"/>
                  <a:pt x="78" y="1147"/>
                </a:cubicBezTo>
                <a:close/>
                <a:moveTo>
                  <a:pt x="87" y="1147"/>
                </a:moveTo>
                <a:cubicBezTo>
                  <a:pt x="90" y="1146"/>
                  <a:pt x="93" y="1143"/>
                  <a:pt x="91" y="1140"/>
                </a:cubicBezTo>
                <a:cubicBezTo>
                  <a:pt x="88" y="1141"/>
                  <a:pt x="86" y="1144"/>
                  <a:pt x="87" y="1147"/>
                </a:cubicBezTo>
                <a:close/>
                <a:moveTo>
                  <a:pt x="808" y="1150"/>
                </a:moveTo>
                <a:cubicBezTo>
                  <a:pt x="804" y="1145"/>
                  <a:pt x="797" y="1143"/>
                  <a:pt x="792" y="1140"/>
                </a:cubicBezTo>
                <a:cubicBezTo>
                  <a:pt x="793" y="1147"/>
                  <a:pt x="800" y="1150"/>
                  <a:pt x="808" y="1150"/>
                </a:cubicBezTo>
                <a:close/>
                <a:moveTo>
                  <a:pt x="1236" y="1148"/>
                </a:moveTo>
                <a:cubicBezTo>
                  <a:pt x="1236" y="1145"/>
                  <a:pt x="1241" y="1143"/>
                  <a:pt x="1239" y="1141"/>
                </a:cubicBezTo>
                <a:cubicBezTo>
                  <a:pt x="1238" y="1143"/>
                  <a:pt x="1234" y="1146"/>
                  <a:pt x="1236" y="1148"/>
                </a:cubicBezTo>
                <a:close/>
                <a:moveTo>
                  <a:pt x="46" y="1150"/>
                </a:moveTo>
                <a:cubicBezTo>
                  <a:pt x="46" y="1148"/>
                  <a:pt x="50" y="1144"/>
                  <a:pt x="46" y="1144"/>
                </a:cubicBezTo>
                <a:cubicBezTo>
                  <a:pt x="45" y="1145"/>
                  <a:pt x="44" y="1149"/>
                  <a:pt x="46" y="1150"/>
                </a:cubicBezTo>
                <a:close/>
                <a:moveTo>
                  <a:pt x="98" y="1145"/>
                </a:moveTo>
                <a:cubicBezTo>
                  <a:pt x="96" y="1150"/>
                  <a:pt x="89" y="1154"/>
                  <a:pt x="88" y="1158"/>
                </a:cubicBezTo>
                <a:cubicBezTo>
                  <a:pt x="84" y="1174"/>
                  <a:pt x="94" y="1188"/>
                  <a:pt x="108" y="1188"/>
                </a:cubicBezTo>
                <a:cubicBezTo>
                  <a:pt x="126" y="1187"/>
                  <a:pt x="136" y="1158"/>
                  <a:pt x="118" y="1147"/>
                </a:cubicBezTo>
                <a:cubicBezTo>
                  <a:pt x="110" y="1150"/>
                  <a:pt x="103" y="1145"/>
                  <a:pt x="98" y="1145"/>
                </a:cubicBezTo>
                <a:close/>
                <a:moveTo>
                  <a:pt x="1577" y="1151"/>
                </a:moveTo>
                <a:cubicBezTo>
                  <a:pt x="1581" y="1155"/>
                  <a:pt x="1593" y="1154"/>
                  <a:pt x="1593" y="1147"/>
                </a:cubicBezTo>
                <a:cubicBezTo>
                  <a:pt x="1588" y="1144"/>
                  <a:pt x="1576" y="1142"/>
                  <a:pt x="1577" y="1151"/>
                </a:cubicBezTo>
                <a:close/>
                <a:moveTo>
                  <a:pt x="53" y="1150"/>
                </a:moveTo>
                <a:cubicBezTo>
                  <a:pt x="56" y="1153"/>
                  <a:pt x="62" y="1151"/>
                  <a:pt x="60" y="1146"/>
                </a:cubicBezTo>
                <a:cubicBezTo>
                  <a:pt x="57" y="1143"/>
                  <a:pt x="54" y="1147"/>
                  <a:pt x="53" y="1150"/>
                </a:cubicBezTo>
                <a:close/>
                <a:moveTo>
                  <a:pt x="1203" y="1153"/>
                </a:moveTo>
                <a:cubicBezTo>
                  <a:pt x="1210" y="1161"/>
                  <a:pt x="1201" y="1175"/>
                  <a:pt x="1202" y="1183"/>
                </a:cubicBezTo>
                <a:cubicBezTo>
                  <a:pt x="1204" y="1173"/>
                  <a:pt x="1210" y="1166"/>
                  <a:pt x="1220" y="1164"/>
                </a:cubicBezTo>
                <a:cubicBezTo>
                  <a:pt x="1218" y="1162"/>
                  <a:pt x="1212" y="1166"/>
                  <a:pt x="1209" y="1163"/>
                </a:cubicBezTo>
                <a:cubicBezTo>
                  <a:pt x="1207" y="1157"/>
                  <a:pt x="1215" y="1150"/>
                  <a:pt x="1214" y="1145"/>
                </a:cubicBezTo>
                <a:cubicBezTo>
                  <a:pt x="1211" y="1149"/>
                  <a:pt x="1211" y="1155"/>
                  <a:pt x="1205" y="1155"/>
                </a:cubicBezTo>
                <a:cubicBezTo>
                  <a:pt x="1205" y="1154"/>
                  <a:pt x="1204" y="1151"/>
                  <a:pt x="1203" y="1153"/>
                </a:cubicBezTo>
                <a:close/>
                <a:moveTo>
                  <a:pt x="240" y="1147"/>
                </a:moveTo>
                <a:cubicBezTo>
                  <a:pt x="240" y="1148"/>
                  <a:pt x="239" y="1148"/>
                  <a:pt x="239" y="1149"/>
                </a:cubicBezTo>
                <a:cubicBezTo>
                  <a:pt x="248" y="1154"/>
                  <a:pt x="259" y="1156"/>
                  <a:pt x="264" y="1164"/>
                </a:cubicBezTo>
                <a:cubicBezTo>
                  <a:pt x="263" y="1166"/>
                  <a:pt x="262" y="1167"/>
                  <a:pt x="259" y="1168"/>
                </a:cubicBezTo>
                <a:cubicBezTo>
                  <a:pt x="251" y="1163"/>
                  <a:pt x="246" y="1156"/>
                  <a:pt x="235" y="1154"/>
                </a:cubicBezTo>
                <a:cubicBezTo>
                  <a:pt x="239" y="1164"/>
                  <a:pt x="253" y="1165"/>
                  <a:pt x="258" y="1174"/>
                </a:cubicBezTo>
                <a:cubicBezTo>
                  <a:pt x="249" y="1185"/>
                  <a:pt x="243" y="1167"/>
                  <a:pt x="235" y="1165"/>
                </a:cubicBezTo>
                <a:cubicBezTo>
                  <a:pt x="234" y="1174"/>
                  <a:pt x="247" y="1176"/>
                  <a:pt x="247" y="1188"/>
                </a:cubicBezTo>
                <a:cubicBezTo>
                  <a:pt x="244" y="1190"/>
                  <a:pt x="241" y="1189"/>
                  <a:pt x="238" y="1189"/>
                </a:cubicBezTo>
                <a:cubicBezTo>
                  <a:pt x="237" y="1192"/>
                  <a:pt x="236" y="1193"/>
                  <a:pt x="232" y="1193"/>
                </a:cubicBezTo>
                <a:cubicBezTo>
                  <a:pt x="224" y="1191"/>
                  <a:pt x="231" y="1175"/>
                  <a:pt x="223" y="1173"/>
                </a:cubicBezTo>
                <a:cubicBezTo>
                  <a:pt x="222" y="1179"/>
                  <a:pt x="224" y="1181"/>
                  <a:pt x="224" y="1186"/>
                </a:cubicBezTo>
                <a:cubicBezTo>
                  <a:pt x="223" y="1188"/>
                  <a:pt x="223" y="1190"/>
                  <a:pt x="220" y="1190"/>
                </a:cubicBezTo>
                <a:cubicBezTo>
                  <a:pt x="215" y="1189"/>
                  <a:pt x="216" y="1181"/>
                  <a:pt x="216" y="1178"/>
                </a:cubicBezTo>
                <a:cubicBezTo>
                  <a:pt x="209" y="1202"/>
                  <a:pt x="252" y="1233"/>
                  <a:pt x="262" y="1200"/>
                </a:cubicBezTo>
                <a:cubicBezTo>
                  <a:pt x="283" y="1193"/>
                  <a:pt x="278" y="1158"/>
                  <a:pt x="263" y="1153"/>
                </a:cubicBezTo>
                <a:cubicBezTo>
                  <a:pt x="261" y="1154"/>
                  <a:pt x="260" y="1155"/>
                  <a:pt x="257" y="1154"/>
                </a:cubicBezTo>
                <a:cubicBezTo>
                  <a:pt x="253" y="1150"/>
                  <a:pt x="245" y="1148"/>
                  <a:pt x="240" y="1147"/>
                </a:cubicBezTo>
                <a:close/>
                <a:moveTo>
                  <a:pt x="174" y="1204"/>
                </a:moveTo>
                <a:cubicBezTo>
                  <a:pt x="180" y="1221"/>
                  <a:pt x="209" y="1217"/>
                  <a:pt x="211" y="1200"/>
                </a:cubicBezTo>
                <a:cubicBezTo>
                  <a:pt x="211" y="1194"/>
                  <a:pt x="209" y="1191"/>
                  <a:pt x="209" y="1185"/>
                </a:cubicBezTo>
                <a:cubicBezTo>
                  <a:pt x="205" y="1185"/>
                  <a:pt x="205" y="1189"/>
                  <a:pt x="201" y="1189"/>
                </a:cubicBezTo>
                <a:cubicBezTo>
                  <a:pt x="195" y="1177"/>
                  <a:pt x="210" y="1169"/>
                  <a:pt x="209" y="1158"/>
                </a:cubicBezTo>
                <a:cubicBezTo>
                  <a:pt x="201" y="1165"/>
                  <a:pt x="200" y="1178"/>
                  <a:pt x="190" y="1183"/>
                </a:cubicBezTo>
                <a:cubicBezTo>
                  <a:pt x="185" y="1173"/>
                  <a:pt x="201" y="1165"/>
                  <a:pt x="204" y="1155"/>
                </a:cubicBezTo>
                <a:cubicBezTo>
                  <a:pt x="193" y="1159"/>
                  <a:pt x="192" y="1173"/>
                  <a:pt x="181" y="1177"/>
                </a:cubicBezTo>
                <a:cubicBezTo>
                  <a:pt x="181" y="1175"/>
                  <a:pt x="178" y="1176"/>
                  <a:pt x="178" y="1174"/>
                </a:cubicBezTo>
                <a:cubicBezTo>
                  <a:pt x="178" y="1166"/>
                  <a:pt x="187" y="1167"/>
                  <a:pt x="189" y="1161"/>
                </a:cubicBezTo>
                <a:cubicBezTo>
                  <a:pt x="182" y="1162"/>
                  <a:pt x="180" y="1168"/>
                  <a:pt x="173" y="1169"/>
                </a:cubicBezTo>
                <a:cubicBezTo>
                  <a:pt x="171" y="1168"/>
                  <a:pt x="170" y="1167"/>
                  <a:pt x="170" y="1165"/>
                </a:cubicBezTo>
                <a:cubicBezTo>
                  <a:pt x="170" y="1158"/>
                  <a:pt x="181" y="1160"/>
                  <a:pt x="184" y="1155"/>
                </a:cubicBezTo>
                <a:cubicBezTo>
                  <a:pt x="180" y="1154"/>
                  <a:pt x="176" y="1158"/>
                  <a:pt x="174" y="1155"/>
                </a:cubicBezTo>
                <a:cubicBezTo>
                  <a:pt x="175" y="1149"/>
                  <a:pt x="185" y="1152"/>
                  <a:pt x="189" y="1148"/>
                </a:cubicBezTo>
                <a:cubicBezTo>
                  <a:pt x="155" y="1142"/>
                  <a:pt x="146" y="1197"/>
                  <a:pt x="174" y="1204"/>
                </a:cubicBezTo>
                <a:close/>
                <a:moveTo>
                  <a:pt x="1867" y="1154"/>
                </a:moveTo>
                <a:cubicBezTo>
                  <a:pt x="1871" y="1151"/>
                  <a:pt x="1876" y="1151"/>
                  <a:pt x="1878" y="1148"/>
                </a:cubicBezTo>
                <a:cubicBezTo>
                  <a:pt x="1874" y="1149"/>
                  <a:pt x="1868" y="1152"/>
                  <a:pt x="1867" y="1154"/>
                </a:cubicBezTo>
                <a:close/>
                <a:moveTo>
                  <a:pt x="552" y="1152"/>
                </a:moveTo>
                <a:cubicBezTo>
                  <a:pt x="552" y="1155"/>
                  <a:pt x="557" y="1154"/>
                  <a:pt x="560" y="1154"/>
                </a:cubicBezTo>
                <a:cubicBezTo>
                  <a:pt x="560" y="1152"/>
                  <a:pt x="565" y="1152"/>
                  <a:pt x="563" y="1149"/>
                </a:cubicBezTo>
                <a:cubicBezTo>
                  <a:pt x="559" y="1150"/>
                  <a:pt x="556" y="1155"/>
                  <a:pt x="552" y="1152"/>
                </a:cubicBezTo>
                <a:close/>
                <a:moveTo>
                  <a:pt x="1443" y="1166"/>
                </a:moveTo>
                <a:cubicBezTo>
                  <a:pt x="1448" y="1160"/>
                  <a:pt x="1454" y="1156"/>
                  <a:pt x="1458" y="1150"/>
                </a:cubicBezTo>
                <a:cubicBezTo>
                  <a:pt x="1452" y="1154"/>
                  <a:pt x="1445" y="1160"/>
                  <a:pt x="1443" y="1166"/>
                </a:cubicBezTo>
                <a:close/>
                <a:moveTo>
                  <a:pt x="72" y="1157"/>
                </a:moveTo>
                <a:cubicBezTo>
                  <a:pt x="73" y="1154"/>
                  <a:pt x="71" y="1153"/>
                  <a:pt x="69" y="1153"/>
                </a:cubicBezTo>
                <a:cubicBezTo>
                  <a:pt x="69" y="1155"/>
                  <a:pt x="70" y="1157"/>
                  <a:pt x="72" y="1157"/>
                </a:cubicBezTo>
                <a:close/>
                <a:moveTo>
                  <a:pt x="52" y="1179"/>
                </a:moveTo>
                <a:cubicBezTo>
                  <a:pt x="62" y="1179"/>
                  <a:pt x="73" y="1165"/>
                  <a:pt x="62" y="1159"/>
                </a:cubicBezTo>
                <a:cubicBezTo>
                  <a:pt x="57" y="1159"/>
                  <a:pt x="57" y="1163"/>
                  <a:pt x="52" y="1162"/>
                </a:cubicBezTo>
                <a:cubicBezTo>
                  <a:pt x="49" y="1161"/>
                  <a:pt x="49" y="1157"/>
                  <a:pt x="46" y="1154"/>
                </a:cubicBezTo>
                <a:cubicBezTo>
                  <a:pt x="46" y="1164"/>
                  <a:pt x="49" y="1172"/>
                  <a:pt x="52" y="1179"/>
                </a:cubicBezTo>
                <a:close/>
                <a:moveTo>
                  <a:pt x="2038" y="1160"/>
                </a:moveTo>
                <a:cubicBezTo>
                  <a:pt x="2042" y="1162"/>
                  <a:pt x="2042" y="1167"/>
                  <a:pt x="2046" y="1169"/>
                </a:cubicBezTo>
                <a:cubicBezTo>
                  <a:pt x="2050" y="1167"/>
                  <a:pt x="2048" y="1162"/>
                  <a:pt x="2048" y="1158"/>
                </a:cubicBezTo>
                <a:cubicBezTo>
                  <a:pt x="2045" y="1157"/>
                  <a:pt x="2038" y="1154"/>
                  <a:pt x="2038" y="1160"/>
                </a:cubicBezTo>
                <a:close/>
                <a:moveTo>
                  <a:pt x="1399" y="1163"/>
                </a:moveTo>
                <a:cubicBezTo>
                  <a:pt x="1401" y="1164"/>
                  <a:pt x="1405" y="1159"/>
                  <a:pt x="1402" y="1158"/>
                </a:cubicBezTo>
                <a:cubicBezTo>
                  <a:pt x="1402" y="1161"/>
                  <a:pt x="1399" y="1160"/>
                  <a:pt x="1399" y="1163"/>
                </a:cubicBezTo>
                <a:close/>
                <a:moveTo>
                  <a:pt x="1974" y="1177"/>
                </a:moveTo>
                <a:cubicBezTo>
                  <a:pt x="1985" y="1182"/>
                  <a:pt x="1983" y="1200"/>
                  <a:pt x="1973" y="1205"/>
                </a:cubicBezTo>
                <a:cubicBezTo>
                  <a:pt x="1979" y="1215"/>
                  <a:pt x="1985" y="1223"/>
                  <a:pt x="1996" y="1227"/>
                </a:cubicBezTo>
                <a:cubicBezTo>
                  <a:pt x="2012" y="1232"/>
                  <a:pt x="2020" y="1223"/>
                  <a:pt x="2030" y="1219"/>
                </a:cubicBezTo>
                <a:cubicBezTo>
                  <a:pt x="2037" y="1212"/>
                  <a:pt x="2038" y="1198"/>
                  <a:pt x="2031" y="1189"/>
                </a:cubicBezTo>
                <a:cubicBezTo>
                  <a:pt x="2054" y="1157"/>
                  <a:pt x="1980" y="1146"/>
                  <a:pt x="1974" y="1177"/>
                </a:cubicBezTo>
                <a:close/>
                <a:moveTo>
                  <a:pt x="1224" y="1166"/>
                </a:moveTo>
                <a:cubicBezTo>
                  <a:pt x="1224" y="1168"/>
                  <a:pt x="1228" y="1168"/>
                  <a:pt x="1229" y="1170"/>
                </a:cubicBezTo>
                <a:cubicBezTo>
                  <a:pt x="1229" y="1166"/>
                  <a:pt x="1231" y="1161"/>
                  <a:pt x="1230" y="1159"/>
                </a:cubicBezTo>
                <a:cubicBezTo>
                  <a:pt x="1229" y="1162"/>
                  <a:pt x="1228" y="1166"/>
                  <a:pt x="1224" y="1166"/>
                </a:cubicBezTo>
                <a:close/>
                <a:moveTo>
                  <a:pt x="1407" y="1165"/>
                </a:moveTo>
                <a:cubicBezTo>
                  <a:pt x="1408" y="1163"/>
                  <a:pt x="1411" y="1160"/>
                  <a:pt x="1409" y="1159"/>
                </a:cubicBezTo>
                <a:cubicBezTo>
                  <a:pt x="1409" y="1161"/>
                  <a:pt x="1404" y="1163"/>
                  <a:pt x="1407" y="1165"/>
                </a:cubicBezTo>
                <a:close/>
                <a:moveTo>
                  <a:pt x="1219" y="1196"/>
                </a:moveTo>
                <a:cubicBezTo>
                  <a:pt x="1224" y="1187"/>
                  <a:pt x="1231" y="1174"/>
                  <a:pt x="1245" y="1178"/>
                </a:cubicBezTo>
                <a:cubicBezTo>
                  <a:pt x="1246" y="1171"/>
                  <a:pt x="1252" y="1166"/>
                  <a:pt x="1252" y="1160"/>
                </a:cubicBezTo>
                <a:cubicBezTo>
                  <a:pt x="1246" y="1166"/>
                  <a:pt x="1245" y="1181"/>
                  <a:pt x="1232" y="1174"/>
                </a:cubicBezTo>
                <a:cubicBezTo>
                  <a:pt x="1228" y="1182"/>
                  <a:pt x="1219" y="1188"/>
                  <a:pt x="1219" y="1196"/>
                </a:cubicBezTo>
                <a:close/>
                <a:moveTo>
                  <a:pt x="1278" y="1161"/>
                </a:moveTo>
                <a:cubicBezTo>
                  <a:pt x="1271" y="1168"/>
                  <a:pt x="1260" y="1174"/>
                  <a:pt x="1258" y="1184"/>
                </a:cubicBezTo>
                <a:cubicBezTo>
                  <a:pt x="1264" y="1174"/>
                  <a:pt x="1273" y="1168"/>
                  <a:pt x="1282" y="1161"/>
                </a:cubicBezTo>
                <a:cubicBezTo>
                  <a:pt x="1281" y="1161"/>
                  <a:pt x="1279" y="1161"/>
                  <a:pt x="1278" y="1161"/>
                </a:cubicBezTo>
                <a:close/>
                <a:moveTo>
                  <a:pt x="1379" y="1167"/>
                </a:moveTo>
                <a:cubicBezTo>
                  <a:pt x="1382" y="1167"/>
                  <a:pt x="1385" y="1162"/>
                  <a:pt x="1382" y="1161"/>
                </a:cubicBezTo>
                <a:cubicBezTo>
                  <a:pt x="1381" y="1163"/>
                  <a:pt x="1379" y="1164"/>
                  <a:pt x="1379" y="1167"/>
                </a:cubicBezTo>
                <a:close/>
                <a:moveTo>
                  <a:pt x="1390" y="1166"/>
                </a:moveTo>
                <a:cubicBezTo>
                  <a:pt x="1392" y="1166"/>
                  <a:pt x="1395" y="1162"/>
                  <a:pt x="1393" y="1161"/>
                </a:cubicBezTo>
                <a:cubicBezTo>
                  <a:pt x="1392" y="1163"/>
                  <a:pt x="1389" y="1163"/>
                  <a:pt x="1390" y="1166"/>
                </a:cubicBezTo>
                <a:close/>
                <a:moveTo>
                  <a:pt x="1579" y="1166"/>
                </a:moveTo>
                <a:cubicBezTo>
                  <a:pt x="1577" y="1156"/>
                  <a:pt x="1563" y="1168"/>
                  <a:pt x="1573" y="1174"/>
                </a:cubicBezTo>
                <a:cubicBezTo>
                  <a:pt x="1577" y="1173"/>
                  <a:pt x="1580" y="1170"/>
                  <a:pt x="1579" y="1166"/>
                </a:cubicBezTo>
                <a:close/>
                <a:moveTo>
                  <a:pt x="1735" y="1190"/>
                </a:moveTo>
                <a:cubicBezTo>
                  <a:pt x="1736" y="1199"/>
                  <a:pt x="1741" y="1205"/>
                  <a:pt x="1748" y="1208"/>
                </a:cubicBezTo>
                <a:cubicBezTo>
                  <a:pt x="1751" y="1215"/>
                  <a:pt x="1754" y="1225"/>
                  <a:pt x="1760" y="1230"/>
                </a:cubicBezTo>
                <a:cubicBezTo>
                  <a:pt x="1775" y="1243"/>
                  <a:pt x="1798" y="1246"/>
                  <a:pt x="1810" y="1227"/>
                </a:cubicBezTo>
                <a:cubicBezTo>
                  <a:pt x="1808" y="1223"/>
                  <a:pt x="1805" y="1222"/>
                  <a:pt x="1806" y="1218"/>
                </a:cubicBezTo>
                <a:cubicBezTo>
                  <a:pt x="1806" y="1215"/>
                  <a:pt x="1809" y="1216"/>
                  <a:pt x="1811" y="1213"/>
                </a:cubicBezTo>
                <a:cubicBezTo>
                  <a:pt x="1816" y="1208"/>
                  <a:pt x="1818" y="1196"/>
                  <a:pt x="1821" y="1191"/>
                </a:cubicBezTo>
                <a:cubicBezTo>
                  <a:pt x="1817" y="1193"/>
                  <a:pt x="1807" y="1199"/>
                  <a:pt x="1801" y="1206"/>
                </a:cubicBezTo>
                <a:cubicBezTo>
                  <a:pt x="1797" y="1210"/>
                  <a:pt x="1795" y="1216"/>
                  <a:pt x="1790" y="1215"/>
                </a:cubicBezTo>
                <a:cubicBezTo>
                  <a:pt x="1779" y="1214"/>
                  <a:pt x="1788" y="1200"/>
                  <a:pt x="1797" y="1202"/>
                </a:cubicBezTo>
                <a:cubicBezTo>
                  <a:pt x="1801" y="1196"/>
                  <a:pt x="1808" y="1195"/>
                  <a:pt x="1813" y="1189"/>
                </a:cubicBezTo>
                <a:cubicBezTo>
                  <a:pt x="1799" y="1191"/>
                  <a:pt x="1793" y="1207"/>
                  <a:pt x="1779" y="1203"/>
                </a:cubicBezTo>
                <a:cubicBezTo>
                  <a:pt x="1776" y="1194"/>
                  <a:pt x="1788" y="1193"/>
                  <a:pt x="1794" y="1190"/>
                </a:cubicBezTo>
                <a:cubicBezTo>
                  <a:pt x="1802" y="1187"/>
                  <a:pt x="1810" y="1185"/>
                  <a:pt x="1815" y="1181"/>
                </a:cubicBezTo>
                <a:cubicBezTo>
                  <a:pt x="1808" y="1183"/>
                  <a:pt x="1802" y="1182"/>
                  <a:pt x="1794" y="1185"/>
                </a:cubicBezTo>
                <a:cubicBezTo>
                  <a:pt x="1786" y="1187"/>
                  <a:pt x="1778" y="1198"/>
                  <a:pt x="1772" y="1188"/>
                </a:cubicBezTo>
                <a:cubicBezTo>
                  <a:pt x="1772" y="1184"/>
                  <a:pt x="1775" y="1184"/>
                  <a:pt x="1775" y="1181"/>
                </a:cubicBezTo>
                <a:cubicBezTo>
                  <a:pt x="1772" y="1182"/>
                  <a:pt x="1767" y="1183"/>
                  <a:pt x="1765" y="1181"/>
                </a:cubicBezTo>
                <a:cubicBezTo>
                  <a:pt x="1762" y="1164"/>
                  <a:pt x="1790" y="1174"/>
                  <a:pt x="1802" y="1169"/>
                </a:cubicBezTo>
                <a:cubicBezTo>
                  <a:pt x="1776" y="1159"/>
                  <a:pt x="1733" y="1158"/>
                  <a:pt x="1735" y="1190"/>
                </a:cubicBezTo>
                <a:close/>
                <a:moveTo>
                  <a:pt x="1963" y="1172"/>
                </a:moveTo>
                <a:cubicBezTo>
                  <a:pt x="1969" y="1172"/>
                  <a:pt x="1971" y="1168"/>
                  <a:pt x="1973" y="1164"/>
                </a:cubicBezTo>
                <a:cubicBezTo>
                  <a:pt x="1967" y="1161"/>
                  <a:pt x="1962" y="1165"/>
                  <a:pt x="1963" y="1172"/>
                </a:cubicBezTo>
                <a:close/>
                <a:moveTo>
                  <a:pt x="1833" y="1170"/>
                </a:moveTo>
                <a:cubicBezTo>
                  <a:pt x="1835" y="1170"/>
                  <a:pt x="1838" y="1171"/>
                  <a:pt x="1839" y="1170"/>
                </a:cubicBezTo>
                <a:cubicBezTo>
                  <a:pt x="1840" y="1162"/>
                  <a:pt x="1829" y="1164"/>
                  <a:pt x="1833" y="1170"/>
                </a:cubicBezTo>
                <a:close/>
                <a:moveTo>
                  <a:pt x="1115" y="1167"/>
                </a:moveTo>
                <a:cubicBezTo>
                  <a:pt x="1113" y="1166"/>
                  <a:pt x="1112" y="1165"/>
                  <a:pt x="1109" y="1165"/>
                </a:cubicBezTo>
                <a:cubicBezTo>
                  <a:pt x="1109" y="1168"/>
                  <a:pt x="1113" y="1170"/>
                  <a:pt x="1115" y="1167"/>
                </a:cubicBezTo>
                <a:close/>
                <a:moveTo>
                  <a:pt x="1411" y="1170"/>
                </a:moveTo>
                <a:cubicBezTo>
                  <a:pt x="1415" y="1170"/>
                  <a:pt x="1414" y="1166"/>
                  <a:pt x="1415" y="1165"/>
                </a:cubicBezTo>
                <a:cubicBezTo>
                  <a:pt x="1412" y="1165"/>
                  <a:pt x="1412" y="1167"/>
                  <a:pt x="1411" y="1170"/>
                </a:cubicBezTo>
                <a:close/>
                <a:moveTo>
                  <a:pt x="1364" y="1173"/>
                </a:moveTo>
                <a:cubicBezTo>
                  <a:pt x="1367" y="1172"/>
                  <a:pt x="1369" y="1170"/>
                  <a:pt x="1370" y="1167"/>
                </a:cubicBezTo>
                <a:cubicBezTo>
                  <a:pt x="1367" y="1168"/>
                  <a:pt x="1366" y="1171"/>
                  <a:pt x="1364" y="1173"/>
                </a:cubicBezTo>
                <a:close/>
                <a:moveTo>
                  <a:pt x="1415" y="1176"/>
                </a:moveTo>
                <a:cubicBezTo>
                  <a:pt x="1418" y="1175"/>
                  <a:pt x="1419" y="1173"/>
                  <a:pt x="1419" y="1170"/>
                </a:cubicBezTo>
                <a:cubicBezTo>
                  <a:pt x="1416" y="1170"/>
                  <a:pt x="1415" y="1172"/>
                  <a:pt x="1415" y="1176"/>
                </a:cubicBezTo>
                <a:close/>
                <a:moveTo>
                  <a:pt x="563" y="1172"/>
                </a:moveTo>
                <a:cubicBezTo>
                  <a:pt x="562" y="1172"/>
                  <a:pt x="561" y="1172"/>
                  <a:pt x="560" y="1172"/>
                </a:cubicBezTo>
                <a:cubicBezTo>
                  <a:pt x="561" y="1178"/>
                  <a:pt x="562" y="1178"/>
                  <a:pt x="563" y="1172"/>
                </a:cubicBezTo>
                <a:close/>
                <a:moveTo>
                  <a:pt x="209" y="1179"/>
                </a:moveTo>
                <a:cubicBezTo>
                  <a:pt x="209" y="1177"/>
                  <a:pt x="212" y="1174"/>
                  <a:pt x="210" y="1173"/>
                </a:cubicBezTo>
                <a:cubicBezTo>
                  <a:pt x="209" y="1174"/>
                  <a:pt x="207" y="1178"/>
                  <a:pt x="209" y="1179"/>
                </a:cubicBezTo>
                <a:close/>
                <a:moveTo>
                  <a:pt x="1333" y="1182"/>
                </a:moveTo>
                <a:cubicBezTo>
                  <a:pt x="1334" y="1178"/>
                  <a:pt x="1333" y="1174"/>
                  <a:pt x="1329" y="1173"/>
                </a:cubicBezTo>
                <a:cubicBezTo>
                  <a:pt x="1331" y="1176"/>
                  <a:pt x="1329" y="1182"/>
                  <a:pt x="1333" y="1182"/>
                </a:cubicBezTo>
                <a:close/>
                <a:moveTo>
                  <a:pt x="1777" y="1181"/>
                </a:moveTo>
                <a:cubicBezTo>
                  <a:pt x="1789" y="1181"/>
                  <a:pt x="1801" y="1179"/>
                  <a:pt x="1809" y="1174"/>
                </a:cubicBezTo>
                <a:cubicBezTo>
                  <a:pt x="1798" y="1176"/>
                  <a:pt x="1783" y="1175"/>
                  <a:pt x="1777" y="1181"/>
                </a:cubicBezTo>
                <a:close/>
                <a:moveTo>
                  <a:pt x="689" y="1176"/>
                </a:moveTo>
                <a:cubicBezTo>
                  <a:pt x="688" y="1179"/>
                  <a:pt x="698" y="1176"/>
                  <a:pt x="696" y="1176"/>
                </a:cubicBezTo>
                <a:cubicBezTo>
                  <a:pt x="693" y="1177"/>
                  <a:pt x="691" y="1174"/>
                  <a:pt x="689" y="1176"/>
                </a:cubicBezTo>
                <a:close/>
                <a:moveTo>
                  <a:pt x="1245" y="1227"/>
                </a:moveTo>
                <a:cubicBezTo>
                  <a:pt x="1255" y="1218"/>
                  <a:pt x="1271" y="1193"/>
                  <a:pt x="1284" y="1211"/>
                </a:cubicBezTo>
                <a:cubicBezTo>
                  <a:pt x="1290" y="1197"/>
                  <a:pt x="1304" y="1191"/>
                  <a:pt x="1315" y="1183"/>
                </a:cubicBezTo>
                <a:cubicBezTo>
                  <a:pt x="1299" y="1186"/>
                  <a:pt x="1293" y="1199"/>
                  <a:pt x="1282" y="1207"/>
                </a:cubicBezTo>
                <a:cubicBezTo>
                  <a:pt x="1281" y="1201"/>
                  <a:pt x="1271" y="1203"/>
                  <a:pt x="1269" y="1198"/>
                </a:cubicBezTo>
                <a:cubicBezTo>
                  <a:pt x="1274" y="1188"/>
                  <a:pt x="1284" y="1182"/>
                  <a:pt x="1292" y="1175"/>
                </a:cubicBezTo>
                <a:cubicBezTo>
                  <a:pt x="1278" y="1176"/>
                  <a:pt x="1275" y="1195"/>
                  <a:pt x="1264" y="1194"/>
                </a:cubicBezTo>
                <a:cubicBezTo>
                  <a:pt x="1268" y="1209"/>
                  <a:pt x="1247" y="1213"/>
                  <a:pt x="1245" y="1227"/>
                </a:cubicBezTo>
                <a:close/>
                <a:moveTo>
                  <a:pt x="1419" y="1183"/>
                </a:moveTo>
                <a:cubicBezTo>
                  <a:pt x="1422" y="1183"/>
                  <a:pt x="1423" y="1180"/>
                  <a:pt x="1423" y="1177"/>
                </a:cubicBezTo>
                <a:cubicBezTo>
                  <a:pt x="1420" y="1177"/>
                  <a:pt x="1419" y="1180"/>
                  <a:pt x="1419" y="1183"/>
                </a:cubicBezTo>
                <a:close/>
                <a:moveTo>
                  <a:pt x="236" y="1183"/>
                </a:moveTo>
                <a:cubicBezTo>
                  <a:pt x="236" y="1182"/>
                  <a:pt x="236" y="1181"/>
                  <a:pt x="236" y="1180"/>
                </a:cubicBezTo>
                <a:cubicBezTo>
                  <a:pt x="235" y="1180"/>
                  <a:pt x="235" y="1180"/>
                  <a:pt x="234" y="1180"/>
                </a:cubicBezTo>
                <a:cubicBezTo>
                  <a:pt x="234" y="1182"/>
                  <a:pt x="234" y="1183"/>
                  <a:pt x="236" y="1183"/>
                </a:cubicBezTo>
                <a:close/>
                <a:moveTo>
                  <a:pt x="1684" y="1219"/>
                </a:moveTo>
                <a:cubicBezTo>
                  <a:pt x="1694" y="1226"/>
                  <a:pt x="1682" y="1243"/>
                  <a:pt x="1690" y="1254"/>
                </a:cubicBezTo>
                <a:cubicBezTo>
                  <a:pt x="1689" y="1246"/>
                  <a:pt x="1693" y="1234"/>
                  <a:pt x="1692" y="1225"/>
                </a:cubicBezTo>
                <a:cubicBezTo>
                  <a:pt x="1692" y="1220"/>
                  <a:pt x="1689" y="1209"/>
                  <a:pt x="1698" y="1211"/>
                </a:cubicBezTo>
                <a:cubicBezTo>
                  <a:pt x="1707" y="1213"/>
                  <a:pt x="1696" y="1231"/>
                  <a:pt x="1697" y="1238"/>
                </a:cubicBezTo>
                <a:cubicBezTo>
                  <a:pt x="1704" y="1233"/>
                  <a:pt x="1708" y="1198"/>
                  <a:pt x="1720" y="1219"/>
                </a:cubicBezTo>
                <a:cubicBezTo>
                  <a:pt x="1715" y="1226"/>
                  <a:pt x="1705" y="1232"/>
                  <a:pt x="1706" y="1242"/>
                </a:cubicBezTo>
                <a:cubicBezTo>
                  <a:pt x="1714" y="1236"/>
                  <a:pt x="1713" y="1221"/>
                  <a:pt x="1726" y="1220"/>
                </a:cubicBezTo>
                <a:cubicBezTo>
                  <a:pt x="1734" y="1226"/>
                  <a:pt x="1725" y="1233"/>
                  <a:pt x="1719" y="1235"/>
                </a:cubicBezTo>
                <a:cubicBezTo>
                  <a:pt x="1714" y="1243"/>
                  <a:pt x="1709" y="1251"/>
                  <a:pt x="1705" y="1260"/>
                </a:cubicBezTo>
                <a:cubicBezTo>
                  <a:pt x="1712" y="1255"/>
                  <a:pt x="1721" y="1247"/>
                  <a:pt x="1726" y="1239"/>
                </a:cubicBezTo>
                <a:cubicBezTo>
                  <a:pt x="1729" y="1235"/>
                  <a:pt x="1730" y="1229"/>
                  <a:pt x="1737" y="1231"/>
                </a:cubicBezTo>
                <a:cubicBezTo>
                  <a:pt x="1743" y="1243"/>
                  <a:pt x="1724" y="1248"/>
                  <a:pt x="1720" y="1258"/>
                </a:cubicBezTo>
                <a:cubicBezTo>
                  <a:pt x="1731" y="1254"/>
                  <a:pt x="1740" y="1241"/>
                  <a:pt x="1749" y="1232"/>
                </a:cubicBezTo>
                <a:cubicBezTo>
                  <a:pt x="1742" y="1216"/>
                  <a:pt x="1728" y="1206"/>
                  <a:pt x="1725" y="1185"/>
                </a:cubicBezTo>
                <a:cubicBezTo>
                  <a:pt x="1703" y="1175"/>
                  <a:pt x="1677" y="1192"/>
                  <a:pt x="1684" y="1219"/>
                </a:cubicBezTo>
                <a:close/>
                <a:moveTo>
                  <a:pt x="1104" y="1187"/>
                </a:moveTo>
                <a:cubicBezTo>
                  <a:pt x="1106" y="1187"/>
                  <a:pt x="1108" y="1183"/>
                  <a:pt x="1106" y="1182"/>
                </a:cubicBezTo>
                <a:cubicBezTo>
                  <a:pt x="1106" y="1184"/>
                  <a:pt x="1104" y="1185"/>
                  <a:pt x="1104" y="1187"/>
                </a:cubicBezTo>
                <a:close/>
                <a:moveTo>
                  <a:pt x="1960" y="1185"/>
                </a:moveTo>
                <a:cubicBezTo>
                  <a:pt x="1960" y="1187"/>
                  <a:pt x="1960" y="1190"/>
                  <a:pt x="1960" y="1193"/>
                </a:cubicBezTo>
                <a:cubicBezTo>
                  <a:pt x="1962" y="1195"/>
                  <a:pt x="1966" y="1195"/>
                  <a:pt x="1968" y="1196"/>
                </a:cubicBezTo>
                <a:cubicBezTo>
                  <a:pt x="1970" y="1194"/>
                  <a:pt x="1973" y="1188"/>
                  <a:pt x="1971" y="1184"/>
                </a:cubicBezTo>
                <a:cubicBezTo>
                  <a:pt x="1967" y="1182"/>
                  <a:pt x="1963" y="1182"/>
                  <a:pt x="1960" y="1185"/>
                </a:cubicBezTo>
                <a:close/>
                <a:moveTo>
                  <a:pt x="1233" y="1211"/>
                </a:moveTo>
                <a:cubicBezTo>
                  <a:pt x="1239" y="1201"/>
                  <a:pt x="1245" y="1191"/>
                  <a:pt x="1258" y="1189"/>
                </a:cubicBezTo>
                <a:cubicBezTo>
                  <a:pt x="1259" y="1187"/>
                  <a:pt x="1256" y="1188"/>
                  <a:pt x="1257" y="1185"/>
                </a:cubicBezTo>
                <a:cubicBezTo>
                  <a:pt x="1253" y="1185"/>
                  <a:pt x="1254" y="1187"/>
                  <a:pt x="1252" y="1188"/>
                </a:cubicBezTo>
                <a:cubicBezTo>
                  <a:pt x="1251" y="1187"/>
                  <a:pt x="1251" y="1185"/>
                  <a:pt x="1249" y="1185"/>
                </a:cubicBezTo>
                <a:cubicBezTo>
                  <a:pt x="1246" y="1195"/>
                  <a:pt x="1232" y="1199"/>
                  <a:pt x="1233" y="1211"/>
                </a:cubicBezTo>
                <a:close/>
                <a:moveTo>
                  <a:pt x="1421" y="1193"/>
                </a:moveTo>
                <a:cubicBezTo>
                  <a:pt x="1423" y="1193"/>
                  <a:pt x="1426" y="1190"/>
                  <a:pt x="1424" y="1188"/>
                </a:cubicBezTo>
                <a:cubicBezTo>
                  <a:pt x="1422" y="1189"/>
                  <a:pt x="1421" y="1191"/>
                  <a:pt x="1421" y="1193"/>
                </a:cubicBezTo>
                <a:close/>
                <a:moveTo>
                  <a:pt x="567" y="1192"/>
                </a:moveTo>
                <a:cubicBezTo>
                  <a:pt x="569" y="1192"/>
                  <a:pt x="570" y="1191"/>
                  <a:pt x="570" y="1189"/>
                </a:cubicBezTo>
                <a:cubicBezTo>
                  <a:pt x="569" y="1189"/>
                  <a:pt x="569" y="1188"/>
                  <a:pt x="567" y="1189"/>
                </a:cubicBezTo>
                <a:cubicBezTo>
                  <a:pt x="567" y="1190"/>
                  <a:pt x="566" y="1190"/>
                  <a:pt x="567" y="1192"/>
                </a:cubicBezTo>
                <a:close/>
                <a:moveTo>
                  <a:pt x="1876" y="1198"/>
                </a:moveTo>
                <a:cubicBezTo>
                  <a:pt x="1872" y="1194"/>
                  <a:pt x="1868" y="1191"/>
                  <a:pt x="1861" y="1189"/>
                </a:cubicBezTo>
                <a:cubicBezTo>
                  <a:pt x="1863" y="1194"/>
                  <a:pt x="1871" y="1201"/>
                  <a:pt x="1876" y="1198"/>
                </a:cubicBezTo>
                <a:close/>
                <a:moveTo>
                  <a:pt x="1090" y="1193"/>
                </a:moveTo>
                <a:cubicBezTo>
                  <a:pt x="1090" y="1190"/>
                  <a:pt x="1089" y="1190"/>
                  <a:pt x="1087" y="1190"/>
                </a:cubicBezTo>
                <a:cubicBezTo>
                  <a:pt x="1086" y="1193"/>
                  <a:pt x="1089" y="1194"/>
                  <a:pt x="1090" y="1193"/>
                </a:cubicBezTo>
                <a:close/>
                <a:moveTo>
                  <a:pt x="1342" y="1196"/>
                </a:moveTo>
                <a:cubicBezTo>
                  <a:pt x="1343" y="1195"/>
                  <a:pt x="1343" y="1191"/>
                  <a:pt x="1341" y="1190"/>
                </a:cubicBezTo>
                <a:cubicBezTo>
                  <a:pt x="1341" y="1193"/>
                  <a:pt x="1340" y="1195"/>
                  <a:pt x="1342" y="1196"/>
                </a:cubicBezTo>
                <a:close/>
                <a:moveTo>
                  <a:pt x="1855" y="1237"/>
                </a:moveTo>
                <a:cubicBezTo>
                  <a:pt x="1849" y="1223"/>
                  <a:pt x="1849" y="1203"/>
                  <a:pt x="1840" y="1192"/>
                </a:cubicBezTo>
                <a:cubicBezTo>
                  <a:pt x="1841" y="1199"/>
                  <a:pt x="1841" y="1210"/>
                  <a:pt x="1844" y="1219"/>
                </a:cubicBezTo>
                <a:cubicBezTo>
                  <a:pt x="1845" y="1224"/>
                  <a:pt x="1850" y="1227"/>
                  <a:pt x="1848" y="1232"/>
                </a:cubicBezTo>
                <a:cubicBezTo>
                  <a:pt x="1847" y="1235"/>
                  <a:pt x="1843" y="1236"/>
                  <a:pt x="1841" y="1236"/>
                </a:cubicBezTo>
                <a:cubicBezTo>
                  <a:pt x="1834" y="1235"/>
                  <a:pt x="1838" y="1227"/>
                  <a:pt x="1837" y="1220"/>
                </a:cubicBezTo>
                <a:cubicBezTo>
                  <a:pt x="1837" y="1211"/>
                  <a:pt x="1834" y="1201"/>
                  <a:pt x="1832" y="1194"/>
                </a:cubicBezTo>
                <a:cubicBezTo>
                  <a:pt x="1832" y="1206"/>
                  <a:pt x="1830" y="1219"/>
                  <a:pt x="1834" y="1227"/>
                </a:cubicBezTo>
                <a:cubicBezTo>
                  <a:pt x="1832" y="1229"/>
                  <a:pt x="1832" y="1232"/>
                  <a:pt x="1829" y="1232"/>
                </a:cubicBezTo>
                <a:cubicBezTo>
                  <a:pt x="1825" y="1233"/>
                  <a:pt x="1825" y="1228"/>
                  <a:pt x="1822" y="1231"/>
                </a:cubicBezTo>
                <a:cubicBezTo>
                  <a:pt x="1808" y="1258"/>
                  <a:pt x="1870" y="1288"/>
                  <a:pt x="1883" y="1257"/>
                </a:cubicBezTo>
                <a:cubicBezTo>
                  <a:pt x="1902" y="1258"/>
                  <a:pt x="1913" y="1249"/>
                  <a:pt x="1911" y="1232"/>
                </a:cubicBezTo>
                <a:cubicBezTo>
                  <a:pt x="1910" y="1223"/>
                  <a:pt x="1896" y="1206"/>
                  <a:pt x="1889" y="1206"/>
                </a:cubicBezTo>
                <a:cubicBezTo>
                  <a:pt x="1886" y="1206"/>
                  <a:pt x="1884" y="1210"/>
                  <a:pt x="1881" y="1210"/>
                </a:cubicBezTo>
                <a:cubicBezTo>
                  <a:pt x="1873" y="1211"/>
                  <a:pt x="1869" y="1201"/>
                  <a:pt x="1862" y="1200"/>
                </a:cubicBezTo>
                <a:cubicBezTo>
                  <a:pt x="1866" y="1210"/>
                  <a:pt x="1882" y="1212"/>
                  <a:pt x="1880" y="1227"/>
                </a:cubicBezTo>
                <a:cubicBezTo>
                  <a:pt x="1865" y="1229"/>
                  <a:pt x="1863" y="1208"/>
                  <a:pt x="1854" y="1205"/>
                </a:cubicBezTo>
                <a:cubicBezTo>
                  <a:pt x="1855" y="1214"/>
                  <a:pt x="1871" y="1233"/>
                  <a:pt x="1855" y="1237"/>
                </a:cubicBezTo>
                <a:close/>
                <a:moveTo>
                  <a:pt x="1110" y="1198"/>
                </a:moveTo>
                <a:cubicBezTo>
                  <a:pt x="1110" y="1196"/>
                  <a:pt x="1109" y="1195"/>
                  <a:pt x="1108" y="1194"/>
                </a:cubicBezTo>
                <a:cubicBezTo>
                  <a:pt x="1106" y="1195"/>
                  <a:pt x="1107" y="1199"/>
                  <a:pt x="1110" y="1198"/>
                </a:cubicBezTo>
                <a:close/>
                <a:moveTo>
                  <a:pt x="587" y="1205"/>
                </a:moveTo>
                <a:cubicBezTo>
                  <a:pt x="587" y="1206"/>
                  <a:pt x="585" y="1206"/>
                  <a:pt x="586" y="1207"/>
                </a:cubicBezTo>
                <a:cubicBezTo>
                  <a:pt x="593" y="1204"/>
                  <a:pt x="604" y="1205"/>
                  <a:pt x="609" y="1200"/>
                </a:cubicBezTo>
                <a:cubicBezTo>
                  <a:pt x="600" y="1201"/>
                  <a:pt x="595" y="1204"/>
                  <a:pt x="587" y="1205"/>
                </a:cubicBezTo>
                <a:close/>
                <a:moveTo>
                  <a:pt x="1661" y="1204"/>
                </a:moveTo>
                <a:cubicBezTo>
                  <a:pt x="1646" y="1194"/>
                  <a:pt x="1618" y="1202"/>
                  <a:pt x="1617" y="1219"/>
                </a:cubicBezTo>
                <a:cubicBezTo>
                  <a:pt x="1600" y="1223"/>
                  <a:pt x="1587" y="1245"/>
                  <a:pt x="1600" y="1261"/>
                </a:cubicBezTo>
                <a:cubicBezTo>
                  <a:pt x="1607" y="1270"/>
                  <a:pt x="1621" y="1271"/>
                  <a:pt x="1635" y="1274"/>
                </a:cubicBezTo>
                <a:cubicBezTo>
                  <a:pt x="1637" y="1272"/>
                  <a:pt x="1631" y="1271"/>
                  <a:pt x="1631" y="1268"/>
                </a:cubicBezTo>
                <a:cubicBezTo>
                  <a:pt x="1637" y="1257"/>
                  <a:pt x="1646" y="1272"/>
                  <a:pt x="1654" y="1269"/>
                </a:cubicBezTo>
                <a:cubicBezTo>
                  <a:pt x="1647" y="1264"/>
                  <a:pt x="1639" y="1258"/>
                  <a:pt x="1626" y="1257"/>
                </a:cubicBezTo>
                <a:cubicBezTo>
                  <a:pt x="1623" y="1254"/>
                  <a:pt x="1624" y="1247"/>
                  <a:pt x="1630" y="1247"/>
                </a:cubicBezTo>
                <a:cubicBezTo>
                  <a:pt x="1641" y="1252"/>
                  <a:pt x="1651" y="1262"/>
                  <a:pt x="1661" y="1265"/>
                </a:cubicBezTo>
                <a:cubicBezTo>
                  <a:pt x="1656" y="1261"/>
                  <a:pt x="1651" y="1256"/>
                  <a:pt x="1645" y="1252"/>
                </a:cubicBezTo>
                <a:cubicBezTo>
                  <a:pt x="1640" y="1248"/>
                  <a:pt x="1631" y="1247"/>
                  <a:pt x="1630" y="1239"/>
                </a:cubicBezTo>
                <a:cubicBezTo>
                  <a:pt x="1631" y="1236"/>
                  <a:pt x="1636" y="1234"/>
                  <a:pt x="1641" y="1236"/>
                </a:cubicBezTo>
                <a:cubicBezTo>
                  <a:pt x="1644" y="1248"/>
                  <a:pt x="1655" y="1252"/>
                  <a:pt x="1663" y="1258"/>
                </a:cubicBezTo>
                <a:cubicBezTo>
                  <a:pt x="1661" y="1249"/>
                  <a:pt x="1630" y="1235"/>
                  <a:pt x="1652" y="1231"/>
                </a:cubicBezTo>
                <a:cubicBezTo>
                  <a:pt x="1658" y="1238"/>
                  <a:pt x="1661" y="1250"/>
                  <a:pt x="1670" y="1254"/>
                </a:cubicBezTo>
                <a:cubicBezTo>
                  <a:pt x="1668" y="1251"/>
                  <a:pt x="1667" y="1245"/>
                  <a:pt x="1664" y="1238"/>
                </a:cubicBezTo>
                <a:cubicBezTo>
                  <a:pt x="1660" y="1233"/>
                  <a:pt x="1653" y="1231"/>
                  <a:pt x="1655" y="1225"/>
                </a:cubicBezTo>
                <a:cubicBezTo>
                  <a:pt x="1656" y="1222"/>
                  <a:pt x="1664" y="1219"/>
                  <a:pt x="1668" y="1223"/>
                </a:cubicBezTo>
                <a:cubicBezTo>
                  <a:pt x="1670" y="1237"/>
                  <a:pt x="1675" y="1248"/>
                  <a:pt x="1682" y="1257"/>
                </a:cubicBezTo>
                <a:cubicBezTo>
                  <a:pt x="1682" y="1244"/>
                  <a:pt x="1680" y="1233"/>
                  <a:pt x="1674" y="1227"/>
                </a:cubicBezTo>
                <a:cubicBezTo>
                  <a:pt x="1674" y="1223"/>
                  <a:pt x="1676" y="1222"/>
                  <a:pt x="1676" y="1219"/>
                </a:cubicBezTo>
                <a:cubicBezTo>
                  <a:pt x="1671" y="1215"/>
                  <a:pt x="1668" y="1208"/>
                  <a:pt x="1661" y="1204"/>
                </a:cubicBezTo>
                <a:close/>
                <a:moveTo>
                  <a:pt x="1822" y="1216"/>
                </a:moveTo>
                <a:cubicBezTo>
                  <a:pt x="1824" y="1213"/>
                  <a:pt x="1826" y="1205"/>
                  <a:pt x="1825" y="1200"/>
                </a:cubicBezTo>
                <a:cubicBezTo>
                  <a:pt x="1822" y="1204"/>
                  <a:pt x="1816" y="1213"/>
                  <a:pt x="1822" y="1216"/>
                </a:cubicBezTo>
                <a:close/>
                <a:moveTo>
                  <a:pt x="1122" y="1204"/>
                </a:moveTo>
                <a:cubicBezTo>
                  <a:pt x="1122" y="1201"/>
                  <a:pt x="1120" y="1201"/>
                  <a:pt x="1118" y="1201"/>
                </a:cubicBezTo>
                <a:cubicBezTo>
                  <a:pt x="1118" y="1204"/>
                  <a:pt x="1120" y="1205"/>
                  <a:pt x="1122" y="1204"/>
                </a:cubicBezTo>
                <a:close/>
                <a:moveTo>
                  <a:pt x="1097" y="1204"/>
                </a:moveTo>
                <a:cubicBezTo>
                  <a:pt x="1099" y="1205"/>
                  <a:pt x="1101" y="1205"/>
                  <a:pt x="1101" y="1203"/>
                </a:cubicBezTo>
                <a:cubicBezTo>
                  <a:pt x="1100" y="1202"/>
                  <a:pt x="1097" y="1202"/>
                  <a:pt x="1097" y="1204"/>
                </a:cubicBezTo>
                <a:close/>
                <a:moveTo>
                  <a:pt x="578" y="1208"/>
                </a:moveTo>
                <a:cubicBezTo>
                  <a:pt x="578" y="1210"/>
                  <a:pt x="575" y="1210"/>
                  <a:pt x="574" y="1212"/>
                </a:cubicBezTo>
                <a:cubicBezTo>
                  <a:pt x="575" y="1212"/>
                  <a:pt x="575" y="1213"/>
                  <a:pt x="575" y="1214"/>
                </a:cubicBezTo>
                <a:cubicBezTo>
                  <a:pt x="579" y="1213"/>
                  <a:pt x="580" y="1210"/>
                  <a:pt x="582" y="1207"/>
                </a:cubicBezTo>
                <a:cubicBezTo>
                  <a:pt x="579" y="1207"/>
                  <a:pt x="576" y="1201"/>
                  <a:pt x="575" y="1204"/>
                </a:cubicBezTo>
                <a:cubicBezTo>
                  <a:pt x="577" y="1204"/>
                  <a:pt x="578" y="1206"/>
                  <a:pt x="578" y="1208"/>
                </a:cubicBezTo>
                <a:close/>
                <a:moveTo>
                  <a:pt x="1135" y="1205"/>
                </a:moveTo>
                <a:cubicBezTo>
                  <a:pt x="1136" y="1203"/>
                  <a:pt x="1131" y="1202"/>
                  <a:pt x="1130" y="1204"/>
                </a:cubicBezTo>
                <a:cubicBezTo>
                  <a:pt x="1131" y="1205"/>
                  <a:pt x="1132" y="1206"/>
                  <a:pt x="1135" y="1205"/>
                </a:cubicBezTo>
                <a:close/>
                <a:moveTo>
                  <a:pt x="1966" y="1213"/>
                </a:moveTo>
                <a:cubicBezTo>
                  <a:pt x="1965" y="1208"/>
                  <a:pt x="1963" y="1204"/>
                  <a:pt x="1957" y="1204"/>
                </a:cubicBezTo>
                <a:cubicBezTo>
                  <a:pt x="1953" y="1211"/>
                  <a:pt x="1962" y="1221"/>
                  <a:pt x="1966" y="1213"/>
                </a:cubicBezTo>
                <a:close/>
                <a:moveTo>
                  <a:pt x="1263" y="1241"/>
                </a:moveTo>
                <a:cubicBezTo>
                  <a:pt x="1269" y="1233"/>
                  <a:pt x="1280" y="1226"/>
                  <a:pt x="1289" y="1223"/>
                </a:cubicBezTo>
                <a:cubicBezTo>
                  <a:pt x="1284" y="1224"/>
                  <a:pt x="1288" y="1215"/>
                  <a:pt x="1284" y="1214"/>
                </a:cubicBezTo>
                <a:cubicBezTo>
                  <a:pt x="1282" y="1227"/>
                  <a:pt x="1264" y="1229"/>
                  <a:pt x="1263" y="1241"/>
                </a:cubicBezTo>
                <a:close/>
                <a:moveTo>
                  <a:pt x="583" y="1228"/>
                </a:moveTo>
                <a:cubicBezTo>
                  <a:pt x="586" y="1226"/>
                  <a:pt x="591" y="1226"/>
                  <a:pt x="593" y="1223"/>
                </a:cubicBezTo>
                <a:cubicBezTo>
                  <a:pt x="589" y="1224"/>
                  <a:pt x="586" y="1225"/>
                  <a:pt x="582" y="1227"/>
                </a:cubicBezTo>
                <a:cubicBezTo>
                  <a:pt x="580" y="1227"/>
                  <a:pt x="580" y="1225"/>
                  <a:pt x="578" y="1226"/>
                </a:cubicBezTo>
                <a:cubicBezTo>
                  <a:pt x="577" y="1229"/>
                  <a:pt x="582" y="1227"/>
                  <a:pt x="583" y="1228"/>
                </a:cubicBezTo>
                <a:close/>
                <a:moveTo>
                  <a:pt x="1311" y="1250"/>
                </a:moveTo>
                <a:cubicBezTo>
                  <a:pt x="1311" y="1253"/>
                  <a:pt x="1313" y="1254"/>
                  <a:pt x="1312" y="1257"/>
                </a:cubicBezTo>
                <a:cubicBezTo>
                  <a:pt x="1305" y="1265"/>
                  <a:pt x="1293" y="1266"/>
                  <a:pt x="1287" y="1275"/>
                </a:cubicBezTo>
                <a:cubicBezTo>
                  <a:pt x="1291" y="1270"/>
                  <a:pt x="1316" y="1258"/>
                  <a:pt x="1318" y="1269"/>
                </a:cubicBezTo>
                <a:cubicBezTo>
                  <a:pt x="1321" y="1280"/>
                  <a:pt x="1299" y="1279"/>
                  <a:pt x="1297" y="1288"/>
                </a:cubicBezTo>
                <a:cubicBezTo>
                  <a:pt x="1302" y="1284"/>
                  <a:pt x="1322" y="1270"/>
                  <a:pt x="1326" y="1283"/>
                </a:cubicBezTo>
                <a:cubicBezTo>
                  <a:pt x="1330" y="1296"/>
                  <a:pt x="1314" y="1305"/>
                  <a:pt x="1306" y="1312"/>
                </a:cubicBezTo>
                <a:cubicBezTo>
                  <a:pt x="1321" y="1309"/>
                  <a:pt x="1321" y="1292"/>
                  <a:pt x="1340" y="1293"/>
                </a:cubicBezTo>
                <a:cubicBezTo>
                  <a:pt x="1355" y="1305"/>
                  <a:pt x="1336" y="1325"/>
                  <a:pt x="1328" y="1334"/>
                </a:cubicBezTo>
                <a:cubicBezTo>
                  <a:pt x="1345" y="1331"/>
                  <a:pt x="1361" y="1287"/>
                  <a:pt x="1330" y="1290"/>
                </a:cubicBezTo>
                <a:cubicBezTo>
                  <a:pt x="1329" y="1283"/>
                  <a:pt x="1326" y="1278"/>
                  <a:pt x="1321" y="1275"/>
                </a:cubicBezTo>
                <a:cubicBezTo>
                  <a:pt x="1321" y="1272"/>
                  <a:pt x="1322" y="1270"/>
                  <a:pt x="1323" y="1269"/>
                </a:cubicBezTo>
                <a:cubicBezTo>
                  <a:pt x="1306" y="1265"/>
                  <a:pt x="1315" y="1247"/>
                  <a:pt x="1327" y="1244"/>
                </a:cubicBezTo>
                <a:cubicBezTo>
                  <a:pt x="1321" y="1245"/>
                  <a:pt x="1317" y="1249"/>
                  <a:pt x="1311" y="1250"/>
                </a:cubicBezTo>
                <a:close/>
                <a:moveTo>
                  <a:pt x="1301" y="1241"/>
                </a:moveTo>
                <a:cubicBezTo>
                  <a:pt x="1306" y="1234"/>
                  <a:pt x="1315" y="1230"/>
                  <a:pt x="1321" y="1225"/>
                </a:cubicBezTo>
                <a:cubicBezTo>
                  <a:pt x="1314" y="1227"/>
                  <a:pt x="1309" y="1232"/>
                  <a:pt x="1302" y="1235"/>
                </a:cubicBezTo>
                <a:cubicBezTo>
                  <a:pt x="1299" y="1232"/>
                  <a:pt x="1300" y="1223"/>
                  <a:pt x="1292" y="1224"/>
                </a:cubicBezTo>
                <a:cubicBezTo>
                  <a:pt x="1297" y="1228"/>
                  <a:pt x="1302" y="1236"/>
                  <a:pt x="1296" y="1242"/>
                </a:cubicBezTo>
                <a:cubicBezTo>
                  <a:pt x="1287" y="1246"/>
                  <a:pt x="1278" y="1249"/>
                  <a:pt x="1274" y="1257"/>
                </a:cubicBezTo>
                <a:cubicBezTo>
                  <a:pt x="1283" y="1251"/>
                  <a:pt x="1299" y="1240"/>
                  <a:pt x="1312" y="1250"/>
                </a:cubicBezTo>
                <a:cubicBezTo>
                  <a:pt x="1313" y="1242"/>
                  <a:pt x="1302" y="1246"/>
                  <a:pt x="1301" y="1241"/>
                </a:cubicBezTo>
                <a:close/>
                <a:moveTo>
                  <a:pt x="2007" y="1271"/>
                </a:moveTo>
                <a:cubicBezTo>
                  <a:pt x="2013" y="1262"/>
                  <a:pt x="2011" y="1248"/>
                  <a:pt x="2005" y="1240"/>
                </a:cubicBezTo>
                <a:cubicBezTo>
                  <a:pt x="1994" y="1236"/>
                  <a:pt x="1987" y="1230"/>
                  <a:pt x="1977" y="1226"/>
                </a:cubicBezTo>
                <a:cubicBezTo>
                  <a:pt x="1976" y="1226"/>
                  <a:pt x="1976" y="1226"/>
                  <a:pt x="1976" y="1227"/>
                </a:cubicBezTo>
                <a:cubicBezTo>
                  <a:pt x="1955" y="1246"/>
                  <a:pt x="1979" y="1291"/>
                  <a:pt x="2007" y="1271"/>
                </a:cubicBezTo>
                <a:close/>
                <a:moveTo>
                  <a:pt x="2019" y="1238"/>
                </a:moveTo>
                <a:cubicBezTo>
                  <a:pt x="2024" y="1241"/>
                  <a:pt x="2029" y="1238"/>
                  <a:pt x="2030" y="1234"/>
                </a:cubicBezTo>
                <a:cubicBezTo>
                  <a:pt x="2026" y="1233"/>
                  <a:pt x="2020" y="1235"/>
                  <a:pt x="2019" y="1238"/>
                </a:cubicBezTo>
                <a:close/>
                <a:moveTo>
                  <a:pt x="603" y="1240"/>
                </a:moveTo>
                <a:cubicBezTo>
                  <a:pt x="606" y="1238"/>
                  <a:pt x="611" y="1238"/>
                  <a:pt x="613" y="1234"/>
                </a:cubicBezTo>
                <a:cubicBezTo>
                  <a:pt x="610" y="1236"/>
                  <a:pt x="603" y="1238"/>
                  <a:pt x="603" y="1240"/>
                </a:cubicBezTo>
                <a:close/>
                <a:moveTo>
                  <a:pt x="590" y="1241"/>
                </a:moveTo>
                <a:cubicBezTo>
                  <a:pt x="584" y="1242"/>
                  <a:pt x="585" y="1237"/>
                  <a:pt x="581" y="1237"/>
                </a:cubicBezTo>
                <a:cubicBezTo>
                  <a:pt x="580" y="1242"/>
                  <a:pt x="587" y="1244"/>
                  <a:pt x="590" y="1241"/>
                </a:cubicBezTo>
                <a:close/>
                <a:moveTo>
                  <a:pt x="64" y="1244"/>
                </a:moveTo>
                <a:cubicBezTo>
                  <a:pt x="66" y="1244"/>
                  <a:pt x="65" y="1241"/>
                  <a:pt x="65" y="1239"/>
                </a:cubicBezTo>
                <a:cubicBezTo>
                  <a:pt x="63" y="1240"/>
                  <a:pt x="63" y="1237"/>
                  <a:pt x="60" y="1238"/>
                </a:cubicBezTo>
                <a:cubicBezTo>
                  <a:pt x="61" y="1241"/>
                  <a:pt x="60" y="1244"/>
                  <a:pt x="64" y="1244"/>
                </a:cubicBezTo>
                <a:close/>
                <a:moveTo>
                  <a:pt x="594" y="1242"/>
                </a:moveTo>
                <a:cubicBezTo>
                  <a:pt x="594" y="1250"/>
                  <a:pt x="592" y="1262"/>
                  <a:pt x="590" y="1265"/>
                </a:cubicBezTo>
                <a:cubicBezTo>
                  <a:pt x="590" y="1261"/>
                  <a:pt x="596" y="1264"/>
                  <a:pt x="597" y="1262"/>
                </a:cubicBezTo>
                <a:cubicBezTo>
                  <a:pt x="590" y="1258"/>
                  <a:pt x="598" y="1244"/>
                  <a:pt x="599" y="1241"/>
                </a:cubicBezTo>
                <a:cubicBezTo>
                  <a:pt x="598" y="1242"/>
                  <a:pt x="596" y="1242"/>
                  <a:pt x="594" y="1242"/>
                </a:cubicBezTo>
                <a:close/>
                <a:moveTo>
                  <a:pt x="1329" y="1244"/>
                </a:moveTo>
                <a:cubicBezTo>
                  <a:pt x="1331" y="1243"/>
                  <a:pt x="1334" y="1242"/>
                  <a:pt x="1336" y="1241"/>
                </a:cubicBezTo>
                <a:cubicBezTo>
                  <a:pt x="1332" y="1241"/>
                  <a:pt x="1330" y="1242"/>
                  <a:pt x="1329" y="1244"/>
                </a:cubicBezTo>
                <a:close/>
                <a:moveTo>
                  <a:pt x="1752" y="1245"/>
                </a:moveTo>
                <a:cubicBezTo>
                  <a:pt x="1766" y="1261"/>
                  <a:pt x="1737" y="1262"/>
                  <a:pt x="1729" y="1271"/>
                </a:cubicBezTo>
                <a:cubicBezTo>
                  <a:pt x="1743" y="1272"/>
                  <a:pt x="1757" y="1256"/>
                  <a:pt x="1767" y="1265"/>
                </a:cubicBezTo>
                <a:cubicBezTo>
                  <a:pt x="1765" y="1277"/>
                  <a:pt x="1746" y="1270"/>
                  <a:pt x="1737" y="1277"/>
                </a:cubicBezTo>
                <a:cubicBezTo>
                  <a:pt x="1747" y="1281"/>
                  <a:pt x="1766" y="1271"/>
                  <a:pt x="1775" y="1277"/>
                </a:cubicBezTo>
                <a:cubicBezTo>
                  <a:pt x="1774" y="1296"/>
                  <a:pt x="1742" y="1277"/>
                  <a:pt x="1732" y="1285"/>
                </a:cubicBezTo>
                <a:cubicBezTo>
                  <a:pt x="1738" y="1285"/>
                  <a:pt x="1747" y="1289"/>
                  <a:pt x="1754" y="1289"/>
                </a:cubicBezTo>
                <a:cubicBezTo>
                  <a:pt x="1759" y="1290"/>
                  <a:pt x="1767" y="1285"/>
                  <a:pt x="1768" y="1292"/>
                </a:cubicBezTo>
                <a:cubicBezTo>
                  <a:pt x="1771" y="1301"/>
                  <a:pt x="1754" y="1295"/>
                  <a:pt x="1751" y="1294"/>
                </a:cubicBezTo>
                <a:cubicBezTo>
                  <a:pt x="1742" y="1292"/>
                  <a:pt x="1734" y="1294"/>
                  <a:pt x="1725" y="1292"/>
                </a:cubicBezTo>
                <a:cubicBezTo>
                  <a:pt x="1731" y="1296"/>
                  <a:pt x="1745" y="1301"/>
                  <a:pt x="1756" y="1301"/>
                </a:cubicBezTo>
                <a:cubicBezTo>
                  <a:pt x="1762" y="1301"/>
                  <a:pt x="1768" y="1300"/>
                  <a:pt x="1768" y="1307"/>
                </a:cubicBezTo>
                <a:cubicBezTo>
                  <a:pt x="1766" y="1312"/>
                  <a:pt x="1757" y="1307"/>
                  <a:pt x="1753" y="1311"/>
                </a:cubicBezTo>
                <a:cubicBezTo>
                  <a:pt x="1778" y="1315"/>
                  <a:pt x="1808" y="1307"/>
                  <a:pt x="1810" y="1285"/>
                </a:cubicBezTo>
                <a:cubicBezTo>
                  <a:pt x="1811" y="1275"/>
                  <a:pt x="1806" y="1270"/>
                  <a:pt x="1798" y="1266"/>
                </a:cubicBezTo>
                <a:cubicBezTo>
                  <a:pt x="1800" y="1260"/>
                  <a:pt x="1797" y="1255"/>
                  <a:pt x="1795" y="1250"/>
                </a:cubicBezTo>
                <a:cubicBezTo>
                  <a:pt x="1778" y="1254"/>
                  <a:pt x="1765" y="1240"/>
                  <a:pt x="1752" y="1245"/>
                </a:cubicBezTo>
                <a:close/>
                <a:moveTo>
                  <a:pt x="1359" y="1265"/>
                </a:moveTo>
                <a:cubicBezTo>
                  <a:pt x="1360" y="1259"/>
                  <a:pt x="1366" y="1255"/>
                  <a:pt x="1364" y="1250"/>
                </a:cubicBezTo>
                <a:cubicBezTo>
                  <a:pt x="1364" y="1249"/>
                  <a:pt x="1364" y="1249"/>
                  <a:pt x="1363" y="1249"/>
                </a:cubicBezTo>
                <a:cubicBezTo>
                  <a:pt x="1365" y="1257"/>
                  <a:pt x="1355" y="1260"/>
                  <a:pt x="1359" y="1265"/>
                </a:cubicBezTo>
                <a:close/>
                <a:moveTo>
                  <a:pt x="62" y="1252"/>
                </a:moveTo>
                <a:cubicBezTo>
                  <a:pt x="64" y="1260"/>
                  <a:pt x="64" y="1276"/>
                  <a:pt x="71" y="1282"/>
                </a:cubicBezTo>
                <a:cubicBezTo>
                  <a:pt x="88" y="1278"/>
                  <a:pt x="81" y="1241"/>
                  <a:pt x="62" y="1252"/>
                </a:cubicBezTo>
                <a:close/>
                <a:moveTo>
                  <a:pt x="201" y="1255"/>
                </a:moveTo>
                <a:cubicBezTo>
                  <a:pt x="204" y="1256"/>
                  <a:pt x="204" y="1255"/>
                  <a:pt x="207" y="1254"/>
                </a:cubicBezTo>
                <a:cubicBezTo>
                  <a:pt x="207" y="1252"/>
                  <a:pt x="207" y="1250"/>
                  <a:pt x="206" y="1250"/>
                </a:cubicBezTo>
                <a:cubicBezTo>
                  <a:pt x="203" y="1249"/>
                  <a:pt x="201" y="1251"/>
                  <a:pt x="201" y="1255"/>
                </a:cubicBezTo>
                <a:close/>
                <a:moveTo>
                  <a:pt x="891" y="1459"/>
                </a:moveTo>
                <a:cubicBezTo>
                  <a:pt x="893" y="1450"/>
                  <a:pt x="895" y="1441"/>
                  <a:pt x="896" y="1433"/>
                </a:cubicBezTo>
                <a:cubicBezTo>
                  <a:pt x="902" y="1366"/>
                  <a:pt x="891" y="1277"/>
                  <a:pt x="841" y="1252"/>
                </a:cubicBezTo>
                <a:cubicBezTo>
                  <a:pt x="840" y="1252"/>
                  <a:pt x="839" y="1253"/>
                  <a:pt x="837" y="1253"/>
                </a:cubicBezTo>
                <a:cubicBezTo>
                  <a:pt x="844" y="1267"/>
                  <a:pt x="855" y="1280"/>
                  <a:pt x="862" y="1296"/>
                </a:cubicBezTo>
                <a:cubicBezTo>
                  <a:pt x="863" y="1300"/>
                  <a:pt x="863" y="1304"/>
                  <a:pt x="864" y="1307"/>
                </a:cubicBezTo>
                <a:cubicBezTo>
                  <a:pt x="867" y="1315"/>
                  <a:pt x="871" y="1323"/>
                  <a:pt x="873" y="1331"/>
                </a:cubicBezTo>
                <a:cubicBezTo>
                  <a:pt x="883" y="1381"/>
                  <a:pt x="889" y="1434"/>
                  <a:pt x="883" y="1482"/>
                </a:cubicBezTo>
                <a:cubicBezTo>
                  <a:pt x="882" y="1487"/>
                  <a:pt x="879" y="1491"/>
                  <a:pt x="881" y="1496"/>
                </a:cubicBezTo>
                <a:cubicBezTo>
                  <a:pt x="888" y="1486"/>
                  <a:pt x="889" y="1474"/>
                  <a:pt x="891" y="1459"/>
                </a:cubicBezTo>
                <a:close/>
                <a:moveTo>
                  <a:pt x="186" y="1256"/>
                </a:moveTo>
                <a:cubicBezTo>
                  <a:pt x="186" y="1260"/>
                  <a:pt x="190" y="1261"/>
                  <a:pt x="195" y="1261"/>
                </a:cubicBezTo>
                <a:cubicBezTo>
                  <a:pt x="195" y="1255"/>
                  <a:pt x="188" y="1252"/>
                  <a:pt x="186" y="1256"/>
                </a:cubicBezTo>
                <a:close/>
                <a:moveTo>
                  <a:pt x="1729" y="1263"/>
                </a:moveTo>
                <a:cubicBezTo>
                  <a:pt x="1733" y="1260"/>
                  <a:pt x="1740" y="1259"/>
                  <a:pt x="1743" y="1254"/>
                </a:cubicBezTo>
                <a:cubicBezTo>
                  <a:pt x="1736" y="1252"/>
                  <a:pt x="1729" y="1259"/>
                  <a:pt x="1729" y="1263"/>
                </a:cubicBezTo>
                <a:close/>
                <a:moveTo>
                  <a:pt x="199" y="1286"/>
                </a:moveTo>
                <a:cubicBezTo>
                  <a:pt x="199" y="1292"/>
                  <a:pt x="206" y="1297"/>
                  <a:pt x="211" y="1299"/>
                </a:cubicBezTo>
                <a:cubicBezTo>
                  <a:pt x="224" y="1303"/>
                  <a:pt x="239" y="1290"/>
                  <a:pt x="237" y="1272"/>
                </a:cubicBezTo>
                <a:cubicBezTo>
                  <a:pt x="232" y="1264"/>
                  <a:pt x="228" y="1254"/>
                  <a:pt x="219" y="1255"/>
                </a:cubicBezTo>
                <a:cubicBezTo>
                  <a:pt x="212" y="1256"/>
                  <a:pt x="209" y="1267"/>
                  <a:pt x="201" y="1267"/>
                </a:cubicBezTo>
                <a:cubicBezTo>
                  <a:pt x="205" y="1275"/>
                  <a:pt x="199" y="1280"/>
                  <a:pt x="199" y="1286"/>
                </a:cubicBezTo>
                <a:close/>
                <a:moveTo>
                  <a:pt x="599" y="1265"/>
                </a:moveTo>
                <a:cubicBezTo>
                  <a:pt x="602" y="1265"/>
                  <a:pt x="603" y="1263"/>
                  <a:pt x="606" y="1264"/>
                </a:cubicBezTo>
                <a:cubicBezTo>
                  <a:pt x="606" y="1265"/>
                  <a:pt x="607" y="1265"/>
                  <a:pt x="607" y="1265"/>
                </a:cubicBezTo>
                <a:cubicBezTo>
                  <a:pt x="608" y="1273"/>
                  <a:pt x="601" y="1276"/>
                  <a:pt x="601" y="1280"/>
                </a:cubicBezTo>
                <a:cubicBezTo>
                  <a:pt x="601" y="1279"/>
                  <a:pt x="603" y="1278"/>
                  <a:pt x="605" y="1277"/>
                </a:cubicBezTo>
                <a:cubicBezTo>
                  <a:pt x="607" y="1278"/>
                  <a:pt x="604" y="1283"/>
                  <a:pt x="607" y="1283"/>
                </a:cubicBezTo>
                <a:cubicBezTo>
                  <a:pt x="608" y="1272"/>
                  <a:pt x="612" y="1261"/>
                  <a:pt x="615" y="1255"/>
                </a:cubicBezTo>
                <a:cubicBezTo>
                  <a:pt x="613" y="1261"/>
                  <a:pt x="603" y="1261"/>
                  <a:pt x="599" y="1265"/>
                </a:cubicBezTo>
                <a:close/>
                <a:moveTo>
                  <a:pt x="1033" y="1257"/>
                </a:moveTo>
                <a:cubicBezTo>
                  <a:pt x="1038" y="1262"/>
                  <a:pt x="1046" y="1263"/>
                  <a:pt x="1051" y="1267"/>
                </a:cubicBezTo>
                <a:cubicBezTo>
                  <a:pt x="1053" y="1265"/>
                  <a:pt x="1051" y="1264"/>
                  <a:pt x="1051" y="1261"/>
                </a:cubicBezTo>
                <a:cubicBezTo>
                  <a:pt x="1054" y="1259"/>
                  <a:pt x="1057" y="1260"/>
                  <a:pt x="1060" y="1261"/>
                </a:cubicBezTo>
                <a:cubicBezTo>
                  <a:pt x="1056" y="1254"/>
                  <a:pt x="1041" y="1257"/>
                  <a:pt x="1033" y="1257"/>
                </a:cubicBezTo>
                <a:close/>
                <a:moveTo>
                  <a:pt x="607" y="1285"/>
                </a:moveTo>
                <a:cubicBezTo>
                  <a:pt x="606" y="1293"/>
                  <a:pt x="615" y="1287"/>
                  <a:pt x="618" y="1287"/>
                </a:cubicBezTo>
                <a:cubicBezTo>
                  <a:pt x="621" y="1291"/>
                  <a:pt x="614" y="1298"/>
                  <a:pt x="619" y="1303"/>
                </a:cubicBezTo>
                <a:cubicBezTo>
                  <a:pt x="619" y="1290"/>
                  <a:pt x="629" y="1277"/>
                  <a:pt x="632" y="1267"/>
                </a:cubicBezTo>
                <a:cubicBezTo>
                  <a:pt x="625" y="1274"/>
                  <a:pt x="622" y="1291"/>
                  <a:pt x="607" y="1285"/>
                </a:cubicBezTo>
                <a:close/>
                <a:moveTo>
                  <a:pt x="1093" y="1274"/>
                </a:moveTo>
                <a:cubicBezTo>
                  <a:pt x="1095" y="1272"/>
                  <a:pt x="1096" y="1269"/>
                  <a:pt x="1097" y="1267"/>
                </a:cubicBezTo>
                <a:cubicBezTo>
                  <a:pt x="1094" y="1267"/>
                  <a:pt x="1092" y="1273"/>
                  <a:pt x="1093" y="1274"/>
                </a:cubicBezTo>
                <a:close/>
                <a:moveTo>
                  <a:pt x="1353" y="1280"/>
                </a:moveTo>
                <a:cubicBezTo>
                  <a:pt x="1358" y="1279"/>
                  <a:pt x="1362" y="1271"/>
                  <a:pt x="1358" y="1267"/>
                </a:cubicBezTo>
                <a:cubicBezTo>
                  <a:pt x="1359" y="1274"/>
                  <a:pt x="1354" y="1275"/>
                  <a:pt x="1353" y="1280"/>
                </a:cubicBezTo>
                <a:close/>
                <a:moveTo>
                  <a:pt x="192" y="1277"/>
                </a:moveTo>
                <a:cubicBezTo>
                  <a:pt x="198" y="1265"/>
                  <a:pt x="179" y="1269"/>
                  <a:pt x="192" y="1277"/>
                </a:cubicBezTo>
                <a:close/>
                <a:moveTo>
                  <a:pt x="1060" y="1273"/>
                </a:moveTo>
                <a:cubicBezTo>
                  <a:pt x="1065" y="1275"/>
                  <a:pt x="1067" y="1280"/>
                  <a:pt x="1072" y="1283"/>
                </a:cubicBezTo>
                <a:cubicBezTo>
                  <a:pt x="1071" y="1280"/>
                  <a:pt x="1065" y="1266"/>
                  <a:pt x="1060" y="1273"/>
                </a:cubicBezTo>
                <a:close/>
                <a:moveTo>
                  <a:pt x="1106" y="1279"/>
                </a:moveTo>
                <a:cubicBezTo>
                  <a:pt x="1105" y="1276"/>
                  <a:pt x="1107" y="1275"/>
                  <a:pt x="1107" y="1273"/>
                </a:cubicBezTo>
                <a:cubicBezTo>
                  <a:pt x="1103" y="1272"/>
                  <a:pt x="1102" y="1279"/>
                  <a:pt x="1106" y="1279"/>
                </a:cubicBezTo>
                <a:close/>
                <a:moveTo>
                  <a:pt x="1645" y="1276"/>
                </a:moveTo>
                <a:cubicBezTo>
                  <a:pt x="1646" y="1277"/>
                  <a:pt x="1651" y="1279"/>
                  <a:pt x="1652" y="1276"/>
                </a:cubicBezTo>
                <a:cubicBezTo>
                  <a:pt x="1648" y="1277"/>
                  <a:pt x="1646" y="1273"/>
                  <a:pt x="1645" y="1276"/>
                </a:cubicBezTo>
                <a:close/>
                <a:moveTo>
                  <a:pt x="1614" y="1279"/>
                </a:moveTo>
                <a:cubicBezTo>
                  <a:pt x="1599" y="1282"/>
                  <a:pt x="1587" y="1289"/>
                  <a:pt x="1584" y="1305"/>
                </a:cubicBezTo>
                <a:cubicBezTo>
                  <a:pt x="1586" y="1319"/>
                  <a:pt x="1596" y="1326"/>
                  <a:pt x="1607" y="1332"/>
                </a:cubicBezTo>
                <a:cubicBezTo>
                  <a:pt x="1597" y="1346"/>
                  <a:pt x="1611" y="1361"/>
                  <a:pt x="1626" y="1359"/>
                </a:cubicBezTo>
                <a:cubicBezTo>
                  <a:pt x="1628" y="1361"/>
                  <a:pt x="1626" y="1362"/>
                  <a:pt x="1626" y="1364"/>
                </a:cubicBezTo>
                <a:cubicBezTo>
                  <a:pt x="1639" y="1360"/>
                  <a:pt x="1651" y="1355"/>
                  <a:pt x="1661" y="1349"/>
                </a:cubicBezTo>
                <a:cubicBezTo>
                  <a:pt x="1663" y="1335"/>
                  <a:pt x="1675" y="1332"/>
                  <a:pt x="1676" y="1317"/>
                </a:cubicBezTo>
                <a:cubicBezTo>
                  <a:pt x="1661" y="1321"/>
                  <a:pt x="1658" y="1337"/>
                  <a:pt x="1642" y="1340"/>
                </a:cubicBezTo>
                <a:cubicBezTo>
                  <a:pt x="1639" y="1339"/>
                  <a:pt x="1638" y="1336"/>
                  <a:pt x="1638" y="1332"/>
                </a:cubicBezTo>
                <a:cubicBezTo>
                  <a:pt x="1654" y="1324"/>
                  <a:pt x="1671" y="1317"/>
                  <a:pt x="1680" y="1302"/>
                </a:cubicBezTo>
                <a:cubicBezTo>
                  <a:pt x="1671" y="1305"/>
                  <a:pt x="1666" y="1314"/>
                  <a:pt x="1656" y="1316"/>
                </a:cubicBezTo>
                <a:cubicBezTo>
                  <a:pt x="1652" y="1322"/>
                  <a:pt x="1641" y="1332"/>
                  <a:pt x="1634" y="1326"/>
                </a:cubicBezTo>
                <a:cubicBezTo>
                  <a:pt x="1632" y="1317"/>
                  <a:pt x="1641" y="1318"/>
                  <a:pt x="1646" y="1316"/>
                </a:cubicBezTo>
                <a:cubicBezTo>
                  <a:pt x="1652" y="1314"/>
                  <a:pt x="1658" y="1309"/>
                  <a:pt x="1663" y="1306"/>
                </a:cubicBezTo>
                <a:cubicBezTo>
                  <a:pt x="1668" y="1302"/>
                  <a:pt x="1676" y="1298"/>
                  <a:pt x="1675" y="1294"/>
                </a:cubicBezTo>
                <a:cubicBezTo>
                  <a:pt x="1665" y="1299"/>
                  <a:pt x="1648" y="1304"/>
                  <a:pt x="1638" y="1310"/>
                </a:cubicBezTo>
                <a:cubicBezTo>
                  <a:pt x="1634" y="1312"/>
                  <a:pt x="1633" y="1315"/>
                  <a:pt x="1630" y="1315"/>
                </a:cubicBezTo>
                <a:cubicBezTo>
                  <a:pt x="1615" y="1317"/>
                  <a:pt x="1619" y="1304"/>
                  <a:pt x="1628" y="1303"/>
                </a:cubicBezTo>
                <a:cubicBezTo>
                  <a:pt x="1640" y="1301"/>
                  <a:pt x="1657" y="1297"/>
                  <a:pt x="1664" y="1291"/>
                </a:cubicBezTo>
                <a:cubicBezTo>
                  <a:pt x="1656" y="1292"/>
                  <a:pt x="1647" y="1291"/>
                  <a:pt x="1637" y="1294"/>
                </a:cubicBezTo>
                <a:cubicBezTo>
                  <a:pt x="1630" y="1296"/>
                  <a:pt x="1617" y="1307"/>
                  <a:pt x="1618" y="1294"/>
                </a:cubicBezTo>
                <a:cubicBezTo>
                  <a:pt x="1619" y="1282"/>
                  <a:pt x="1646" y="1290"/>
                  <a:pt x="1655" y="1284"/>
                </a:cubicBezTo>
                <a:cubicBezTo>
                  <a:pt x="1638" y="1278"/>
                  <a:pt x="1622" y="1292"/>
                  <a:pt x="1614" y="1279"/>
                </a:cubicBezTo>
                <a:close/>
                <a:moveTo>
                  <a:pt x="1685" y="1284"/>
                </a:moveTo>
                <a:cubicBezTo>
                  <a:pt x="1687" y="1286"/>
                  <a:pt x="1690" y="1288"/>
                  <a:pt x="1693" y="1287"/>
                </a:cubicBezTo>
                <a:cubicBezTo>
                  <a:pt x="1693" y="1283"/>
                  <a:pt x="1691" y="1281"/>
                  <a:pt x="1688" y="1280"/>
                </a:cubicBezTo>
                <a:cubicBezTo>
                  <a:pt x="1687" y="1281"/>
                  <a:pt x="1685" y="1281"/>
                  <a:pt x="1685" y="1284"/>
                </a:cubicBezTo>
                <a:close/>
                <a:moveTo>
                  <a:pt x="1124" y="1288"/>
                </a:moveTo>
                <a:cubicBezTo>
                  <a:pt x="1127" y="1288"/>
                  <a:pt x="1130" y="1282"/>
                  <a:pt x="1127" y="1281"/>
                </a:cubicBezTo>
                <a:cubicBezTo>
                  <a:pt x="1126" y="1284"/>
                  <a:pt x="1125" y="1286"/>
                  <a:pt x="1124" y="1288"/>
                </a:cubicBezTo>
                <a:close/>
                <a:moveTo>
                  <a:pt x="1116" y="1285"/>
                </a:moveTo>
                <a:cubicBezTo>
                  <a:pt x="1113" y="1286"/>
                  <a:pt x="1113" y="1284"/>
                  <a:pt x="1111" y="1284"/>
                </a:cubicBezTo>
                <a:cubicBezTo>
                  <a:pt x="1110" y="1287"/>
                  <a:pt x="1115" y="1288"/>
                  <a:pt x="1116" y="1285"/>
                </a:cubicBezTo>
                <a:close/>
                <a:moveTo>
                  <a:pt x="644" y="1293"/>
                </a:moveTo>
                <a:cubicBezTo>
                  <a:pt x="647" y="1293"/>
                  <a:pt x="651" y="1286"/>
                  <a:pt x="648" y="1286"/>
                </a:cubicBezTo>
                <a:cubicBezTo>
                  <a:pt x="647" y="1289"/>
                  <a:pt x="644" y="1290"/>
                  <a:pt x="644" y="1293"/>
                </a:cubicBezTo>
                <a:close/>
                <a:moveTo>
                  <a:pt x="1074" y="1296"/>
                </a:moveTo>
                <a:cubicBezTo>
                  <a:pt x="1070" y="1296"/>
                  <a:pt x="1063" y="1289"/>
                  <a:pt x="1058" y="1291"/>
                </a:cubicBezTo>
                <a:cubicBezTo>
                  <a:pt x="1062" y="1293"/>
                  <a:pt x="1069" y="1304"/>
                  <a:pt x="1074" y="1296"/>
                </a:cubicBezTo>
                <a:close/>
                <a:moveTo>
                  <a:pt x="1817" y="1299"/>
                </a:moveTo>
                <a:cubicBezTo>
                  <a:pt x="1819" y="1306"/>
                  <a:pt x="1829" y="1303"/>
                  <a:pt x="1828" y="1296"/>
                </a:cubicBezTo>
                <a:cubicBezTo>
                  <a:pt x="1824" y="1294"/>
                  <a:pt x="1819" y="1296"/>
                  <a:pt x="1817" y="1299"/>
                </a:cubicBezTo>
                <a:close/>
                <a:moveTo>
                  <a:pt x="1871" y="1314"/>
                </a:moveTo>
                <a:cubicBezTo>
                  <a:pt x="1869" y="1304"/>
                  <a:pt x="1856" y="1295"/>
                  <a:pt x="1846" y="1295"/>
                </a:cubicBezTo>
                <a:cubicBezTo>
                  <a:pt x="1836" y="1296"/>
                  <a:pt x="1838" y="1313"/>
                  <a:pt x="1826" y="1312"/>
                </a:cubicBezTo>
                <a:cubicBezTo>
                  <a:pt x="1827" y="1319"/>
                  <a:pt x="1823" y="1324"/>
                  <a:pt x="1820" y="1329"/>
                </a:cubicBezTo>
                <a:cubicBezTo>
                  <a:pt x="1823" y="1332"/>
                  <a:pt x="1827" y="1335"/>
                  <a:pt x="1827" y="1341"/>
                </a:cubicBezTo>
                <a:cubicBezTo>
                  <a:pt x="1847" y="1355"/>
                  <a:pt x="1875" y="1336"/>
                  <a:pt x="1871" y="1314"/>
                </a:cubicBezTo>
                <a:close/>
                <a:moveTo>
                  <a:pt x="1744" y="1312"/>
                </a:moveTo>
                <a:cubicBezTo>
                  <a:pt x="1738" y="1307"/>
                  <a:pt x="1730" y="1300"/>
                  <a:pt x="1722" y="1300"/>
                </a:cubicBezTo>
                <a:cubicBezTo>
                  <a:pt x="1728" y="1304"/>
                  <a:pt x="1736" y="1312"/>
                  <a:pt x="1744" y="1312"/>
                </a:cubicBezTo>
                <a:close/>
                <a:moveTo>
                  <a:pt x="134" y="1305"/>
                </a:moveTo>
                <a:cubicBezTo>
                  <a:pt x="138" y="1306"/>
                  <a:pt x="142" y="1309"/>
                  <a:pt x="145" y="1306"/>
                </a:cubicBezTo>
                <a:cubicBezTo>
                  <a:pt x="148" y="1299"/>
                  <a:pt x="130" y="1298"/>
                  <a:pt x="134" y="1305"/>
                </a:cubicBezTo>
                <a:close/>
                <a:moveTo>
                  <a:pt x="153" y="1311"/>
                </a:moveTo>
                <a:cubicBezTo>
                  <a:pt x="159" y="1311"/>
                  <a:pt x="160" y="1308"/>
                  <a:pt x="160" y="1303"/>
                </a:cubicBezTo>
                <a:cubicBezTo>
                  <a:pt x="156" y="1300"/>
                  <a:pt x="150" y="1306"/>
                  <a:pt x="153" y="1311"/>
                </a:cubicBezTo>
                <a:close/>
                <a:moveTo>
                  <a:pt x="1737" y="1326"/>
                </a:moveTo>
                <a:cubicBezTo>
                  <a:pt x="1741" y="1328"/>
                  <a:pt x="1752" y="1329"/>
                  <a:pt x="1748" y="1337"/>
                </a:cubicBezTo>
                <a:cubicBezTo>
                  <a:pt x="1748" y="1339"/>
                  <a:pt x="1746" y="1340"/>
                  <a:pt x="1745" y="1341"/>
                </a:cubicBezTo>
                <a:cubicBezTo>
                  <a:pt x="1737" y="1342"/>
                  <a:pt x="1737" y="1335"/>
                  <a:pt x="1733" y="1331"/>
                </a:cubicBezTo>
                <a:cubicBezTo>
                  <a:pt x="1727" y="1324"/>
                  <a:pt x="1715" y="1314"/>
                  <a:pt x="1710" y="1311"/>
                </a:cubicBezTo>
                <a:cubicBezTo>
                  <a:pt x="1715" y="1318"/>
                  <a:pt x="1719" y="1329"/>
                  <a:pt x="1725" y="1336"/>
                </a:cubicBezTo>
                <a:cubicBezTo>
                  <a:pt x="1730" y="1341"/>
                  <a:pt x="1740" y="1344"/>
                  <a:pt x="1735" y="1353"/>
                </a:cubicBezTo>
                <a:cubicBezTo>
                  <a:pt x="1732" y="1353"/>
                  <a:pt x="1730" y="1353"/>
                  <a:pt x="1727" y="1353"/>
                </a:cubicBezTo>
                <a:cubicBezTo>
                  <a:pt x="1723" y="1349"/>
                  <a:pt x="1725" y="1340"/>
                  <a:pt x="1718" y="1339"/>
                </a:cubicBezTo>
                <a:cubicBezTo>
                  <a:pt x="1718" y="1347"/>
                  <a:pt x="1730" y="1363"/>
                  <a:pt x="1719" y="1361"/>
                </a:cubicBezTo>
                <a:cubicBezTo>
                  <a:pt x="1712" y="1360"/>
                  <a:pt x="1717" y="1348"/>
                  <a:pt x="1711" y="1345"/>
                </a:cubicBezTo>
                <a:cubicBezTo>
                  <a:pt x="1703" y="1349"/>
                  <a:pt x="1721" y="1366"/>
                  <a:pt x="1707" y="1366"/>
                </a:cubicBezTo>
                <a:cubicBezTo>
                  <a:pt x="1706" y="1366"/>
                  <a:pt x="1706" y="1364"/>
                  <a:pt x="1703" y="1364"/>
                </a:cubicBezTo>
                <a:cubicBezTo>
                  <a:pt x="1702" y="1361"/>
                  <a:pt x="1703" y="1356"/>
                  <a:pt x="1702" y="1353"/>
                </a:cubicBezTo>
                <a:cubicBezTo>
                  <a:pt x="1692" y="1358"/>
                  <a:pt x="1673" y="1361"/>
                  <a:pt x="1684" y="1374"/>
                </a:cubicBezTo>
                <a:cubicBezTo>
                  <a:pt x="1692" y="1384"/>
                  <a:pt x="1715" y="1392"/>
                  <a:pt x="1729" y="1384"/>
                </a:cubicBezTo>
                <a:cubicBezTo>
                  <a:pt x="1736" y="1380"/>
                  <a:pt x="1739" y="1371"/>
                  <a:pt x="1745" y="1367"/>
                </a:cubicBezTo>
                <a:cubicBezTo>
                  <a:pt x="1748" y="1365"/>
                  <a:pt x="1753" y="1366"/>
                  <a:pt x="1756" y="1364"/>
                </a:cubicBezTo>
                <a:cubicBezTo>
                  <a:pt x="1774" y="1357"/>
                  <a:pt x="1773" y="1333"/>
                  <a:pt x="1756" y="1322"/>
                </a:cubicBezTo>
                <a:cubicBezTo>
                  <a:pt x="1754" y="1323"/>
                  <a:pt x="1754" y="1326"/>
                  <a:pt x="1751" y="1326"/>
                </a:cubicBezTo>
                <a:cubicBezTo>
                  <a:pt x="1737" y="1321"/>
                  <a:pt x="1729" y="1307"/>
                  <a:pt x="1715" y="1305"/>
                </a:cubicBezTo>
                <a:cubicBezTo>
                  <a:pt x="1723" y="1309"/>
                  <a:pt x="1728" y="1321"/>
                  <a:pt x="1737" y="1326"/>
                </a:cubicBezTo>
                <a:close/>
                <a:moveTo>
                  <a:pt x="108" y="1337"/>
                </a:moveTo>
                <a:cubicBezTo>
                  <a:pt x="113" y="1332"/>
                  <a:pt x="114" y="1323"/>
                  <a:pt x="118" y="1317"/>
                </a:cubicBezTo>
                <a:cubicBezTo>
                  <a:pt x="121" y="1315"/>
                  <a:pt x="125" y="1314"/>
                  <a:pt x="125" y="1309"/>
                </a:cubicBezTo>
                <a:cubicBezTo>
                  <a:pt x="112" y="1311"/>
                  <a:pt x="105" y="1323"/>
                  <a:pt x="108" y="1337"/>
                </a:cubicBezTo>
                <a:close/>
                <a:moveTo>
                  <a:pt x="1817" y="1314"/>
                </a:moveTo>
                <a:cubicBezTo>
                  <a:pt x="1817" y="1308"/>
                  <a:pt x="1801" y="1306"/>
                  <a:pt x="1801" y="1315"/>
                </a:cubicBezTo>
                <a:cubicBezTo>
                  <a:pt x="1803" y="1321"/>
                  <a:pt x="1816" y="1320"/>
                  <a:pt x="1817" y="1314"/>
                </a:cubicBezTo>
                <a:close/>
                <a:moveTo>
                  <a:pt x="1691" y="1341"/>
                </a:moveTo>
                <a:cubicBezTo>
                  <a:pt x="1695" y="1340"/>
                  <a:pt x="1698" y="1340"/>
                  <a:pt x="1700" y="1337"/>
                </a:cubicBezTo>
                <a:cubicBezTo>
                  <a:pt x="1700" y="1328"/>
                  <a:pt x="1696" y="1319"/>
                  <a:pt x="1692" y="1311"/>
                </a:cubicBezTo>
                <a:cubicBezTo>
                  <a:pt x="1689" y="1318"/>
                  <a:pt x="1691" y="1332"/>
                  <a:pt x="1691" y="1341"/>
                </a:cubicBezTo>
                <a:close/>
                <a:moveTo>
                  <a:pt x="138" y="1362"/>
                </a:moveTo>
                <a:cubicBezTo>
                  <a:pt x="149" y="1360"/>
                  <a:pt x="157" y="1346"/>
                  <a:pt x="155" y="1333"/>
                </a:cubicBezTo>
                <a:cubicBezTo>
                  <a:pt x="147" y="1331"/>
                  <a:pt x="147" y="1321"/>
                  <a:pt x="144" y="1314"/>
                </a:cubicBezTo>
                <a:cubicBezTo>
                  <a:pt x="111" y="1308"/>
                  <a:pt x="111" y="1366"/>
                  <a:pt x="138" y="1362"/>
                </a:cubicBezTo>
                <a:close/>
                <a:moveTo>
                  <a:pt x="1707" y="1333"/>
                </a:moveTo>
                <a:cubicBezTo>
                  <a:pt x="1710" y="1333"/>
                  <a:pt x="1712" y="1332"/>
                  <a:pt x="1714" y="1331"/>
                </a:cubicBezTo>
                <a:cubicBezTo>
                  <a:pt x="1710" y="1326"/>
                  <a:pt x="1708" y="1318"/>
                  <a:pt x="1703" y="1314"/>
                </a:cubicBezTo>
                <a:cubicBezTo>
                  <a:pt x="1704" y="1321"/>
                  <a:pt x="1705" y="1327"/>
                  <a:pt x="1707" y="1333"/>
                </a:cubicBezTo>
                <a:close/>
                <a:moveTo>
                  <a:pt x="1335" y="1363"/>
                </a:moveTo>
                <a:cubicBezTo>
                  <a:pt x="1329" y="1370"/>
                  <a:pt x="1324" y="1376"/>
                  <a:pt x="1318" y="1383"/>
                </a:cubicBezTo>
                <a:cubicBezTo>
                  <a:pt x="1312" y="1389"/>
                  <a:pt x="1305" y="1393"/>
                  <a:pt x="1301" y="1401"/>
                </a:cubicBezTo>
                <a:cubicBezTo>
                  <a:pt x="1328" y="1379"/>
                  <a:pt x="1351" y="1352"/>
                  <a:pt x="1367" y="1318"/>
                </a:cubicBezTo>
                <a:cubicBezTo>
                  <a:pt x="1367" y="1318"/>
                  <a:pt x="1367" y="1317"/>
                  <a:pt x="1366" y="1318"/>
                </a:cubicBezTo>
                <a:cubicBezTo>
                  <a:pt x="1357" y="1334"/>
                  <a:pt x="1346" y="1349"/>
                  <a:pt x="1335" y="1363"/>
                </a:cubicBezTo>
                <a:close/>
                <a:moveTo>
                  <a:pt x="157" y="1323"/>
                </a:moveTo>
                <a:cubicBezTo>
                  <a:pt x="157" y="1321"/>
                  <a:pt x="156" y="1319"/>
                  <a:pt x="154" y="1319"/>
                </a:cubicBezTo>
                <a:cubicBezTo>
                  <a:pt x="153" y="1321"/>
                  <a:pt x="154" y="1324"/>
                  <a:pt x="157" y="1323"/>
                </a:cubicBezTo>
                <a:close/>
                <a:moveTo>
                  <a:pt x="1675" y="1344"/>
                </a:moveTo>
                <a:cubicBezTo>
                  <a:pt x="1677" y="1345"/>
                  <a:pt x="1682" y="1342"/>
                  <a:pt x="1684" y="1340"/>
                </a:cubicBezTo>
                <a:cubicBezTo>
                  <a:pt x="1683" y="1332"/>
                  <a:pt x="1684" y="1327"/>
                  <a:pt x="1685" y="1319"/>
                </a:cubicBezTo>
                <a:cubicBezTo>
                  <a:pt x="1684" y="1319"/>
                  <a:pt x="1684" y="1319"/>
                  <a:pt x="1683" y="1319"/>
                </a:cubicBezTo>
                <a:cubicBezTo>
                  <a:pt x="1680" y="1328"/>
                  <a:pt x="1677" y="1335"/>
                  <a:pt x="1675" y="1344"/>
                </a:cubicBezTo>
                <a:close/>
                <a:moveTo>
                  <a:pt x="635" y="1334"/>
                </a:moveTo>
                <a:cubicBezTo>
                  <a:pt x="639" y="1330"/>
                  <a:pt x="645" y="1320"/>
                  <a:pt x="638" y="1328"/>
                </a:cubicBezTo>
                <a:cubicBezTo>
                  <a:pt x="636" y="1328"/>
                  <a:pt x="635" y="1328"/>
                  <a:pt x="634" y="1329"/>
                </a:cubicBezTo>
                <a:cubicBezTo>
                  <a:pt x="633" y="1332"/>
                  <a:pt x="635" y="1332"/>
                  <a:pt x="635" y="1335"/>
                </a:cubicBezTo>
                <a:cubicBezTo>
                  <a:pt x="633" y="1338"/>
                  <a:pt x="628" y="1340"/>
                  <a:pt x="629" y="1343"/>
                </a:cubicBezTo>
                <a:cubicBezTo>
                  <a:pt x="631" y="1341"/>
                  <a:pt x="633" y="1338"/>
                  <a:pt x="636" y="1337"/>
                </a:cubicBezTo>
                <a:cubicBezTo>
                  <a:pt x="637" y="1335"/>
                  <a:pt x="635" y="1335"/>
                  <a:pt x="635" y="1334"/>
                </a:cubicBezTo>
                <a:close/>
                <a:moveTo>
                  <a:pt x="1816" y="1341"/>
                </a:moveTo>
                <a:cubicBezTo>
                  <a:pt x="1817" y="1337"/>
                  <a:pt x="1815" y="1335"/>
                  <a:pt x="1813" y="1333"/>
                </a:cubicBezTo>
                <a:cubicBezTo>
                  <a:pt x="1812" y="1333"/>
                  <a:pt x="1811" y="1333"/>
                  <a:pt x="1809" y="1333"/>
                </a:cubicBezTo>
                <a:cubicBezTo>
                  <a:pt x="1811" y="1336"/>
                  <a:pt x="1811" y="1342"/>
                  <a:pt x="1816" y="1341"/>
                </a:cubicBezTo>
                <a:close/>
                <a:moveTo>
                  <a:pt x="579" y="1359"/>
                </a:moveTo>
                <a:cubicBezTo>
                  <a:pt x="587" y="1352"/>
                  <a:pt x="597" y="1343"/>
                  <a:pt x="601" y="1336"/>
                </a:cubicBezTo>
                <a:cubicBezTo>
                  <a:pt x="595" y="1344"/>
                  <a:pt x="583" y="1351"/>
                  <a:pt x="579" y="1359"/>
                </a:cubicBezTo>
                <a:close/>
                <a:moveTo>
                  <a:pt x="182" y="1345"/>
                </a:moveTo>
                <a:cubicBezTo>
                  <a:pt x="185" y="1346"/>
                  <a:pt x="187" y="1345"/>
                  <a:pt x="188" y="1344"/>
                </a:cubicBezTo>
                <a:cubicBezTo>
                  <a:pt x="187" y="1341"/>
                  <a:pt x="186" y="1339"/>
                  <a:pt x="182" y="1339"/>
                </a:cubicBezTo>
                <a:cubicBezTo>
                  <a:pt x="181" y="1342"/>
                  <a:pt x="182" y="1343"/>
                  <a:pt x="182" y="1345"/>
                </a:cubicBezTo>
                <a:close/>
                <a:moveTo>
                  <a:pt x="1905" y="1350"/>
                </a:moveTo>
                <a:cubicBezTo>
                  <a:pt x="1898" y="1361"/>
                  <a:pt x="1907" y="1369"/>
                  <a:pt x="1913" y="1375"/>
                </a:cubicBezTo>
                <a:cubicBezTo>
                  <a:pt x="1921" y="1374"/>
                  <a:pt x="1924" y="1379"/>
                  <a:pt x="1929" y="1382"/>
                </a:cubicBezTo>
                <a:cubicBezTo>
                  <a:pt x="1933" y="1379"/>
                  <a:pt x="1937" y="1377"/>
                  <a:pt x="1943" y="1377"/>
                </a:cubicBezTo>
                <a:cubicBezTo>
                  <a:pt x="1966" y="1352"/>
                  <a:pt x="1920" y="1328"/>
                  <a:pt x="1905" y="1350"/>
                </a:cubicBezTo>
                <a:close/>
                <a:moveTo>
                  <a:pt x="1394" y="1351"/>
                </a:moveTo>
                <a:cubicBezTo>
                  <a:pt x="1397" y="1350"/>
                  <a:pt x="1401" y="1346"/>
                  <a:pt x="1401" y="1344"/>
                </a:cubicBezTo>
                <a:cubicBezTo>
                  <a:pt x="1398" y="1346"/>
                  <a:pt x="1396" y="1348"/>
                  <a:pt x="1394" y="1351"/>
                </a:cubicBezTo>
                <a:close/>
                <a:moveTo>
                  <a:pt x="1355" y="1368"/>
                </a:moveTo>
                <a:cubicBezTo>
                  <a:pt x="1354" y="1369"/>
                  <a:pt x="1351" y="1372"/>
                  <a:pt x="1352" y="1373"/>
                </a:cubicBezTo>
                <a:cubicBezTo>
                  <a:pt x="1357" y="1367"/>
                  <a:pt x="1363" y="1362"/>
                  <a:pt x="1367" y="1354"/>
                </a:cubicBezTo>
                <a:cubicBezTo>
                  <a:pt x="1373" y="1352"/>
                  <a:pt x="1374" y="1360"/>
                  <a:pt x="1378" y="1358"/>
                </a:cubicBezTo>
                <a:cubicBezTo>
                  <a:pt x="1376" y="1353"/>
                  <a:pt x="1371" y="1351"/>
                  <a:pt x="1366" y="1350"/>
                </a:cubicBezTo>
                <a:cubicBezTo>
                  <a:pt x="1365" y="1357"/>
                  <a:pt x="1359" y="1363"/>
                  <a:pt x="1355" y="1368"/>
                </a:cubicBezTo>
                <a:close/>
                <a:moveTo>
                  <a:pt x="223" y="1374"/>
                </a:moveTo>
                <a:cubicBezTo>
                  <a:pt x="221" y="1360"/>
                  <a:pt x="205" y="1344"/>
                  <a:pt x="190" y="1353"/>
                </a:cubicBezTo>
                <a:cubicBezTo>
                  <a:pt x="186" y="1356"/>
                  <a:pt x="186" y="1362"/>
                  <a:pt x="180" y="1364"/>
                </a:cubicBezTo>
                <a:cubicBezTo>
                  <a:pt x="160" y="1363"/>
                  <a:pt x="165" y="1389"/>
                  <a:pt x="174" y="1398"/>
                </a:cubicBezTo>
                <a:cubicBezTo>
                  <a:pt x="177" y="1395"/>
                  <a:pt x="180" y="1400"/>
                  <a:pt x="183" y="1398"/>
                </a:cubicBezTo>
                <a:cubicBezTo>
                  <a:pt x="180" y="1394"/>
                  <a:pt x="175" y="1393"/>
                  <a:pt x="174" y="1387"/>
                </a:cubicBezTo>
                <a:cubicBezTo>
                  <a:pt x="177" y="1383"/>
                  <a:pt x="185" y="1383"/>
                  <a:pt x="189" y="1379"/>
                </a:cubicBezTo>
                <a:cubicBezTo>
                  <a:pt x="193" y="1379"/>
                  <a:pt x="193" y="1383"/>
                  <a:pt x="196" y="1384"/>
                </a:cubicBezTo>
                <a:cubicBezTo>
                  <a:pt x="196" y="1380"/>
                  <a:pt x="198" y="1377"/>
                  <a:pt x="203" y="1377"/>
                </a:cubicBezTo>
                <a:cubicBezTo>
                  <a:pt x="205" y="1378"/>
                  <a:pt x="205" y="1381"/>
                  <a:pt x="206" y="1383"/>
                </a:cubicBezTo>
                <a:cubicBezTo>
                  <a:pt x="210" y="1383"/>
                  <a:pt x="209" y="1378"/>
                  <a:pt x="213" y="1379"/>
                </a:cubicBezTo>
                <a:cubicBezTo>
                  <a:pt x="221" y="1385"/>
                  <a:pt x="211" y="1398"/>
                  <a:pt x="216" y="1406"/>
                </a:cubicBezTo>
                <a:cubicBezTo>
                  <a:pt x="221" y="1402"/>
                  <a:pt x="220" y="1393"/>
                  <a:pt x="217" y="1388"/>
                </a:cubicBezTo>
                <a:cubicBezTo>
                  <a:pt x="221" y="1385"/>
                  <a:pt x="225" y="1382"/>
                  <a:pt x="225" y="1375"/>
                </a:cubicBezTo>
                <a:cubicBezTo>
                  <a:pt x="225" y="1374"/>
                  <a:pt x="223" y="1377"/>
                  <a:pt x="223" y="1374"/>
                </a:cubicBezTo>
                <a:close/>
                <a:moveTo>
                  <a:pt x="1386" y="1358"/>
                </a:moveTo>
                <a:cubicBezTo>
                  <a:pt x="1389" y="1358"/>
                  <a:pt x="1390" y="1355"/>
                  <a:pt x="1391" y="1353"/>
                </a:cubicBezTo>
                <a:cubicBezTo>
                  <a:pt x="1389" y="1354"/>
                  <a:pt x="1387" y="1356"/>
                  <a:pt x="1386" y="1358"/>
                </a:cubicBezTo>
                <a:close/>
                <a:moveTo>
                  <a:pt x="1424" y="1386"/>
                </a:moveTo>
                <a:cubicBezTo>
                  <a:pt x="1415" y="1390"/>
                  <a:pt x="1400" y="1405"/>
                  <a:pt x="1390" y="1395"/>
                </a:cubicBezTo>
                <a:cubicBezTo>
                  <a:pt x="1390" y="1390"/>
                  <a:pt x="1389" y="1387"/>
                  <a:pt x="1388" y="1383"/>
                </a:cubicBezTo>
                <a:cubicBezTo>
                  <a:pt x="1395" y="1378"/>
                  <a:pt x="1402" y="1374"/>
                  <a:pt x="1409" y="1368"/>
                </a:cubicBezTo>
                <a:cubicBezTo>
                  <a:pt x="1400" y="1371"/>
                  <a:pt x="1395" y="1378"/>
                  <a:pt x="1386" y="1380"/>
                </a:cubicBezTo>
                <a:cubicBezTo>
                  <a:pt x="1383" y="1378"/>
                  <a:pt x="1378" y="1378"/>
                  <a:pt x="1375" y="1375"/>
                </a:cubicBezTo>
                <a:cubicBezTo>
                  <a:pt x="1378" y="1369"/>
                  <a:pt x="1379" y="1362"/>
                  <a:pt x="1384" y="1359"/>
                </a:cubicBezTo>
                <a:cubicBezTo>
                  <a:pt x="1382" y="1360"/>
                  <a:pt x="1380" y="1361"/>
                  <a:pt x="1377" y="1360"/>
                </a:cubicBezTo>
                <a:cubicBezTo>
                  <a:pt x="1377" y="1390"/>
                  <a:pt x="1345" y="1394"/>
                  <a:pt x="1334" y="1411"/>
                </a:cubicBezTo>
                <a:cubicBezTo>
                  <a:pt x="1339" y="1407"/>
                  <a:pt x="1345" y="1405"/>
                  <a:pt x="1351" y="1400"/>
                </a:cubicBezTo>
                <a:cubicBezTo>
                  <a:pt x="1361" y="1392"/>
                  <a:pt x="1369" y="1378"/>
                  <a:pt x="1384" y="1381"/>
                </a:cubicBezTo>
                <a:cubicBezTo>
                  <a:pt x="1398" y="1403"/>
                  <a:pt x="1355" y="1414"/>
                  <a:pt x="1347" y="1425"/>
                </a:cubicBezTo>
                <a:cubicBezTo>
                  <a:pt x="1363" y="1419"/>
                  <a:pt x="1375" y="1408"/>
                  <a:pt x="1389" y="1399"/>
                </a:cubicBezTo>
                <a:cubicBezTo>
                  <a:pt x="1393" y="1401"/>
                  <a:pt x="1396" y="1402"/>
                  <a:pt x="1397" y="1406"/>
                </a:cubicBezTo>
                <a:cubicBezTo>
                  <a:pt x="1401" y="1426"/>
                  <a:pt x="1360" y="1434"/>
                  <a:pt x="1351" y="1442"/>
                </a:cubicBezTo>
                <a:cubicBezTo>
                  <a:pt x="1369" y="1440"/>
                  <a:pt x="1378" y="1427"/>
                  <a:pt x="1394" y="1423"/>
                </a:cubicBezTo>
                <a:cubicBezTo>
                  <a:pt x="1394" y="1424"/>
                  <a:pt x="1397" y="1423"/>
                  <a:pt x="1397" y="1425"/>
                </a:cubicBezTo>
                <a:cubicBezTo>
                  <a:pt x="1396" y="1448"/>
                  <a:pt x="1369" y="1446"/>
                  <a:pt x="1358" y="1459"/>
                </a:cubicBezTo>
                <a:cubicBezTo>
                  <a:pt x="1371" y="1455"/>
                  <a:pt x="1379" y="1446"/>
                  <a:pt x="1394" y="1444"/>
                </a:cubicBezTo>
                <a:cubicBezTo>
                  <a:pt x="1405" y="1452"/>
                  <a:pt x="1390" y="1462"/>
                  <a:pt x="1385" y="1467"/>
                </a:cubicBezTo>
                <a:cubicBezTo>
                  <a:pt x="1393" y="1462"/>
                  <a:pt x="1401" y="1458"/>
                  <a:pt x="1402" y="1446"/>
                </a:cubicBezTo>
                <a:cubicBezTo>
                  <a:pt x="1407" y="1443"/>
                  <a:pt x="1414" y="1440"/>
                  <a:pt x="1418" y="1436"/>
                </a:cubicBezTo>
                <a:cubicBezTo>
                  <a:pt x="1411" y="1437"/>
                  <a:pt x="1402" y="1448"/>
                  <a:pt x="1394" y="1442"/>
                </a:cubicBezTo>
                <a:cubicBezTo>
                  <a:pt x="1395" y="1435"/>
                  <a:pt x="1400" y="1434"/>
                  <a:pt x="1399" y="1425"/>
                </a:cubicBezTo>
                <a:cubicBezTo>
                  <a:pt x="1403" y="1423"/>
                  <a:pt x="1407" y="1421"/>
                  <a:pt x="1410" y="1418"/>
                </a:cubicBezTo>
                <a:cubicBezTo>
                  <a:pt x="1404" y="1418"/>
                  <a:pt x="1398" y="1426"/>
                  <a:pt x="1394" y="1419"/>
                </a:cubicBezTo>
                <a:cubicBezTo>
                  <a:pt x="1398" y="1414"/>
                  <a:pt x="1400" y="1408"/>
                  <a:pt x="1399" y="1402"/>
                </a:cubicBezTo>
                <a:cubicBezTo>
                  <a:pt x="1407" y="1396"/>
                  <a:pt x="1418" y="1393"/>
                  <a:pt x="1424" y="1386"/>
                </a:cubicBezTo>
                <a:close/>
                <a:moveTo>
                  <a:pt x="580" y="1388"/>
                </a:moveTo>
                <a:cubicBezTo>
                  <a:pt x="589" y="1380"/>
                  <a:pt x="601" y="1370"/>
                  <a:pt x="606" y="1361"/>
                </a:cubicBezTo>
                <a:cubicBezTo>
                  <a:pt x="598" y="1371"/>
                  <a:pt x="588" y="1378"/>
                  <a:pt x="580" y="1388"/>
                </a:cubicBezTo>
                <a:close/>
                <a:moveTo>
                  <a:pt x="1849" y="1399"/>
                </a:moveTo>
                <a:cubicBezTo>
                  <a:pt x="1864" y="1398"/>
                  <a:pt x="1860" y="1381"/>
                  <a:pt x="1855" y="1372"/>
                </a:cubicBezTo>
                <a:cubicBezTo>
                  <a:pt x="1836" y="1362"/>
                  <a:pt x="1804" y="1368"/>
                  <a:pt x="1794" y="1384"/>
                </a:cubicBezTo>
                <a:cubicBezTo>
                  <a:pt x="1809" y="1388"/>
                  <a:pt x="1816" y="1400"/>
                  <a:pt x="1823" y="1411"/>
                </a:cubicBezTo>
                <a:cubicBezTo>
                  <a:pt x="1835" y="1414"/>
                  <a:pt x="1844" y="1408"/>
                  <a:pt x="1849" y="1399"/>
                </a:cubicBezTo>
                <a:close/>
                <a:moveTo>
                  <a:pt x="268" y="1384"/>
                </a:moveTo>
                <a:cubicBezTo>
                  <a:pt x="264" y="1381"/>
                  <a:pt x="261" y="1376"/>
                  <a:pt x="258" y="1372"/>
                </a:cubicBezTo>
                <a:cubicBezTo>
                  <a:pt x="237" y="1369"/>
                  <a:pt x="232" y="1385"/>
                  <a:pt x="227" y="1399"/>
                </a:cubicBezTo>
                <a:cubicBezTo>
                  <a:pt x="231" y="1398"/>
                  <a:pt x="238" y="1396"/>
                  <a:pt x="238" y="1402"/>
                </a:cubicBezTo>
                <a:cubicBezTo>
                  <a:pt x="236" y="1407"/>
                  <a:pt x="232" y="1409"/>
                  <a:pt x="231" y="1414"/>
                </a:cubicBezTo>
                <a:cubicBezTo>
                  <a:pt x="239" y="1413"/>
                  <a:pt x="242" y="1397"/>
                  <a:pt x="251" y="1404"/>
                </a:cubicBezTo>
                <a:cubicBezTo>
                  <a:pt x="251" y="1406"/>
                  <a:pt x="251" y="1408"/>
                  <a:pt x="250" y="1409"/>
                </a:cubicBezTo>
                <a:cubicBezTo>
                  <a:pt x="256" y="1408"/>
                  <a:pt x="257" y="1411"/>
                  <a:pt x="258" y="1414"/>
                </a:cubicBezTo>
                <a:cubicBezTo>
                  <a:pt x="255" y="1421"/>
                  <a:pt x="242" y="1418"/>
                  <a:pt x="239" y="1425"/>
                </a:cubicBezTo>
                <a:cubicBezTo>
                  <a:pt x="247" y="1425"/>
                  <a:pt x="250" y="1421"/>
                  <a:pt x="258" y="1420"/>
                </a:cubicBezTo>
                <a:cubicBezTo>
                  <a:pt x="259" y="1421"/>
                  <a:pt x="261" y="1421"/>
                  <a:pt x="261" y="1424"/>
                </a:cubicBezTo>
                <a:cubicBezTo>
                  <a:pt x="260" y="1429"/>
                  <a:pt x="256" y="1429"/>
                  <a:pt x="259" y="1434"/>
                </a:cubicBezTo>
                <a:cubicBezTo>
                  <a:pt x="258" y="1436"/>
                  <a:pt x="256" y="1437"/>
                  <a:pt x="254" y="1438"/>
                </a:cubicBezTo>
                <a:cubicBezTo>
                  <a:pt x="278" y="1449"/>
                  <a:pt x="298" y="1421"/>
                  <a:pt x="284" y="1400"/>
                </a:cubicBezTo>
                <a:cubicBezTo>
                  <a:pt x="278" y="1397"/>
                  <a:pt x="274" y="1394"/>
                  <a:pt x="268" y="1391"/>
                </a:cubicBezTo>
                <a:cubicBezTo>
                  <a:pt x="267" y="1389"/>
                  <a:pt x="267" y="1386"/>
                  <a:pt x="268" y="1384"/>
                </a:cubicBezTo>
                <a:close/>
                <a:moveTo>
                  <a:pt x="1667" y="1372"/>
                </a:moveTo>
                <a:cubicBezTo>
                  <a:pt x="1657" y="1371"/>
                  <a:pt x="1652" y="1385"/>
                  <a:pt x="1646" y="1393"/>
                </a:cubicBezTo>
                <a:cubicBezTo>
                  <a:pt x="1639" y="1404"/>
                  <a:pt x="1631" y="1410"/>
                  <a:pt x="1630" y="1421"/>
                </a:cubicBezTo>
                <a:cubicBezTo>
                  <a:pt x="1616" y="1429"/>
                  <a:pt x="1610" y="1447"/>
                  <a:pt x="1609" y="1463"/>
                </a:cubicBezTo>
                <a:cubicBezTo>
                  <a:pt x="1638" y="1458"/>
                  <a:pt x="1655" y="1442"/>
                  <a:pt x="1686" y="1439"/>
                </a:cubicBezTo>
                <a:cubicBezTo>
                  <a:pt x="1686" y="1436"/>
                  <a:pt x="1685" y="1433"/>
                  <a:pt x="1684" y="1431"/>
                </a:cubicBezTo>
                <a:cubicBezTo>
                  <a:pt x="1674" y="1431"/>
                  <a:pt x="1663" y="1426"/>
                  <a:pt x="1664" y="1413"/>
                </a:cubicBezTo>
                <a:cubicBezTo>
                  <a:pt x="1666" y="1411"/>
                  <a:pt x="1669" y="1411"/>
                  <a:pt x="1671" y="1410"/>
                </a:cubicBezTo>
                <a:cubicBezTo>
                  <a:pt x="1666" y="1399"/>
                  <a:pt x="1674" y="1390"/>
                  <a:pt x="1679" y="1385"/>
                </a:cubicBezTo>
                <a:cubicBezTo>
                  <a:pt x="1674" y="1381"/>
                  <a:pt x="1673" y="1373"/>
                  <a:pt x="1667" y="1372"/>
                </a:cubicBezTo>
                <a:close/>
                <a:moveTo>
                  <a:pt x="1900" y="1381"/>
                </a:moveTo>
                <a:cubicBezTo>
                  <a:pt x="1902" y="1381"/>
                  <a:pt x="1906" y="1382"/>
                  <a:pt x="1906" y="1379"/>
                </a:cubicBezTo>
                <a:cubicBezTo>
                  <a:pt x="1904" y="1377"/>
                  <a:pt x="1903" y="1374"/>
                  <a:pt x="1900" y="1374"/>
                </a:cubicBezTo>
                <a:cubicBezTo>
                  <a:pt x="1898" y="1376"/>
                  <a:pt x="1901" y="1378"/>
                  <a:pt x="1900" y="1381"/>
                </a:cubicBezTo>
                <a:close/>
                <a:moveTo>
                  <a:pt x="1334" y="1387"/>
                </a:moveTo>
                <a:cubicBezTo>
                  <a:pt x="1338" y="1384"/>
                  <a:pt x="1345" y="1381"/>
                  <a:pt x="1345" y="1378"/>
                </a:cubicBezTo>
                <a:cubicBezTo>
                  <a:pt x="1341" y="1381"/>
                  <a:pt x="1337" y="1383"/>
                  <a:pt x="1334" y="1387"/>
                </a:cubicBezTo>
                <a:close/>
                <a:moveTo>
                  <a:pt x="1931" y="1391"/>
                </a:moveTo>
                <a:cubicBezTo>
                  <a:pt x="1935" y="1391"/>
                  <a:pt x="1935" y="1393"/>
                  <a:pt x="1938" y="1393"/>
                </a:cubicBezTo>
                <a:cubicBezTo>
                  <a:pt x="1939" y="1391"/>
                  <a:pt x="1941" y="1390"/>
                  <a:pt x="1942" y="1387"/>
                </a:cubicBezTo>
                <a:cubicBezTo>
                  <a:pt x="1938" y="1384"/>
                  <a:pt x="1931" y="1387"/>
                  <a:pt x="1931" y="1391"/>
                </a:cubicBezTo>
                <a:close/>
                <a:moveTo>
                  <a:pt x="1909" y="1398"/>
                </a:moveTo>
                <a:cubicBezTo>
                  <a:pt x="1916" y="1406"/>
                  <a:pt x="1922" y="1395"/>
                  <a:pt x="1920" y="1387"/>
                </a:cubicBezTo>
                <a:cubicBezTo>
                  <a:pt x="1913" y="1387"/>
                  <a:pt x="1909" y="1390"/>
                  <a:pt x="1909" y="1398"/>
                </a:cubicBezTo>
                <a:close/>
                <a:moveTo>
                  <a:pt x="209" y="1400"/>
                </a:moveTo>
                <a:cubicBezTo>
                  <a:pt x="210" y="1396"/>
                  <a:pt x="211" y="1390"/>
                  <a:pt x="207" y="1387"/>
                </a:cubicBezTo>
                <a:cubicBezTo>
                  <a:pt x="208" y="1391"/>
                  <a:pt x="205" y="1399"/>
                  <a:pt x="209" y="1400"/>
                </a:cubicBezTo>
                <a:close/>
                <a:moveTo>
                  <a:pt x="1582" y="1391"/>
                </a:moveTo>
                <a:cubicBezTo>
                  <a:pt x="1586" y="1392"/>
                  <a:pt x="1586" y="1389"/>
                  <a:pt x="1588" y="1387"/>
                </a:cubicBezTo>
                <a:cubicBezTo>
                  <a:pt x="1585" y="1388"/>
                  <a:pt x="1584" y="1390"/>
                  <a:pt x="1582" y="1391"/>
                </a:cubicBezTo>
                <a:close/>
                <a:moveTo>
                  <a:pt x="192" y="1398"/>
                </a:moveTo>
                <a:cubicBezTo>
                  <a:pt x="193" y="1394"/>
                  <a:pt x="191" y="1389"/>
                  <a:pt x="186" y="1389"/>
                </a:cubicBezTo>
                <a:cubicBezTo>
                  <a:pt x="188" y="1392"/>
                  <a:pt x="188" y="1397"/>
                  <a:pt x="192" y="1398"/>
                </a:cubicBezTo>
                <a:close/>
                <a:moveTo>
                  <a:pt x="342" y="1432"/>
                </a:moveTo>
                <a:cubicBezTo>
                  <a:pt x="349" y="1430"/>
                  <a:pt x="352" y="1419"/>
                  <a:pt x="352" y="1413"/>
                </a:cubicBezTo>
                <a:cubicBezTo>
                  <a:pt x="352" y="1406"/>
                  <a:pt x="347" y="1400"/>
                  <a:pt x="344" y="1397"/>
                </a:cubicBezTo>
                <a:cubicBezTo>
                  <a:pt x="333" y="1386"/>
                  <a:pt x="312" y="1388"/>
                  <a:pt x="311" y="1402"/>
                </a:cubicBezTo>
                <a:cubicBezTo>
                  <a:pt x="310" y="1411"/>
                  <a:pt x="319" y="1413"/>
                  <a:pt x="316" y="1425"/>
                </a:cubicBezTo>
                <a:cubicBezTo>
                  <a:pt x="323" y="1428"/>
                  <a:pt x="333" y="1434"/>
                  <a:pt x="342" y="1432"/>
                </a:cubicBezTo>
                <a:close/>
                <a:moveTo>
                  <a:pt x="1862" y="1410"/>
                </a:moveTo>
                <a:cubicBezTo>
                  <a:pt x="1857" y="1428"/>
                  <a:pt x="1874" y="1434"/>
                  <a:pt x="1870" y="1452"/>
                </a:cubicBezTo>
                <a:cubicBezTo>
                  <a:pt x="1879" y="1459"/>
                  <a:pt x="1888" y="1451"/>
                  <a:pt x="1891" y="1444"/>
                </a:cubicBezTo>
                <a:cubicBezTo>
                  <a:pt x="1900" y="1422"/>
                  <a:pt x="1886" y="1394"/>
                  <a:pt x="1871" y="1389"/>
                </a:cubicBezTo>
                <a:cubicBezTo>
                  <a:pt x="1872" y="1401"/>
                  <a:pt x="1864" y="1403"/>
                  <a:pt x="1862" y="1410"/>
                </a:cubicBezTo>
                <a:close/>
                <a:moveTo>
                  <a:pt x="1806" y="1402"/>
                </a:moveTo>
                <a:cubicBezTo>
                  <a:pt x="1801" y="1395"/>
                  <a:pt x="1791" y="1390"/>
                  <a:pt x="1781" y="1391"/>
                </a:cubicBezTo>
                <a:cubicBezTo>
                  <a:pt x="1772" y="1391"/>
                  <a:pt x="1763" y="1396"/>
                  <a:pt x="1759" y="1402"/>
                </a:cubicBezTo>
                <a:cubicBezTo>
                  <a:pt x="1757" y="1405"/>
                  <a:pt x="1753" y="1414"/>
                  <a:pt x="1754" y="1419"/>
                </a:cubicBezTo>
                <a:cubicBezTo>
                  <a:pt x="1755" y="1426"/>
                  <a:pt x="1762" y="1425"/>
                  <a:pt x="1761" y="1433"/>
                </a:cubicBezTo>
                <a:cubicBezTo>
                  <a:pt x="1761" y="1441"/>
                  <a:pt x="1752" y="1441"/>
                  <a:pt x="1754" y="1452"/>
                </a:cubicBezTo>
                <a:cubicBezTo>
                  <a:pt x="1757" y="1470"/>
                  <a:pt x="1802" y="1478"/>
                  <a:pt x="1798" y="1447"/>
                </a:cubicBezTo>
                <a:cubicBezTo>
                  <a:pt x="1812" y="1434"/>
                  <a:pt x="1817" y="1418"/>
                  <a:pt x="1806" y="1402"/>
                </a:cubicBezTo>
                <a:close/>
                <a:moveTo>
                  <a:pt x="1684" y="1393"/>
                </a:moveTo>
                <a:cubicBezTo>
                  <a:pt x="1682" y="1397"/>
                  <a:pt x="1679" y="1400"/>
                  <a:pt x="1680" y="1405"/>
                </a:cubicBezTo>
                <a:cubicBezTo>
                  <a:pt x="1681" y="1410"/>
                  <a:pt x="1698" y="1420"/>
                  <a:pt x="1701" y="1420"/>
                </a:cubicBezTo>
                <a:cubicBezTo>
                  <a:pt x="1705" y="1420"/>
                  <a:pt x="1708" y="1414"/>
                  <a:pt x="1712" y="1412"/>
                </a:cubicBezTo>
                <a:cubicBezTo>
                  <a:pt x="1718" y="1409"/>
                  <a:pt x="1720" y="1412"/>
                  <a:pt x="1725" y="1410"/>
                </a:cubicBezTo>
                <a:cubicBezTo>
                  <a:pt x="1727" y="1405"/>
                  <a:pt x="1724" y="1399"/>
                  <a:pt x="1722" y="1395"/>
                </a:cubicBezTo>
                <a:cubicBezTo>
                  <a:pt x="1705" y="1398"/>
                  <a:pt x="1696" y="1390"/>
                  <a:pt x="1684" y="1393"/>
                </a:cubicBezTo>
                <a:close/>
                <a:moveTo>
                  <a:pt x="1480" y="1451"/>
                </a:moveTo>
                <a:cubicBezTo>
                  <a:pt x="1473" y="1451"/>
                  <a:pt x="1467" y="1450"/>
                  <a:pt x="1461" y="1452"/>
                </a:cubicBezTo>
                <a:cubicBezTo>
                  <a:pt x="1467" y="1453"/>
                  <a:pt x="1474" y="1452"/>
                  <a:pt x="1480" y="1453"/>
                </a:cubicBezTo>
                <a:cubicBezTo>
                  <a:pt x="1480" y="1456"/>
                  <a:pt x="1483" y="1457"/>
                  <a:pt x="1482" y="1460"/>
                </a:cubicBezTo>
                <a:cubicBezTo>
                  <a:pt x="1486" y="1460"/>
                  <a:pt x="1487" y="1457"/>
                  <a:pt x="1489" y="1456"/>
                </a:cubicBezTo>
                <a:cubicBezTo>
                  <a:pt x="1489" y="1452"/>
                  <a:pt x="1484" y="1452"/>
                  <a:pt x="1486" y="1450"/>
                </a:cubicBezTo>
                <a:cubicBezTo>
                  <a:pt x="1517" y="1430"/>
                  <a:pt x="1552" y="1414"/>
                  <a:pt x="1581" y="1392"/>
                </a:cubicBezTo>
                <a:cubicBezTo>
                  <a:pt x="1549" y="1413"/>
                  <a:pt x="1513" y="1431"/>
                  <a:pt x="1480" y="1451"/>
                </a:cubicBezTo>
                <a:close/>
                <a:moveTo>
                  <a:pt x="568" y="1401"/>
                </a:moveTo>
                <a:cubicBezTo>
                  <a:pt x="569" y="1398"/>
                  <a:pt x="574" y="1396"/>
                  <a:pt x="573" y="1395"/>
                </a:cubicBezTo>
                <a:cubicBezTo>
                  <a:pt x="571" y="1396"/>
                  <a:pt x="567" y="1399"/>
                  <a:pt x="568" y="1401"/>
                </a:cubicBezTo>
                <a:close/>
                <a:moveTo>
                  <a:pt x="158" y="1399"/>
                </a:moveTo>
                <a:cubicBezTo>
                  <a:pt x="139" y="1396"/>
                  <a:pt x="126" y="1415"/>
                  <a:pt x="136" y="1432"/>
                </a:cubicBezTo>
                <a:cubicBezTo>
                  <a:pt x="127" y="1452"/>
                  <a:pt x="161" y="1470"/>
                  <a:pt x="170" y="1451"/>
                </a:cubicBezTo>
                <a:cubicBezTo>
                  <a:pt x="174" y="1450"/>
                  <a:pt x="179" y="1450"/>
                  <a:pt x="181" y="1447"/>
                </a:cubicBezTo>
                <a:cubicBezTo>
                  <a:pt x="173" y="1446"/>
                  <a:pt x="168" y="1449"/>
                  <a:pt x="163" y="1450"/>
                </a:cubicBezTo>
                <a:cubicBezTo>
                  <a:pt x="164" y="1445"/>
                  <a:pt x="159" y="1450"/>
                  <a:pt x="159" y="1448"/>
                </a:cubicBezTo>
                <a:cubicBezTo>
                  <a:pt x="160" y="1438"/>
                  <a:pt x="178" y="1445"/>
                  <a:pt x="183" y="1439"/>
                </a:cubicBezTo>
                <a:cubicBezTo>
                  <a:pt x="175" y="1437"/>
                  <a:pt x="167" y="1438"/>
                  <a:pt x="159" y="1439"/>
                </a:cubicBezTo>
                <a:cubicBezTo>
                  <a:pt x="153" y="1435"/>
                  <a:pt x="159" y="1427"/>
                  <a:pt x="166" y="1430"/>
                </a:cubicBezTo>
                <a:cubicBezTo>
                  <a:pt x="166" y="1425"/>
                  <a:pt x="172" y="1426"/>
                  <a:pt x="174" y="1422"/>
                </a:cubicBezTo>
                <a:cubicBezTo>
                  <a:pt x="171" y="1421"/>
                  <a:pt x="166" y="1422"/>
                  <a:pt x="162" y="1421"/>
                </a:cubicBezTo>
                <a:cubicBezTo>
                  <a:pt x="163" y="1418"/>
                  <a:pt x="160" y="1419"/>
                  <a:pt x="159" y="1417"/>
                </a:cubicBezTo>
                <a:cubicBezTo>
                  <a:pt x="160" y="1417"/>
                  <a:pt x="160" y="1415"/>
                  <a:pt x="160" y="1414"/>
                </a:cubicBezTo>
                <a:cubicBezTo>
                  <a:pt x="166" y="1410"/>
                  <a:pt x="170" y="1414"/>
                  <a:pt x="176" y="1415"/>
                </a:cubicBezTo>
                <a:cubicBezTo>
                  <a:pt x="172" y="1408"/>
                  <a:pt x="166" y="1401"/>
                  <a:pt x="158" y="1399"/>
                </a:cubicBezTo>
                <a:close/>
                <a:moveTo>
                  <a:pt x="561" y="1407"/>
                </a:moveTo>
                <a:cubicBezTo>
                  <a:pt x="563" y="1406"/>
                  <a:pt x="565" y="1404"/>
                  <a:pt x="567" y="1402"/>
                </a:cubicBezTo>
                <a:cubicBezTo>
                  <a:pt x="564" y="1402"/>
                  <a:pt x="560" y="1409"/>
                  <a:pt x="561" y="1407"/>
                </a:cubicBezTo>
                <a:close/>
                <a:moveTo>
                  <a:pt x="1280" y="1415"/>
                </a:moveTo>
                <a:cubicBezTo>
                  <a:pt x="1287" y="1413"/>
                  <a:pt x="1295" y="1406"/>
                  <a:pt x="1298" y="1402"/>
                </a:cubicBezTo>
                <a:cubicBezTo>
                  <a:pt x="1293" y="1407"/>
                  <a:pt x="1283" y="1408"/>
                  <a:pt x="1280" y="1415"/>
                </a:cubicBezTo>
                <a:close/>
                <a:moveTo>
                  <a:pt x="224" y="1410"/>
                </a:moveTo>
                <a:cubicBezTo>
                  <a:pt x="225" y="1407"/>
                  <a:pt x="229" y="1406"/>
                  <a:pt x="228" y="1403"/>
                </a:cubicBezTo>
                <a:cubicBezTo>
                  <a:pt x="224" y="1403"/>
                  <a:pt x="223" y="1408"/>
                  <a:pt x="224" y="1410"/>
                </a:cubicBezTo>
                <a:close/>
                <a:moveTo>
                  <a:pt x="1613" y="1403"/>
                </a:moveTo>
                <a:cubicBezTo>
                  <a:pt x="1587" y="1417"/>
                  <a:pt x="1560" y="1434"/>
                  <a:pt x="1530" y="1448"/>
                </a:cubicBezTo>
                <a:cubicBezTo>
                  <a:pt x="1509" y="1457"/>
                  <a:pt x="1486" y="1466"/>
                  <a:pt x="1465" y="1475"/>
                </a:cubicBezTo>
                <a:cubicBezTo>
                  <a:pt x="1457" y="1479"/>
                  <a:pt x="1450" y="1483"/>
                  <a:pt x="1443" y="1485"/>
                </a:cubicBezTo>
                <a:cubicBezTo>
                  <a:pt x="1425" y="1490"/>
                  <a:pt x="1407" y="1494"/>
                  <a:pt x="1391" y="1505"/>
                </a:cubicBezTo>
                <a:cubicBezTo>
                  <a:pt x="1405" y="1525"/>
                  <a:pt x="1418" y="1546"/>
                  <a:pt x="1429" y="1569"/>
                </a:cubicBezTo>
                <a:cubicBezTo>
                  <a:pt x="1424" y="1550"/>
                  <a:pt x="1437" y="1520"/>
                  <a:pt x="1458" y="1520"/>
                </a:cubicBezTo>
                <a:cubicBezTo>
                  <a:pt x="1467" y="1519"/>
                  <a:pt x="1473" y="1526"/>
                  <a:pt x="1478" y="1532"/>
                </a:cubicBezTo>
                <a:cubicBezTo>
                  <a:pt x="1511" y="1528"/>
                  <a:pt x="1524" y="1576"/>
                  <a:pt x="1501" y="1592"/>
                </a:cubicBezTo>
                <a:cubicBezTo>
                  <a:pt x="1491" y="1598"/>
                  <a:pt x="1478" y="1603"/>
                  <a:pt x="1462" y="1600"/>
                </a:cubicBezTo>
                <a:cubicBezTo>
                  <a:pt x="1457" y="1604"/>
                  <a:pt x="1452" y="1608"/>
                  <a:pt x="1445" y="1610"/>
                </a:cubicBezTo>
                <a:cubicBezTo>
                  <a:pt x="1446" y="1616"/>
                  <a:pt x="1447" y="1624"/>
                  <a:pt x="1450" y="1628"/>
                </a:cubicBezTo>
                <a:cubicBezTo>
                  <a:pt x="1484" y="1613"/>
                  <a:pt x="1528" y="1609"/>
                  <a:pt x="1570" y="1604"/>
                </a:cubicBezTo>
                <a:cubicBezTo>
                  <a:pt x="1576" y="1578"/>
                  <a:pt x="1571" y="1553"/>
                  <a:pt x="1561" y="1539"/>
                </a:cubicBezTo>
                <a:cubicBezTo>
                  <a:pt x="1558" y="1535"/>
                  <a:pt x="1555" y="1535"/>
                  <a:pt x="1554" y="1531"/>
                </a:cubicBezTo>
                <a:cubicBezTo>
                  <a:pt x="1549" y="1517"/>
                  <a:pt x="1560" y="1509"/>
                  <a:pt x="1568" y="1502"/>
                </a:cubicBezTo>
                <a:cubicBezTo>
                  <a:pt x="1578" y="1488"/>
                  <a:pt x="1578" y="1470"/>
                  <a:pt x="1586" y="1456"/>
                </a:cubicBezTo>
                <a:cubicBezTo>
                  <a:pt x="1588" y="1452"/>
                  <a:pt x="1592" y="1449"/>
                  <a:pt x="1595" y="1445"/>
                </a:cubicBezTo>
                <a:cubicBezTo>
                  <a:pt x="1603" y="1432"/>
                  <a:pt x="1608" y="1417"/>
                  <a:pt x="1615" y="1403"/>
                </a:cubicBezTo>
                <a:cubicBezTo>
                  <a:pt x="1614" y="1403"/>
                  <a:pt x="1614" y="1403"/>
                  <a:pt x="1613" y="1403"/>
                </a:cubicBezTo>
                <a:close/>
                <a:moveTo>
                  <a:pt x="236" y="1417"/>
                </a:moveTo>
                <a:cubicBezTo>
                  <a:pt x="240" y="1417"/>
                  <a:pt x="249" y="1413"/>
                  <a:pt x="247" y="1410"/>
                </a:cubicBezTo>
                <a:cubicBezTo>
                  <a:pt x="243" y="1413"/>
                  <a:pt x="238" y="1414"/>
                  <a:pt x="236" y="1417"/>
                </a:cubicBezTo>
                <a:close/>
                <a:moveTo>
                  <a:pt x="308" y="1422"/>
                </a:moveTo>
                <a:cubicBezTo>
                  <a:pt x="309" y="1419"/>
                  <a:pt x="308" y="1412"/>
                  <a:pt x="304" y="1412"/>
                </a:cubicBezTo>
                <a:cubicBezTo>
                  <a:pt x="302" y="1415"/>
                  <a:pt x="303" y="1422"/>
                  <a:pt x="308" y="1422"/>
                </a:cubicBezTo>
                <a:close/>
                <a:moveTo>
                  <a:pt x="1430" y="1448"/>
                </a:moveTo>
                <a:cubicBezTo>
                  <a:pt x="1446" y="1440"/>
                  <a:pt x="1459" y="1428"/>
                  <a:pt x="1470" y="1414"/>
                </a:cubicBezTo>
                <a:cubicBezTo>
                  <a:pt x="1458" y="1427"/>
                  <a:pt x="1444" y="1438"/>
                  <a:pt x="1430" y="1448"/>
                </a:cubicBezTo>
                <a:close/>
                <a:moveTo>
                  <a:pt x="1950" y="1420"/>
                </a:moveTo>
                <a:cubicBezTo>
                  <a:pt x="1954" y="1422"/>
                  <a:pt x="1960" y="1419"/>
                  <a:pt x="1960" y="1414"/>
                </a:cubicBezTo>
                <a:cubicBezTo>
                  <a:pt x="1954" y="1414"/>
                  <a:pt x="1951" y="1416"/>
                  <a:pt x="1950" y="1420"/>
                </a:cubicBezTo>
                <a:close/>
                <a:moveTo>
                  <a:pt x="1685" y="1422"/>
                </a:moveTo>
                <a:cubicBezTo>
                  <a:pt x="1684" y="1418"/>
                  <a:pt x="1681" y="1417"/>
                  <a:pt x="1676" y="1417"/>
                </a:cubicBezTo>
                <a:cubicBezTo>
                  <a:pt x="1676" y="1422"/>
                  <a:pt x="1682" y="1423"/>
                  <a:pt x="1685" y="1422"/>
                </a:cubicBezTo>
                <a:close/>
                <a:moveTo>
                  <a:pt x="1841" y="1422"/>
                </a:moveTo>
                <a:cubicBezTo>
                  <a:pt x="1844" y="1423"/>
                  <a:pt x="1848" y="1424"/>
                  <a:pt x="1849" y="1423"/>
                </a:cubicBezTo>
                <a:cubicBezTo>
                  <a:pt x="1851" y="1421"/>
                  <a:pt x="1848" y="1420"/>
                  <a:pt x="1849" y="1417"/>
                </a:cubicBezTo>
                <a:cubicBezTo>
                  <a:pt x="1844" y="1417"/>
                  <a:pt x="1841" y="1418"/>
                  <a:pt x="1841" y="1422"/>
                </a:cubicBezTo>
                <a:close/>
                <a:moveTo>
                  <a:pt x="296" y="1433"/>
                </a:moveTo>
                <a:cubicBezTo>
                  <a:pt x="301" y="1429"/>
                  <a:pt x="298" y="1422"/>
                  <a:pt x="295" y="1418"/>
                </a:cubicBezTo>
                <a:cubicBezTo>
                  <a:pt x="294" y="1422"/>
                  <a:pt x="291" y="1431"/>
                  <a:pt x="296" y="1433"/>
                </a:cubicBezTo>
                <a:close/>
                <a:moveTo>
                  <a:pt x="1985" y="1429"/>
                </a:moveTo>
                <a:cubicBezTo>
                  <a:pt x="1984" y="1425"/>
                  <a:pt x="1977" y="1419"/>
                  <a:pt x="1970" y="1419"/>
                </a:cubicBezTo>
                <a:cubicBezTo>
                  <a:pt x="1964" y="1419"/>
                  <a:pt x="1960" y="1426"/>
                  <a:pt x="1952" y="1427"/>
                </a:cubicBezTo>
                <a:cubicBezTo>
                  <a:pt x="1953" y="1431"/>
                  <a:pt x="1951" y="1434"/>
                  <a:pt x="1950" y="1436"/>
                </a:cubicBezTo>
                <a:cubicBezTo>
                  <a:pt x="1956" y="1438"/>
                  <a:pt x="1956" y="1446"/>
                  <a:pt x="1957" y="1452"/>
                </a:cubicBezTo>
                <a:cubicBezTo>
                  <a:pt x="1972" y="1457"/>
                  <a:pt x="1990" y="1443"/>
                  <a:pt x="1985" y="1429"/>
                </a:cubicBezTo>
                <a:close/>
                <a:moveTo>
                  <a:pt x="1711" y="1427"/>
                </a:moveTo>
                <a:cubicBezTo>
                  <a:pt x="1716" y="1426"/>
                  <a:pt x="1719" y="1424"/>
                  <a:pt x="1720" y="1420"/>
                </a:cubicBezTo>
                <a:cubicBezTo>
                  <a:pt x="1714" y="1419"/>
                  <a:pt x="1709" y="1423"/>
                  <a:pt x="1711" y="1427"/>
                </a:cubicBezTo>
                <a:close/>
                <a:moveTo>
                  <a:pt x="1421" y="1434"/>
                </a:moveTo>
                <a:cubicBezTo>
                  <a:pt x="1427" y="1431"/>
                  <a:pt x="1436" y="1427"/>
                  <a:pt x="1436" y="1421"/>
                </a:cubicBezTo>
                <a:cubicBezTo>
                  <a:pt x="1431" y="1425"/>
                  <a:pt x="1425" y="1429"/>
                  <a:pt x="1421" y="1434"/>
                </a:cubicBezTo>
                <a:close/>
                <a:moveTo>
                  <a:pt x="1823" y="1422"/>
                </a:moveTo>
                <a:cubicBezTo>
                  <a:pt x="1822" y="1425"/>
                  <a:pt x="1824" y="1426"/>
                  <a:pt x="1824" y="1429"/>
                </a:cubicBezTo>
                <a:cubicBezTo>
                  <a:pt x="1826" y="1429"/>
                  <a:pt x="1827" y="1427"/>
                  <a:pt x="1828" y="1427"/>
                </a:cubicBezTo>
                <a:cubicBezTo>
                  <a:pt x="1828" y="1424"/>
                  <a:pt x="1830" y="1422"/>
                  <a:pt x="1828" y="1421"/>
                </a:cubicBezTo>
                <a:cubicBezTo>
                  <a:pt x="1826" y="1421"/>
                  <a:pt x="1825" y="1422"/>
                  <a:pt x="1823" y="1422"/>
                </a:cubicBezTo>
                <a:close/>
                <a:moveTo>
                  <a:pt x="1929" y="1423"/>
                </a:moveTo>
                <a:cubicBezTo>
                  <a:pt x="1931" y="1428"/>
                  <a:pt x="1936" y="1432"/>
                  <a:pt x="1942" y="1430"/>
                </a:cubicBezTo>
                <a:cubicBezTo>
                  <a:pt x="1942" y="1430"/>
                  <a:pt x="1942" y="1429"/>
                  <a:pt x="1943" y="1429"/>
                </a:cubicBezTo>
                <a:cubicBezTo>
                  <a:pt x="1942" y="1423"/>
                  <a:pt x="1934" y="1419"/>
                  <a:pt x="1929" y="1423"/>
                </a:cubicBezTo>
                <a:close/>
                <a:moveTo>
                  <a:pt x="1903" y="1430"/>
                </a:moveTo>
                <a:cubicBezTo>
                  <a:pt x="1904" y="1444"/>
                  <a:pt x="1898" y="1457"/>
                  <a:pt x="1887" y="1461"/>
                </a:cubicBezTo>
                <a:cubicBezTo>
                  <a:pt x="1886" y="1477"/>
                  <a:pt x="1879" y="1487"/>
                  <a:pt x="1869" y="1494"/>
                </a:cubicBezTo>
                <a:cubicBezTo>
                  <a:pt x="1864" y="1494"/>
                  <a:pt x="1858" y="1493"/>
                  <a:pt x="1857" y="1497"/>
                </a:cubicBezTo>
                <a:cubicBezTo>
                  <a:pt x="1865" y="1501"/>
                  <a:pt x="1871" y="1504"/>
                  <a:pt x="1878" y="1501"/>
                </a:cubicBezTo>
                <a:cubicBezTo>
                  <a:pt x="1883" y="1499"/>
                  <a:pt x="1884" y="1492"/>
                  <a:pt x="1887" y="1490"/>
                </a:cubicBezTo>
                <a:cubicBezTo>
                  <a:pt x="1893" y="1484"/>
                  <a:pt x="1904" y="1481"/>
                  <a:pt x="1905" y="1490"/>
                </a:cubicBezTo>
                <a:cubicBezTo>
                  <a:pt x="1912" y="1487"/>
                  <a:pt x="1920" y="1484"/>
                  <a:pt x="1932" y="1485"/>
                </a:cubicBezTo>
                <a:cubicBezTo>
                  <a:pt x="1944" y="1491"/>
                  <a:pt x="1954" y="1500"/>
                  <a:pt x="1955" y="1516"/>
                </a:cubicBezTo>
                <a:cubicBezTo>
                  <a:pt x="1967" y="1497"/>
                  <a:pt x="1979" y="1474"/>
                  <a:pt x="1986" y="1452"/>
                </a:cubicBezTo>
                <a:cubicBezTo>
                  <a:pt x="1980" y="1458"/>
                  <a:pt x="1971" y="1461"/>
                  <a:pt x="1962" y="1463"/>
                </a:cubicBezTo>
                <a:cubicBezTo>
                  <a:pt x="1946" y="1463"/>
                  <a:pt x="1924" y="1464"/>
                  <a:pt x="1929" y="1440"/>
                </a:cubicBezTo>
                <a:cubicBezTo>
                  <a:pt x="1925" y="1435"/>
                  <a:pt x="1922" y="1430"/>
                  <a:pt x="1917" y="1426"/>
                </a:cubicBezTo>
                <a:cubicBezTo>
                  <a:pt x="1911" y="1426"/>
                  <a:pt x="1908" y="1429"/>
                  <a:pt x="1903" y="1430"/>
                </a:cubicBezTo>
                <a:close/>
                <a:moveTo>
                  <a:pt x="1692" y="1433"/>
                </a:moveTo>
                <a:cubicBezTo>
                  <a:pt x="1694" y="1434"/>
                  <a:pt x="1695" y="1436"/>
                  <a:pt x="1697" y="1436"/>
                </a:cubicBezTo>
                <a:cubicBezTo>
                  <a:pt x="1699" y="1434"/>
                  <a:pt x="1698" y="1431"/>
                  <a:pt x="1697" y="1429"/>
                </a:cubicBezTo>
                <a:cubicBezTo>
                  <a:pt x="1693" y="1428"/>
                  <a:pt x="1693" y="1431"/>
                  <a:pt x="1692" y="1433"/>
                </a:cubicBezTo>
                <a:close/>
                <a:moveTo>
                  <a:pt x="238" y="1432"/>
                </a:moveTo>
                <a:cubicBezTo>
                  <a:pt x="242" y="1433"/>
                  <a:pt x="250" y="1432"/>
                  <a:pt x="253" y="1429"/>
                </a:cubicBezTo>
                <a:cubicBezTo>
                  <a:pt x="248" y="1430"/>
                  <a:pt x="241" y="1429"/>
                  <a:pt x="238" y="1432"/>
                </a:cubicBezTo>
                <a:close/>
                <a:moveTo>
                  <a:pt x="1832" y="1435"/>
                </a:moveTo>
                <a:cubicBezTo>
                  <a:pt x="1836" y="1434"/>
                  <a:pt x="1843" y="1439"/>
                  <a:pt x="1844" y="1433"/>
                </a:cubicBezTo>
                <a:cubicBezTo>
                  <a:pt x="1840" y="1430"/>
                  <a:pt x="1834" y="1429"/>
                  <a:pt x="1832" y="1435"/>
                </a:cubicBezTo>
                <a:close/>
                <a:moveTo>
                  <a:pt x="177" y="1433"/>
                </a:moveTo>
                <a:cubicBezTo>
                  <a:pt x="179" y="1434"/>
                  <a:pt x="183" y="1433"/>
                  <a:pt x="186" y="1433"/>
                </a:cubicBezTo>
                <a:cubicBezTo>
                  <a:pt x="185" y="1430"/>
                  <a:pt x="178" y="1430"/>
                  <a:pt x="177" y="1433"/>
                </a:cubicBezTo>
                <a:close/>
                <a:moveTo>
                  <a:pt x="211" y="1436"/>
                </a:moveTo>
                <a:cubicBezTo>
                  <a:pt x="212" y="1435"/>
                  <a:pt x="212" y="1433"/>
                  <a:pt x="211" y="1432"/>
                </a:cubicBezTo>
                <a:cubicBezTo>
                  <a:pt x="210" y="1432"/>
                  <a:pt x="209" y="1432"/>
                  <a:pt x="209" y="1432"/>
                </a:cubicBezTo>
                <a:cubicBezTo>
                  <a:pt x="207" y="1433"/>
                  <a:pt x="209" y="1436"/>
                  <a:pt x="211" y="1436"/>
                </a:cubicBezTo>
                <a:close/>
                <a:moveTo>
                  <a:pt x="306" y="1439"/>
                </a:moveTo>
                <a:cubicBezTo>
                  <a:pt x="309" y="1438"/>
                  <a:pt x="312" y="1437"/>
                  <a:pt x="311" y="1433"/>
                </a:cubicBezTo>
                <a:cubicBezTo>
                  <a:pt x="308" y="1430"/>
                  <a:pt x="305" y="1434"/>
                  <a:pt x="306" y="1439"/>
                </a:cubicBezTo>
                <a:close/>
                <a:moveTo>
                  <a:pt x="323" y="1437"/>
                </a:moveTo>
                <a:cubicBezTo>
                  <a:pt x="321" y="1441"/>
                  <a:pt x="331" y="1443"/>
                  <a:pt x="330" y="1439"/>
                </a:cubicBezTo>
                <a:cubicBezTo>
                  <a:pt x="328" y="1437"/>
                  <a:pt x="326" y="1436"/>
                  <a:pt x="323" y="1437"/>
                </a:cubicBezTo>
                <a:close/>
                <a:moveTo>
                  <a:pt x="1849" y="1448"/>
                </a:moveTo>
                <a:cubicBezTo>
                  <a:pt x="1854" y="1447"/>
                  <a:pt x="1855" y="1443"/>
                  <a:pt x="1859" y="1441"/>
                </a:cubicBezTo>
                <a:cubicBezTo>
                  <a:pt x="1857" y="1436"/>
                  <a:pt x="1846" y="1442"/>
                  <a:pt x="1849" y="1448"/>
                </a:cubicBezTo>
                <a:close/>
                <a:moveTo>
                  <a:pt x="238" y="1440"/>
                </a:moveTo>
                <a:cubicBezTo>
                  <a:pt x="238" y="1443"/>
                  <a:pt x="244" y="1446"/>
                  <a:pt x="244" y="1442"/>
                </a:cubicBezTo>
                <a:cubicBezTo>
                  <a:pt x="242" y="1441"/>
                  <a:pt x="240" y="1439"/>
                  <a:pt x="238" y="1440"/>
                </a:cubicBezTo>
                <a:close/>
                <a:moveTo>
                  <a:pt x="1827" y="1440"/>
                </a:moveTo>
                <a:cubicBezTo>
                  <a:pt x="1827" y="1441"/>
                  <a:pt x="1827" y="1442"/>
                  <a:pt x="1827" y="1443"/>
                </a:cubicBezTo>
                <a:cubicBezTo>
                  <a:pt x="1828" y="1444"/>
                  <a:pt x="1835" y="1446"/>
                  <a:pt x="1836" y="1443"/>
                </a:cubicBezTo>
                <a:cubicBezTo>
                  <a:pt x="1835" y="1440"/>
                  <a:pt x="1829" y="1439"/>
                  <a:pt x="1827" y="1440"/>
                </a:cubicBezTo>
                <a:close/>
                <a:moveTo>
                  <a:pt x="1943" y="1452"/>
                </a:moveTo>
                <a:cubicBezTo>
                  <a:pt x="1946" y="1450"/>
                  <a:pt x="1944" y="1448"/>
                  <a:pt x="1944" y="1444"/>
                </a:cubicBezTo>
                <a:cubicBezTo>
                  <a:pt x="1942" y="1444"/>
                  <a:pt x="1941" y="1443"/>
                  <a:pt x="1939" y="1442"/>
                </a:cubicBezTo>
                <a:cubicBezTo>
                  <a:pt x="1936" y="1445"/>
                  <a:pt x="1937" y="1454"/>
                  <a:pt x="1943" y="1452"/>
                </a:cubicBezTo>
                <a:close/>
                <a:moveTo>
                  <a:pt x="260" y="1453"/>
                </a:moveTo>
                <a:cubicBezTo>
                  <a:pt x="261" y="1464"/>
                  <a:pt x="246" y="1450"/>
                  <a:pt x="239" y="1450"/>
                </a:cubicBezTo>
                <a:cubicBezTo>
                  <a:pt x="241" y="1457"/>
                  <a:pt x="252" y="1456"/>
                  <a:pt x="254" y="1464"/>
                </a:cubicBezTo>
                <a:cubicBezTo>
                  <a:pt x="254" y="1467"/>
                  <a:pt x="250" y="1467"/>
                  <a:pt x="247" y="1468"/>
                </a:cubicBezTo>
                <a:cubicBezTo>
                  <a:pt x="248" y="1474"/>
                  <a:pt x="244" y="1475"/>
                  <a:pt x="239" y="1474"/>
                </a:cubicBezTo>
                <a:cubicBezTo>
                  <a:pt x="238" y="1469"/>
                  <a:pt x="235" y="1466"/>
                  <a:pt x="231" y="1463"/>
                </a:cubicBezTo>
                <a:cubicBezTo>
                  <a:pt x="233" y="1470"/>
                  <a:pt x="239" y="1472"/>
                  <a:pt x="239" y="1479"/>
                </a:cubicBezTo>
                <a:cubicBezTo>
                  <a:pt x="238" y="1480"/>
                  <a:pt x="234" y="1480"/>
                  <a:pt x="233" y="1482"/>
                </a:cubicBezTo>
                <a:cubicBezTo>
                  <a:pt x="229" y="1480"/>
                  <a:pt x="230" y="1475"/>
                  <a:pt x="226" y="1474"/>
                </a:cubicBezTo>
                <a:cubicBezTo>
                  <a:pt x="212" y="1499"/>
                  <a:pt x="264" y="1512"/>
                  <a:pt x="267" y="1486"/>
                </a:cubicBezTo>
                <a:cubicBezTo>
                  <a:pt x="274" y="1482"/>
                  <a:pt x="279" y="1476"/>
                  <a:pt x="281" y="1467"/>
                </a:cubicBezTo>
                <a:cubicBezTo>
                  <a:pt x="276" y="1462"/>
                  <a:pt x="277" y="1455"/>
                  <a:pt x="272" y="1451"/>
                </a:cubicBezTo>
                <a:cubicBezTo>
                  <a:pt x="266" y="1446"/>
                  <a:pt x="249" y="1445"/>
                  <a:pt x="247" y="1446"/>
                </a:cubicBezTo>
                <a:cubicBezTo>
                  <a:pt x="251" y="1448"/>
                  <a:pt x="260" y="1448"/>
                  <a:pt x="260" y="1453"/>
                </a:cubicBezTo>
                <a:close/>
                <a:moveTo>
                  <a:pt x="1454" y="1452"/>
                </a:moveTo>
                <a:cubicBezTo>
                  <a:pt x="1459" y="1452"/>
                  <a:pt x="1458" y="1447"/>
                  <a:pt x="1461" y="1445"/>
                </a:cubicBezTo>
                <a:cubicBezTo>
                  <a:pt x="1458" y="1447"/>
                  <a:pt x="1455" y="1448"/>
                  <a:pt x="1454" y="1452"/>
                </a:cubicBezTo>
                <a:close/>
                <a:moveTo>
                  <a:pt x="1696" y="1453"/>
                </a:moveTo>
                <a:cubicBezTo>
                  <a:pt x="1699" y="1455"/>
                  <a:pt x="1704" y="1459"/>
                  <a:pt x="1709" y="1459"/>
                </a:cubicBezTo>
                <a:cubicBezTo>
                  <a:pt x="1713" y="1460"/>
                  <a:pt x="1717" y="1455"/>
                  <a:pt x="1721" y="1455"/>
                </a:cubicBezTo>
                <a:cubicBezTo>
                  <a:pt x="1733" y="1453"/>
                  <a:pt x="1739" y="1461"/>
                  <a:pt x="1748" y="1463"/>
                </a:cubicBezTo>
                <a:cubicBezTo>
                  <a:pt x="1747" y="1460"/>
                  <a:pt x="1746" y="1455"/>
                  <a:pt x="1745" y="1450"/>
                </a:cubicBezTo>
                <a:cubicBezTo>
                  <a:pt x="1727" y="1443"/>
                  <a:pt x="1713" y="1451"/>
                  <a:pt x="1696" y="1453"/>
                </a:cubicBezTo>
                <a:close/>
                <a:moveTo>
                  <a:pt x="1829" y="1452"/>
                </a:moveTo>
                <a:cubicBezTo>
                  <a:pt x="1828" y="1450"/>
                  <a:pt x="1823" y="1447"/>
                  <a:pt x="1821" y="1449"/>
                </a:cubicBezTo>
                <a:cubicBezTo>
                  <a:pt x="1823" y="1450"/>
                  <a:pt x="1826" y="1455"/>
                  <a:pt x="1829" y="1452"/>
                </a:cubicBezTo>
                <a:close/>
                <a:moveTo>
                  <a:pt x="1839" y="1462"/>
                </a:moveTo>
                <a:cubicBezTo>
                  <a:pt x="1839" y="1459"/>
                  <a:pt x="1844" y="1460"/>
                  <a:pt x="1843" y="1456"/>
                </a:cubicBezTo>
                <a:cubicBezTo>
                  <a:pt x="1841" y="1455"/>
                  <a:pt x="1841" y="1454"/>
                  <a:pt x="1838" y="1454"/>
                </a:cubicBezTo>
                <a:cubicBezTo>
                  <a:pt x="1838" y="1456"/>
                  <a:pt x="1837" y="1461"/>
                  <a:pt x="1839" y="1462"/>
                </a:cubicBezTo>
                <a:close/>
                <a:moveTo>
                  <a:pt x="1808" y="1459"/>
                </a:moveTo>
                <a:cubicBezTo>
                  <a:pt x="1809" y="1459"/>
                  <a:pt x="1809" y="1459"/>
                  <a:pt x="1810" y="1459"/>
                </a:cubicBezTo>
                <a:cubicBezTo>
                  <a:pt x="1810" y="1457"/>
                  <a:pt x="1810" y="1455"/>
                  <a:pt x="1808" y="1456"/>
                </a:cubicBezTo>
                <a:cubicBezTo>
                  <a:pt x="1808" y="1457"/>
                  <a:pt x="1808" y="1458"/>
                  <a:pt x="1808" y="1459"/>
                </a:cubicBezTo>
                <a:close/>
                <a:moveTo>
                  <a:pt x="1849" y="1465"/>
                </a:moveTo>
                <a:cubicBezTo>
                  <a:pt x="1845" y="1469"/>
                  <a:pt x="1835" y="1472"/>
                  <a:pt x="1838" y="1479"/>
                </a:cubicBezTo>
                <a:cubicBezTo>
                  <a:pt x="1841" y="1479"/>
                  <a:pt x="1843" y="1479"/>
                  <a:pt x="1846" y="1479"/>
                </a:cubicBezTo>
                <a:cubicBezTo>
                  <a:pt x="1856" y="1491"/>
                  <a:pt x="1879" y="1483"/>
                  <a:pt x="1874" y="1466"/>
                </a:cubicBezTo>
                <a:cubicBezTo>
                  <a:pt x="1870" y="1463"/>
                  <a:pt x="1866" y="1460"/>
                  <a:pt x="1863" y="1456"/>
                </a:cubicBezTo>
                <a:cubicBezTo>
                  <a:pt x="1854" y="1454"/>
                  <a:pt x="1853" y="1461"/>
                  <a:pt x="1849" y="1465"/>
                </a:cubicBezTo>
                <a:close/>
                <a:moveTo>
                  <a:pt x="1029" y="1466"/>
                </a:moveTo>
                <a:cubicBezTo>
                  <a:pt x="1025" y="1476"/>
                  <a:pt x="1032" y="1490"/>
                  <a:pt x="1043" y="1489"/>
                </a:cubicBezTo>
                <a:cubicBezTo>
                  <a:pt x="1046" y="1488"/>
                  <a:pt x="1048" y="1484"/>
                  <a:pt x="1051" y="1482"/>
                </a:cubicBezTo>
                <a:cubicBezTo>
                  <a:pt x="1054" y="1481"/>
                  <a:pt x="1057" y="1481"/>
                  <a:pt x="1059" y="1478"/>
                </a:cubicBezTo>
                <a:cubicBezTo>
                  <a:pt x="1064" y="1455"/>
                  <a:pt x="1036" y="1450"/>
                  <a:pt x="1029" y="1466"/>
                </a:cubicBezTo>
                <a:close/>
                <a:moveTo>
                  <a:pt x="1826" y="1463"/>
                </a:moveTo>
                <a:cubicBezTo>
                  <a:pt x="1827" y="1460"/>
                  <a:pt x="1821" y="1455"/>
                  <a:pt x="1818" y="1457"/>
                </a:cubicBezTo>
                <a:cubicBezTo>
                  <a:pt x="1820" y="1460"/>
                  <a:pt x="1821" y="1463"/>
                  <a:pt x="1826" y="1463"/>
                </a:cubicBezTo>
                <a:close/>
                <a:moveTo>
                  <a:pt x="1435" y="1461"/>
                </a:moveTo>
                <a:cubicBezTo>
                  <a:pt x="1439" y="1461"/>
                  <a:pt x="1442" y="1460"/>
                  <a:pt x="1446" y="1462"/>
                </a:cubicBezTo>
                <a:cubicBezTo>
                  <a:pt x="1447" y="1464"/>
                  <a:pt x="1445" y="1464"/>
                  <a:pt x="1445" y="1466"/>
                </a:cubicBezTo>
                <a:cubicBezTo>
                  <a:pt x="1450" y="1464"/>
                  <a:pt x="1447" y="1470"/>
                  <a:pt x="1451" y="1470"/>
                </a:cubicBezTo>
                <a:cubicBezTo>
                  <a:pt x="1456" y="1458"/>
                  <a:pt x="1442" y="1457"/>
                  <a:pt x="1435" y="1461"/>
                </a:cubicBezTo>
                <a:close/>
                <a:moveTo>
                  <a:pt x="140" y="1468"/>
                </a:moveTo>
                <a:cubicBezTo>
                  <a:pt x="140" y="1467"/>
                  <a:pt x="139" y="1466"/>
                  <a:pt x="140" y="1464"/>
                </a:cubicBezTo>
                <a:cubicBezTo>
                  <a:pt x="137" y="1465"/>
                  <a:pt x="135" y="1457"/>
                  <a:pt x="134" y="1461"/>
                </a:cubicBezTo>
                <a:cubicBezTo>
                  <a:pt x="140" y="1471"/>
                  <a:pt x="145" y="1483"/>
                  <a:pt x="155" y="1489"/>
                </a:cubicBezTo>
                <a:cubicBezTo>
                  <a:pt x="154" y="1478"/>
                  <a:pt x="146" y="1474"/>
                  <a:pt x="140" y="1468"/>
                </a:cubicBezTo>
                <a:close/>
                <a:moveTo>
                  <a:pt x="167" y="1497"/>
                </a:moveTo>
                <a:cubicBezTo>
                  <a:pt x="170" y="1501"/>
                  <a:pt x="176" y="1500"/>
                  <a:pt x="182" y="1503"/>
                </a:cubicBezTo>
                <a:cubicBezTo>
                  <a:pt x="188" y="1506"/>
                  <a:pt x="190" y="1511"/>
                  <a:pt x="196" y="1512"/>
                </a:cubicBezTo>
                <a:cubicBezTo>
                  <a:pt x="208" y="1512"/>
                  <a:pt x="221" y="1498"/>
                  <a:pt x="216" y="1484"/>
                </a:cubicBezTo>
                <a:cubicBezTo>
                  <a:pt x="213" y="1485"/>
                  <a:pt x="212" y="1485"/>
                  <a:pt x="211" y="1482"/>
                </a:cubicBezTo>
                <a:cubicBezTo>
                  <a:pt x="212" y="1476"/>
                  <a:pt x="211" y="1472"/>
                  <a:pt x="210" y="1467"/>
                </a:cubicBezTo>
                <a:cubicBezTo>
                  <a:pt x="203" y="1472"/>
                  <a:pt x="209" y="1490"/>
                  <a:pt x="199" y="1491"/>
                </a:cubicBezTo>
                <a:cubicBezTo>
                  <a:pt x="196" y="1484"/>
                  <a:pt x="204" y="1478"/>
                  <a:pt x="201" y="1469"/>
                </a:cubicBezTo>
                <a:cubicBezTo>
                  <a:pt x="195" y="1475"/>
                  <a:pt x="199" y="1487"/>
                  <a:pt x="188" y="1488"/>
                </a:cubicBezTo>
                <a:cubicBezTo>
                  <a:pt x="182" y="1478"/>
                  <a:pt x="197" y="1473"/>
                  <a:pt x="195" y="1464"/>
                </a:cubicBezTo>
                <a:cubicBezTo>
                  <a:pt x="189" y="1468"/>
                  <a:pt x="190" y="1479"/>
                  <a:pt x="180" y="1479"/>
                </a:cubicBezTo>
                <a:cubicBezTo>
                  <a:pt x="178" y="1477"/>
                  <a:pt x="180" y="1473"/>
                  <a:pt x="181" y="1471"/>
                </a:cubicBezTo>
                <a:cubicBezTo>
                  <a:pt x="177" y="1470"/>
                  <a:pt x="176" y="1474"/>
                  <a:pt x="174" y="1471"/>
                </a:cubicBezTo>
                <a:cubicBezTo>
                  <a:pt x="172" y="1467"/>
                  <a:pt x="178" y="1464"/>
                  <a:pt x="176" y="1461"/>
                </a:cubicBezTo>
                <a:cubicBezTo>
                  <a:pt x="159" y="1462"/>
                  <a:pt x="161" y="1486"/>
                  <a:pt x="167" y="1497"/>
                </a:cubicBezTo>
                <a:close/>
                <a:moveTo>
                  <a:pt x="795" y="1577"/>
                </a:moveTo>
                <a:cubicBezTo>
                  <a:pt x="793" y="1571"/>
                  <a:pt x="792" y="1564"/>
                  <a:pt x="791" y="1558"/>
                </a:cubicBezTo>
                <a:cubicBezTo>
                  <a:pt x="781" y="1523"/>
                  <a:pt x="752" y="1500"/>
                  <a:pt x="733" y="1477"/>
                </a:cubicBezTo>
                <a:cubicBezTo>
                  <a:pt x="723" y="1472"/>
                  <a:pt x="717" y="1465"/>
                  <a:pt x="706" y="1462"/>
                </a:cubicBezTo>
                <a:cubicBezTo>
                  <a:pt x="706" y="1461"/>
                  <a:pt x="705" y="1461"/>
                  <a:pt x="704" y="1462"/>
                </a:cubicBezTo>
                <a:cubicBezTo>
                  <a:pt x="704" y="1462"/>
                  <a:pt x="703" y="1463"/>
                  <a:pt x="703" y="1463"/>
                </a:cubicBezTo>
                <a:cubicBezTo>
                  <a:pt x="726" y="1485"/>
                  <a:pt x="747" y="1510"/>
                  <a:pt x="765" y="1536"/>
                </a:cubicBezTo>
                <a:cubicBezTo>
                  <a:pt x="771" y="1545"/>
                  <a:pt x="779" y="1555"/>
                  <a:pt x="783" y="1564"/>
                </a:cubicBezTo>
                <a:cubicBezTo>
                  <a:pt x="787" y="1574"/>
                  <a:pt x="786" y="1585"/>
                  <a:pt x="792" y="1595"/>
                </a:cubicBezTo>
                <a:cubicBezTo>
                  <a:pt x="799" y="1591"/>
                  <a:pt x="796" y="1583"/>
                  <a:pt x="795" y="1577"/>
                </a:cubicBezTo>
                <a:close/>
                <a:moveTo>
                  <a:pt x="1680" y="1475"/>
                </a:moveTo>
                <a:cubicBezTo>
                  <a:pt x="1680" y="1470"/>
                  <a:pt x="1674" y="1462"/>
                  <a:pt x="1670" y="1461"/>
                </a:cubicBezTo>
                <a:cubicBezTo>
                  <a:pt x="1659" y="1458"/>
                  <a:pt x="1649" y="1474"/>
                  <a:pt x="1638" y="1471"/>
                </a:cubicBezTo>
                <a:cubicBezTo>
                  <a:pt x="1627" y="1478"/>
                  <a:pt x="1618" y="1486"/>
                  <a:pt x="1602" y="1487"/>
                </a:cubicBezTo>
                <a:cubicBezTo>
                  <a:pt x="1596" y="1492"/>
                  <a:pt x="1594" y="1499"/>
                  <a:pt x="1590" y="1508"/>
                </a:cubicBezTo>
                <a:cubicBezTo>
                  <a:pt x="1588" y="1514"/>
                  <a:pt x="1584" y="1520"/>
                  <a:pt x="1584" y="1524"/>
                </a:cubicBezTo>
                <a:cubicBezTo>
                  <a:pt x="1582" y="1538"/>
                  <a:pt x="1592" y="1548"/>
                  <a:pt x="1592" y="1562"/>
                </a:cubicBezTo>
                <a:cubicBezTo>
                  <a:pt x="1594" y="1565"/>
                  <a:pt x="1598" y="1567"/>
                  <a:pt x="1600" y="1571"/>
                </a:cubicBezTo>
                <a:cubicBezTo>
                  <a:pt x="1594" y="1578"/>
                  <a:pt x="1597" y="1593"/>
                  <a:pt x="1596" y="1604"/>
                </a:cubicBezTo>
                <a:cubicBezTo>
                  <a:pt x="1610" y="1603"/>
                  <a:pt x="1621" y="1606"/>
                  <a:pt x="1634" y="1605"/>
                </a:cubicBezTo>
                <a:cubicBezTo>
                  <a:pt x="1647" y="1609"/>
                  <a:pt x="1662" y="1611"/>
                  <a:pt x="1674" y="1616"/>
                </a:cubicBezTo>
                <a:cubicBezTo>
                  <a:pt x="1688" y="1621"/>
                  <a:pt x="1705" y="1632"/>
                  <a:pt x="1703" y="1647"/>
                </a:cubicBezTo>
                <a:cubicBezTo>
                  <a:pt x="1682" y="1644"/>
                  <a:pt x="1656" y="1646"/>
                  <a:pt x="1630" y="1645"/>
                </a:cubicBezTo>
                <a:cubicBezTo>
                  <a:pt x="1618" y="1644"/>
                  <a:pt x="1604" y="1642"/>
                  <a:pt x="1594" y="1646"/>
                </a:cubicBezTo>
                <a:cubicBezTo>
                  <a:pt x="1586" y="1650"/>
                  <a:pt x="1583" y="1661"/>
                  <a:pt x="1579" y="1669"/>
                </a:cubicBezTo>
                <a:cubicBezTo>
                  <a:pt x="1577" y="1673"/>
                  <a:pt x="1573" y="1676"/>
                  <a:pt x="1575" y="1680"/>
                </a:cubicBezTo>
                <a:cubicBezTo>
                  <a:pt x="1587" y="1681"/>
                  <a:pt x="1591" y="1667"/>
                  <a:pt x="1601" y="1673"/>
                </a:cubicBezTo>
                <a:cubicBezTo>
                  <a:pt x="1598" y="1688"/>
                  <a:pt x="1583" y="1694"/>
                  <a:pt x="1568" y="1695"/>
                </a:cubicBezTo>
                <a:cubicBezTo>
                  <a:pt x="1565" y="1698"/>
                  <a:pt x="1562" y="1701"/>
                  <a:pt x="1562" y="1707"/>
                </a:cubicBezTo>
                <a:cubicBezTo>
                  <a:pt x="1556" y="1714"/>
                  <a:pt x="1543" y="1715"/>
                  <a:pt x="1541" y="1725"/>
                </a:cubicBezTo>
                <a:cubicBezTo>
                  <a:pt x="1540" y="1729"/>
                  <a:pt x="1544" y="1735"/>
                  <a:pt x="1543" y="1741"/>
                </a:cubicBezTo>
                <a:cubicBezTo>
                  <a:pt x="1543" y="1746"/>
                  <a:pt x="1540" y="1748"/>
                  <a:pt x="1538" y="1753"/>
                </a:cubicBezTo>
                <a:cubicBezTo>
                  <a:pt x="1541" y="1757"/>
                  <a:pt x="1544" y="1760"/>
                  <a:pt x="1547" y="1764"/>
                </a:cubicBezTo>
                <a:cubicBezTo>
                  <a:pt x="1555" y="1758"/>
                  <a:pt x="1563" y="1761"/>
                  <a:pt x="1571" y="1759"/>
                </a:cubicBezTo>
                <a:cubicBezTo>
                  <a:pt x="1576" y="1758"/>
                  <a:pt x="1581" y="1754"/>
                  <a:pt x="1586" y="1752"/>
                </a:cubicBezTo>
                <a:cubicBezTo>
                  <a:pt x="1597" y="1747"/>
                  <a:pt x="1612" y="1743"/>
                  <a:pt x="1626" y="1746"/>
                </a:cubicBezTo>
                <a:cubicBezTo>
                  <a:pt x="1628" y="1747"/>
                  <a:pt x="1637" y="1750"/>
                  <a:pt x="1638" y="1750"/>
                </a:cubicBezTo>
                <a:cubicBezTo>
                  <a:pt x="1643" y="1752"/>
                  <a:pt x="1646" y="1760"/>
                  <a:pt x="1653" y="1763"/>
                </a:cubicBezTo>
                <a:cubicBezTo>
                  <a:pt x="1660" y="1765"/>
                  <a:pt x="1667" y="1763"/>
                  <a:pt x="1673" y="1768"/>
                </a:cubicBezTo>
                <a:cubicBezTo>
                  <a:pt x="1678" y="1764"/>
                  <a:pt x="1684" y="1762"/>
                  <a:pt x="1687" y="1757"/>
                </a:cubicBezTo>
                <a:cubicBezTo>
                  <a:pt x="1684" y="1748"/>
                  <a:pt x="1676" y="1745"/>
                  <a:pt x="1675" y="1735"/>
                </a:cubicBezTo>
                <a:cubicBezTo>
                  <a:pt x="1665" y="1731"/>
                  <a:pt x="1650" y="1720"/>
                  <a:pt x="1660" y="1709"/>
                </a:cubicBezTo>
                <a:cubicBezTo>
                  <a:pt x="1657" y="1706"/>
                  <a:pt x="1655" y="1705"/>
                  <a:pt x="1654" y="1701"/>
                </a:cubicBezTo>
                <a:cubicBezTo>
                  <a:pt x="1648" y="1671"/>
                  <a:pt x="1687" y="1661"/>
                  <a:pt x="1710" y="1673"/>
                </a:cubicBezTo>
                <a:cubicBezTo>
                  <a:pt x="1714" y="1681"/>
                  <a:pt x="1723" y="1690"/>
                  <a:pt x="1718" y="1702"/>
                </a:cubicBezTo>
                <a:cubicBezTo>
                  <a:pt x="1722" y="1703"/>
                  <a:pt x="1727" y="1703"/>
                  <a:pt x="1725" y="1709"/>
                </a:cubicBezTo>
                <a:cubicBezTo>
                  <a:pt x="1741" y="1692"/>
                  <a:pt x="1750" y="1668"/>
                  <a:pt x="1763" y="1647"/>
                </a:cubicBezTo>
                <a:cubicBezTo>
                  <a:pt x="1774" y="1652"/>
                  <a:pt x="1768" y="1663"/>
                  <a:pt x="1764" y="1673"/>
                </a:cubicBezTo>
                <a:cubicBezTo>
                  <a:pt x="1756" y="1690"/>
                  <a:pt x="1742" y="1705"/>
                  <a:pt x="1737" y="1720"/>
                </a:cubicBezTo>
                <a:cubicBezTo>
                  <a:pt x="1748" y="1718"/>
                  <a:pt x="1744" y="1700"/>
                  <a:pt x="1756" y="1698"/>
                </a:cubicBezTo>
                <a:cubicBezTo>
                  <a:pt x="1757" y="1698"/>
                  <a:pt x="1759" y="1699"/>
                  <a:pt x="1761" y="1699"/>
                </a:cubicBezTo>
                <a:cubicBezTo>
                  <a:pt x="1772" y="1689"/>
                  <a:pt x="1796" y="1685"/>
                  <a:pt x="1808" y="1696"/>
                </a:cubicBezTo>
                <a:cubicBezTo>
                  <a:pt x="1814" y="1702"/>
                  <a:pt x="1812" y="1716"/>
                  <a:pt x="1818" y="1722"/>
                </a:cubicBezTo>
                <a:cubicBezTo>
                  <a:pt x="1850" y="1690"/>
                  <a:pt x="1888" y="1645"/>
                  <a:pt x="1911" y="1605"/>
                </a:cubicBezTo>
                <a:cubicBezTo>
                  <a:pt x="1913" y="1601"/>
                  <a:pt x="1918" y="1598"/>
                  <a:pt x="1918" y="1593"/>
                </a:cubicBezTo>
                <a:cubicBezTo>
                  <a:pt x="1917" y="1586"/>
                  <a:pt x="1908" y="1581"/>
                  <a:pt x="1902" y="1577"/>
                </a:cubicBezTo>
                <a:cubicBezTo>
                  <a:pt x="1914" y="1606"/>
                  <a:pt x="1888" y="1631"/>
                  <a:pt x="1859" y="1623"/>
                </a:cubicBezTo>
                <a:cubicBezTo>
                  <a:pt x="1841" y="1618"/>
                  <a:pt x="1829" y="1594"/>
                  <a:pt x="1839" y="1574"/>
                </a:cubicBezTo>
                <a:cubicBezTo>
                  <a:pt x="1839" y="1571"/>
                  <a:pt x="1837" y="1570"/>
                  <a:pt x="1837" y="1566"/>
                </a:cubicBezTo>
                <a:cubicBezTo>
                  <a:pt x="1844" y="1562"/>
                  <a:pt x="1847" y="1553"/>
                  <a:pt x="1859" y="1555"/>
                </a:cubicBezTo>
                <a:cubicBezTo>
                  <a:pt x="1862" y="1550"/>
                  <a:pt x="1866" y="1547"/>
                  <a:pt x="1869" y="1543"/>
                </a:cubicBezTo>
                <a:cubicBezTo>
                  <a:pt x="1866" y="1537"/>
                  <a:pt x="1860" y="1534"/>
                  <a:pt x="1856" y="1528"/>
                </a:cubicBezTo>
                <a:cubicBezTo>
                  <a:pt x="1854" y="1525"/>
                  <a:pt x="1849" y="1513"/>
                  <a:pt x="1844" y="1512"/>
                </a:cubicBezTo>
                <a:cubicBezTo>
                  <a:pt x="1839" y="1510"/>
                  <a:pt x="1829" y="1515"/>
                  <a:pt x="1823" y="1516"/>
                </a:cubicBezTo>
                <a:cubicBezTo>
                  <a:pt x="1803" y="1517"/>
                  <a:pt x="1787" y="1505"/>
                  <a:pt x="1773" y="1494"/>
                </a:cubicBezTo>
                <a:cubicBezTo>
                  <a:pt x="1770" y="1518"/>
                  <a:pt x="1757" y="1534"/>
                  <a:pt x="1733" y="1537"/>
                </a:cubicBezTo>
                <a:cubicBezTo>
                  <a:pt x="1713" y="1558"/>
                  <a:pt x="1660" y="1544"/>
                  <a:pt x="1673" y="1509"/>
                </a:cubicBezTo>
                <a:cubicBezTo>
                  <a:pt x="1660" y="1498"/>
                  <a:pt x="1679" y="1482"/>
                  <a:pt x="1680" y="1475"/>
                </a:cubicBezTo>
                <a:close/>
                <a:moveTo>
                  <a:pt x="1693" y="1461"/>
                </a:moveTo>
                <a:cubicBezTo>
                  <a:pt x="1686" y="1463"/>
                  <a:pt x="1691" y="1471"/>
                  <a:pt x="1692" y="1475"/>
                </a:cubicBezTo>
                <a:cubicBezTo>
                  <a:pt x="1698" y="1476"/>
                  <a:pt x="1699" y="1477"/>
                  <a:pt x="1703" y="1474"/>
                </a:cubicBezTo>
                <a:cubicBezTo>
                  <a:pt x="1703" y="1466"/>
                  <a:pt x="1698" y="1464"/>
                  <a:pt x="1693" y="1461"/>
                </a:cubicBezTo>
                <a:close/>
                <a:moveTo>
                  <a:pt x="1716" y="1467"/>
                </a:moveTo>
                <a:cubicBezTo>
                  <a:pt x="1717" y="1468"/>
                  <a:pt x="1717" y="1468"/>
                  <a:pt x="1718" y="1469"/>
                </a:cubicBezTo>
                <a:cubicBezTo>
                  <a:pt x="1721" y="1468"/>
                  <a:pt x="1724" y="1468"/>
                  <a:pt x="1725" y="1465"/>
                </a:cubicBezTo>
                <a:cubicBezTo>
                  <a:pt x="1723" y="1462"/>
                  <a:pt x="1715" y="1461"/>
                  <a:pt x="1716" y="1467"/>
                </a:cubicBezTo>
                <a:close/>
                <a:moveTo>
                  <a:pt x="218" y="1470"/>
                </a:moveTo>
                <a:cubicBezTo>
                  <a:pt x="219" y="1468"/>
                  <a:pt x="219" y="1465"/>
                  <a:pt x="216" y="1464"/>
                </a:cubicBezTo>
                <a:cubicBezTo>
                  <a:pt x="216" y="1467"/>
                  <a:pt x="217" y="1469"/>
                  <a:pt x="218" y="1470"/>
                </a:cubicBezTo>
                <a:close/>
                <a:moveTo>
                  <a:pt x="327" y="1471"/>
                </a:moveTo>
                <a:cubicBezTo>
                  <a:pt x="329" y="1468"/>
                  <a:pt x="326" y="1465"/>
                  <a:pt x="323" y="1465"/>
                </a:cubicBezTo>
                <a:cubicBezTo>
                  <a:pt x="322" y="1467"/>
                  <a:pt x="323" y="1471"/>
                  <a:pt x="327" y="1471"/>
                </a:cubicBezTo>
                <a:close/>
                <a:moveTo>
                  <a:pt x="156" y="1471"/>
                </a:moveTo>
                <a:cubicBezTo>
                  <a:pt x="156" y="1469"/>
                  <a:pt x="157" y="1469"/>
                  <a:pt x="157" y="1467"/>
                </a:cubicBezTo>
                <a:cubicBezTo>
                  <a:pt x="156" y="1467"/>
                  <a:pt x="155" y="1467"/>
                  <a:pt x="155" y="1467"/>
                </a:cubicBezTo>
                <a:cubicBezTo>
                  <a:pt x="153" y="1468"/>
                  <a:pt x="155" y="1470"/>
                  <a:pt x="156" y="1471"/>
                </a:cubicBezTo>
                <a:close/>
                <a:moveTo>
                  <a:pt x="1406" y="1470"/>
                </a:moveTo>
                <a:cubicBezTo>
                  <a:pt x="1409" y="1472"/>
                  <a:pt x="1415" y="1470"/>
                  <a:pt x="1418" y="1471"/>
                </a:cubicBezTo>
                <a:cubicBezTo>
                  <a:pt x="1417" y="1476"/>
                  <a:pt x="1421" y="1477"/>
                  <a:pt x="1424" y="1478"/>
                </a:cubicBezTo>
                <a:cubicBezTo>
                  <a:pt x="1427" y="1469"/>
                  <a:pt x="1413" y="1467"/>
                  <a:pt x="1406" y="1470"/>
                </a:cubicBezTo>
                <a:close/>
                <a:moveTo>
                  <a:pt x="1778" y="1478"/>
                </a:moveTo>
                <a:cubicBezTo>
                  <a:pt x="1781" y="1489"/>
                  <a:pt x="1799" y="1501"/>
                  <a:pt x="1816" y="1504"/>
                </a:cubicBezTo>
                <a:cubicBezTo>
                  <a:pt x="1822" y="1505"/>
                  <a:pt x="1830" y="1506"/>
                  <a:pt x="1836" y="1505"/>
                </a:cubicBezTo>
                <a:cubicBezTo>
                  <a:pt x="1852" y="1501"/>
                  <a:pt x="1846" y="1481"/>
                  <a:pt x="1828" y="1486"/>
                </a:cubicBezTo>
                <a:cubicBezTo>
                  <a:pt x="1822" y="1463"/>
                  <a:pt x="1795" y="1472"/>
                  <a:pt x="1778" y="1478"/>
                </a:cubicBezTo>
                <a:close/>
                <a:moveTo>
                  <a:pt x="338" y="1472"/>
                </a:moveTo>
                <a:cubicBezTo>
                  <a:pt x="338" y="1473"/>
                  <a:pt x="338" y="1474"/>
                  <a:pt x="338" y="1475"/>
                </a:cubicBezTo>
                <a:cubicBezTo>
                  <a:pt x="341" y="1475"/>
                  <a:pt x="343" y="1477"/>
                  <a:pt x="345" y="1475"/>
                </a:cubicBezTo>
                <a:cubicBezTo>
                  <a:pt x="346" y="1471"/>
                  <a:pt x="341" y="1470"/>
                  <a:pt x="338" y="1472"/>
                </a:cubicBezTo>
                <a:close/>
                <a:moveTo>
                  <a:pt x="1727" y="1528"/>
                </a:moveTo>
                <a:cubicBezTo>
                  <a:pt x="1742" y="1530"/>
                  <a:pt x="1759" y="1516"/>
                  <a:pt x="1763" y="1502"/>
                </a:cubicBezTo>
                <a:cubicBezTo>
                  <a:pt x="1766" y="1488"/>
                  <a:pt x="1756" y="1482"/>
                  <a:pt x="1749" y="1475"/>
                </a:cubicBezTo>
                <a:cubicBezTo>
                  <a:pt x="1735" y="1470"/>
                  <a:pt x="1726" y="1476"/>
                  <a:pt x="1712" y="1476"/>
                </a:cubicBezTo>
                <a:cubicBezTo>
                  <a:pt x="1707" y="1481"/>
                  <a:pt x="1704" y="1488"/>
                  <a:pt x="1695" y="1488"/>
                </a:cubicBezTo>
                <a:cubicBezTo>
                  <a:pt x="1693" y="1513"/>
                  <a:pt x="1708" y="1527"/>
                  <a:pt x="1727" y="1528"/>
                </a:cubicBezTo>
                <a:close/>
                <a:moveTo>
                  <a:pt x="325" y="1499"/>
                </a:moveTo>
                <a:cubicBezTo>
                  <a:pt x="328" y="1507"/>
                  <a:pt x="340" y="1514"/>
                  <a:pt x="349" y="1510"/>
                </a:cubicBezTo>
                <a:cubicBezTo>
                  <a:pt x="357" y="1507"/>
                  <a:pt x="359" y="1489"/>
                  <a:pt x="350" y="1483"/>
                </a:cubicBezTo>
                <a:cubicBezTo>
                  <a:pt x="341" y="1484"/>
                  <a:pt x="341" y="1479"/>
                  <a:pt x="334" y="1477"/>
                </a:cubicBezTo>
                <a:cubicBezTo>
                  <a:pt x="332" y="1485"/>
                  <a:pt x="322" y="1489"/>
                  <a:pt x="325" y="1499"/>
                </a:cubicBezTo>
                <a:close/>
                <a:moveTo>
                  <a:pt x="323" y="1478"/>
                </a:moveTo>
                <a:cubicBezTo>
                  <a:pt x="322" y="1478"/>
                  <a:pt x="321" y="1478"/>
                  <a:pt x="320" y="1478"/>
                </a:cubicBezTo>
                <a:cubicBezTo>
                  <a:pt x="316" y="1483"/>
                  <a:pt x="327" y="1483"/>
                  <a:pt x="323" y="1478"/>
                </a:cubicBezTo>
                <a:close/>
                <a:moveTo>
                  <a:pt x="1396" y="1482"/>
                </a:moveTo>
                <a:cubicBezTo>
                  <a:pt x="1399" y="1483"/>
                  <a:pt x="1401" y="1482"/>
                  <a:pt x="1402" y="1481"/>
                </a:cubicBezTo>
                <a:cubicBezTo>
                  <a:pt x="1400" y="1481"/>
                  <a:pt x="1397" y="1481"/>
                  <a:pt x="1396" y="1482"/>
                </a:cubicBezTo>
                <a:close/>
                <a:moveTo>
                  <a:pt x="1381" y="1486"/>
                </a:moveTo>
                <a:cubicBezTo>
                  <a:pt x="1384" y="1485"/>
                  <a:pt x="1389" y="1485"/>
                  <a:pt x="1392" y="1483"/>
                </a:cubicBezTo>
                <a:cubicBezTo>
                  <a:pt x="1387" y="1483"/>
                  <a:pt x="1383" y="1483"/>
                  <a:pt x="1381" y="1486"/>
                </a:cubicBezTo>
                <a:close/>
                <a:moveTo>
                  <a:pt x="1150" y="1530"/>
                </a:moveTo>
                <a:cubicBezTo>
                  <a:pt x="1156" y="1531"/>
                  <a:pt x="1162" y="1536"/>
                  <a:pt x="1169" y="1531"/>
                </a:cubicBezTo>
                <a:cubicBezTo>
                  <a:pt x="1191" y="1512"/>
                  <a:pt x="1158" y="1479"/>
                  <a:pt x="1135" y="1487"/>
                </a:cubicBezTo>
                <a:cubicBezTo>
                  <a:pt x="1130" y="1489"/>
                  <a:pt x="1128" y="1494"/>
                  <a:pt x="1123" y="1496"/>
                </a:cubicBezTo>
                <a:cubicBezTo>
                  <a:pt x="1115" y="1506"/>
                  <a:pt x="1117" y="1521"/>
                  <a:pt x="1126" y="1528"/>
                </a:cubicBezTo>
                <a:cubicBezTo>
                  <a:pt x="1134" y="1531"/>
                  <a:pt x="1142" y="1529"/>
                  <a:pt x="1150" y="1530"/>
                </a:cubicBezTo>
                <a:close/>
                <a:moveTo>
                  <a:pt x="1682" y="1501"/>
                </a:moveTo>
                <a:cubicBezTo>
                  <a:pt x="1685" y="1498"/>
                  <a:pt x="1686" y="1491"/>
                  <a:pt x="1684" y="1487"/>
                </a:cubicBezTo>
                <a:cubicBezTo>
                  <a:pt x="1675" y="1485"/>
                  <a:pt x="1675" y="1501"/>
                  <a:pt x="1682" y="1501"/>
                </a:cubicBezTo>
                <a:close/>
                <a:moveTo>
                  <a:pt x="1052" y="1497"/>
                </a:moveTo>
                <a:cubicBezTo>
                  <a:pt x="1056" y="1497"/>
                  <a:pt x="1060" y="1495"/>
                  <a:pt x="1059" y="1490"/>
                </a:cubicBezTo>
                <a:cubicBezTo>
                  <a:pt x="1054" y="1487"/>
                  <a:pt x="1049" y="1492"/>
                  <a:pt x="1052" y="1497"/>
                </a:cubicBezTo>
                <a:close/>
                <a:moveTo>
                  <a:pt x="1026" y="1491"/>
                </a:moveTo>
                <a:cubicBezTo>
                  <a:pt x="1026" y="1495"/>
                  <a:pt x="1028" y="1497"/>
                  <a:pt x="1031" y="1497"/>
                </a:cubicBezTo>
                <a:cubicBezTo>
                  <a:pt x="1033" y="1496"/>
                  <a:pt x="1032" y="1495"/>
                  <a:pt x="1032" y="1492"/>
                </a:cubicBezTo>
                <a:cubicBezTo>
                  <a:pt x="1030" y="1491"/>
                  <a:pt x="1027" y="1490"/>
                  <a:pt x="1026" y="1491"/>
                </a:cubicBezTo>
                <a:close/>
                <a:moveTo>
                  <a:pt x="1903" y="1521"/>
                </a:moveTo>
                <a:cubicBezTo>
                  <a:pt x="1905" y="1534"/>
                  <a:pt x="1923" y="1538"/>
                  <a:pt x="1935" y="1533"/>
                </a:cubicBezTo>
                <a:cubicBezTo>
                  <a:pt x="1942" y="1525"/>
                  <a:pt x="1947" y="1515"/>
                  <a:pt x="1944" y="1505"/>
                </a:cubicBezTo>
                <a:cubicBezTo>
                  <a:pt x="1941" y="1495"/>
                  <a:pt x="1924" y="1489"/>
                  <a:pt x="1913" y="1494"/>
                </a:cubicBezTo>
                <a:cubicBezTo>
                  <a:pt x="1905" y="1498"/>
                  <a:pt x="1905" y="1512"/>
                  <a:pt x="1898" y="1519"/>
                </a:cubicBezTo>
                <a:cubicBezTo>
                  <a:pt x="1899" y="1520"/>
                  <a:pt x="1902" y="1520"/>
                  <a:pt x="1903" y="1521"/>
                </a:cubicBezTo>
                <a:close/>
                <a:moveTo>
                  <a:pt x="1892" y="1497"/>
                </a:moveTo>
                <a:cubicBezTo>
                  <a:pt x="1891" y="1500"/>
                  <a:pt x="1893" y="1501"/>
                  <a:pt x="1893" y="1503"/>
                </a:cubicBezTo>
                <a:cubicBezTo>
                  <a:pt x="1897" y="1503"/>
                  <a:pt x="1898" y="1500"/>
                  <a:pt x="1897" y="1496"/>
                </a:cubicBezTo>
                <a:cubicBezTo>
                  <a:pt x="1895" y="1496"/>
                  <a:pt x="1893" y="1496"/>
                  <a:pt x="1892" y="1497"/>
                </a:cubicBezTo>
                <a:close/>
                <a:moveTo>
                  <a:pt x="1092" y="1512"/>
                </a:moveTo>
                <a:cubicBezTo>
                  <a:pt x="1092" y="1520"/>
                  <a:pt x="1099" y="1525"/>
                  <a:pt x="1103" y="1531"/>
                </a:cubicBezTo>
                <a:cubicBezTo>
                  <a:pt x="1109" y="1529"/>
                  <a:pt x="1112" y="1535"/>
                  <a:pt x="1116" y="1533"/>
                </a:cubicBezTo>
                <a:cubicBezTo>
                  <a:pt x="1114" y="1526"/>
                  <a:pt x="1106" y="1512"/>
                  <a:pt x="1112" y="1500"/>
                </a:cubicBezTo>
                <a:cubicBezTo>
                  <a:pt x="1104" y="1493"/>
                  <a:pt x="1091" y="1501"/>
                  <a:pt x="1092" y="1512"/>
                </a:cubicBezTo>
                <a:close/>
                <a:moveTo>
                  <a:pt x="1039" y="1509"/>
                </a:moveTo>
                <a:cubicBezTo>
                  <a:pt x="1046" y="1508"/>
                  <a:pt x="1045" y="1503"/>
                  <a:pt x="1043" y="1498"/>
                </a:cubicBezTo>
                <a:cubicBezTo>
                  <a:pt x="1036" y="1497"/>
                  <a:pt x="1037" y="1505"/>
                  <a:pt x="1039" y="1509"/>
                </a:cubicBezTo>
                <a:close/>
                <a:moveTo>
                  <a:pt x="1178" y="1534"/>
                </a:moveTo>
                <a:cubicBezTo>
                  <a:pt x="1197" y="1538"/>
                  <a:pt x="1203" y="1505"/>
                  <a:pt x="1185" y="1501"/>
                </a:cubicBezTo>
                <a:cubicBezTo>
                  <a:pt x="1185" y="1514"/>
                  <a:pt x="1183" y="1526"/>
                  <a:pt x="1178" y="1534"/>
                </a:cubicBezTo>
                <a:close/>
                <a:moveTo>
                  <a:pt x="154" y="1504"/>
                </a:moveTo>
                <a:cubicBezTo>
                  <a:pt x="155" y="1506"/>
                  <a:pt x="156" y="1508"/>
                  <a:pt x="159" y="1509"/>
                </a:cubicBezTo>
                <a:cubicBezTo>
                  <a:pt x="159" y="1505"/>
                  <a:pt x="155" y="1503"/>
                  <a:pt x="154" y="1504"/>
                </a:cubicBezTo>
                <a:close/>
                <a:moveTo>
                  <a:pt x="1875" y="1512"/>
                </a:moveTo>
                <a:cubicBezTo>
                  <a:pt x="1877" y="1514"/>
                  <a:pt x="1883" y="1516"/>
                  <a:pt x="1887" y="1514"/>
                </a:cubicBezTo>
                <a:cubicBezTo>
                  <a:pt x="1888" y="1509"/>
                  <a:pt x="1876" y="1506"/>
                  <a:pt x="1875" y="1512"/>
                </a:cubicBezTo>
                <a:close/>
                <a:moveTo>
                  <a:pt x="1689" y="1510"/>
                </a:moveTo>
                <a:cubicBezTo>
                  <a:pt x="1686" y="1511"/>
                  <a:pt x="1684" y="1513"/>
                  <a:pt x="1680" y="1513"/>
                </a:cubicBezTo>
                <a:cubicBezTo>
                  <a:pt x="1674" y="1531"/>
                  <a:pt x="1698" y="1540"/>
                  <a:pt x="1714" y="1536"/>
                </a:cubicBezTo>
                <a:cubicBezTo>
                  <a:pt x="1703" y="1530"/>
                  <a:pt x="1694" y="1522"/>
                  <a:pt x="1689" y="1510"/>
                </a:cubicBezTo>
                <a:close/>
                <a:moveTo>
                  <a:pt x="177" y="1517"/>
                </a:moveTo>
                <a:cubicBezTo>
                  <a:pt x="177" y="1516"/>
                  <a:pt x="179" y="1516"/>
                  <a:pt x="179" y="1516"/>
                </a:cubicBezTo>
                <a:cubicBezTo>
                  <a:pt x="179" y="1506"/>
                  <a:pt x="168" y="1515"/>
                  <a:pt x="177" y="1517"/>
                </a:cubicBezTo>
                <a:close/>
                <a:moveTo>
                  <a:pt x="186" y="1526"/>
                </a:moveTo>
                <a:cubicBezTo>
                  <a:pt x="190" y="1517"/>
                  <a:pt x="178" y="1521"/>
                  <a:pt x="186" y="1526"/>
                </a:cubicBezTo>
                <a:close/>
                <a:moveTo>
                  <a:pt x="1885" y="1535"/>
                </a:moveTo>
                <a:cubicBezTo>
                  <a:pt x="1881" y="1532"/>
                  <a:pt x="1882" y="1526"/>
                  <a:pt x="1878" y="1524"/>
                </a:cubicBezTo>
                <a:cubicBezTo>
                  <a:pt x="1877" y="1523"/>
                  <a:pt x="1876" y="1524"/>
                  <a:pt x="1875" y="1524"/>
                </a:cubicBezTo>
                <a:cubicBezTo>
                  <a:pt x="1875" y="1525"/>
                  <a:pt x="1875" y="1526"/>
                  <a:pt x="1875" y="1527"/>
                </a:cubicBezTo>
                <a:cubicBezTo>
                  <a:pt x="1877" y="1530"/>
                  <a:pt x="1880" y="1531"/>
                  <a:pt x="1880" y="1536"/>
                </a:cubicBezTo>
                <a:cubicBezTo>
                  <a:pt x="1896" y="1549"/>
                  <a:pt x="1908" y="1568"/>
                  <a:pt x="1927" y="1579"/>
                </a:cubicBezTo>
                <a:cubicBezTo>
                  <a:pt x="1934" y="1568"/>
                  <a:pt x="1941" y="1556"/>
                  <a:pt x="1946" y="1542"/>
                </a:cubicBezTo>
                <a:cubicBezTo>
                  <a:pt x="1927" y="1550"/>
                  <a:pt x="1901" y="1542"/>
                  <a:pt x="1885" y="1535"/>
                </a:cubicBezTo>
                <a:close/>
                <a:moveTo>
                  <a:pt x="1886" y="1526"/>
                </a:moveTo>
                <a:cubicBezTo>
                  <a:pt x="1887" y="1530"/>
                  <a:pt x="1890" y="1530"/>
                  <a:pt x="1893" y="1529"/>
                </a:cubicBezTo>
                <a:cubicBezTo>
                  <a:pt x="1894" y="1524"/>
                  <a:pt x="1888" y="1524"/>
                  <a:pt x="1886" y="1526"/>
                </a:cubicBezTo>
                <a:close/>
                <a:moveTo>
                  <a:pt x="999" y="1534"/>
                </a:moveTo>
                <a:cubicBezTo>
                  <a:pt x="993" y="1554"/>
                  <a:pt x="1005" y="1572"/>
                  <a:pt x="1026" y="1573"/>
                </a:cubicBezTo>
                <a:cubicBezTo>
                  <a:pt x="1032" y="1570"/>
                  <a:pt x="1033" y="1560"/>
                  <a:pt x="1040" y="1558"/>
                </a:cubicBezTo>
                <a:cubicBezTo>
                  <a:pt x="1040" y="1543"/>
                  <a:pt x="1027" y="1541"/>
                  <a:pt x="1025" y="1527"/>
                </a:cubicBezTo>
                <a:cubicBezTo>
                  <a:pt x="1016" y="1527"/>
                  <a:pt x="1004" y="1528"/>
                  <a:pt x="999" y="1534"/>
                </a:cubicBezTo>
                <a:close/>
                <a:moveTo>
                  <a:pt x="1444" y="1558"/>
                </a:moveTo>
                <a:cubicBezTo>
                  <a:pt x="1447" y="1546"/>
                  <a:pt x="1457" y="1541"/>
                  <a:pt x="1465" y="1534"/>
                </a:cubicBezTo>
                <a:cubicBezTo>
                  <a:pt x="1465" y="1531"/>
                  <a:pt x="1463" y="1531"/>
                  <a:pt x="1463" y="1528"/>
                </a:cubicBezTo>
                <a:cubicBezTo>
                  <a:pt x="1444" y="1518"/>
                  <a:pt x="1425" y="1564"/>
                  <a:pt x="1444" y="1558"/>
                </a:cubicBezTo>
                <a:close/>
                <a:moveTo>
                  <a:pt x="168" y="1531"/>
                </a:moveTo>
                <a:cubicBezTo>
                  <a:pt x="171" y="1538"/>
                  <a:pt x="173" y="1546"/>
                  <a:pt x="180" y="1550"/>
                </a:cubicBezTo>
                <a:cubicBezTo>
                  <a:pt x="182" y="1543"/>
                  <a:pt x="171" y="1537"/>
                  <a:pt x="170" y="1528"/>
                </a:cubicBezTo>
                <a:cubicBezTo>
                  <a:pt x="170" y="1530"/>
                  <a:pt x="168" y="1529"/>
                  <a:pt x="168" y="1531"/>
                </a:cubicBezTo>
                <a:close/>
                <a:moveTo>
                  <a:pt x="1036" y="1536"/>
                </a:moveTo>
                <a:cubicBezTo>
                  <a:pt x="1038" y="1537"/>
                  <a:pt x="1041" y="1538"/>
                  <a:pt x="1044" y="1539"/>
                </a:cubicBezTo>
                <a:cubicBezTo>
                  <a:pt x="1046" y="1536"/>
                  <a:pt x="1041" y="1532"/>
                  <a:pt x="1036" y="1532"/>
                </a:cubicBezTo>
                <a:cubicBezTo>
                  <a:pt x="1036" y="1532"/>
                  <a:pt x="1035" y="1534"/>
                  <a:pt x="1036" y="1536"/>
                </a:cubicBezTo>
                <a:close/>
                <a:moveTo>
                  <a:pt x="1125" y="1539"/>
                </a:moveTo>
                <a:cubicBezTo>
                  <a:pt x="1126" y="1541"/>
                  <a:pt x="1129" y="1543"/>
                  <a:pt x="1132" y="1542"/>
                </a:cubicBezTo>
                <a:cubicBezTo>
                  <a:pt x="1134" y="1536"/>
                  <a:pt x="1126" y="1533"/>
                  <a:pt x="1125" y="1539"/>
                </a:cubicBezTo>
                <a:close/>
                <a:moveTo>
                  <a:pt x="1142" y="1542"/>
                </a:moveTo>
                <a:cubicBezTo>
                  <a:pt x="1141" y="1547"/>
                  <a:pt x="1146" y="1550"/>
                  <a:pt x="1150" y="1547"/>
                </a:cubicBezTo>
                <a:cubicBezTo>
                  <a:pt x="1150" y="1542"/>
                  <a:pt x="1146" y="1539"/>
                  <a:pt x="1142" y="1542"/>
                </a:cubicBezTo>
                <a:close/>
                <a:moveTo>
                  <a:pt x="1160" y="1543"/>
                </a:moveTo>
                <a:cubicBezTo>
                  <a:pt x="1161" y="1547"/>
                  <a:pt x="1169" y="1545"/>
                  <a:pt x="1169" y="1542"/>
                </a:cubicBezTo>
                <a:cubicBezTo>
                  <a:pt x="1166" y="1540"/>
                  <a:pt x="1160" y="1540"/>
                  <a:pt x="1160" y="1543"/>
                </a:cubicBezTo>
                <a:close/>
                <a:moveTo>
                  <a:pt x="1489" y="1587"/>
                </a:moveTo>
                <a:cubicBezTo>
                  <a:pt x="1495" y="1587"/>
                  <a:pt x="1500" y="1579"/>
                  <a:pt x="1501" y="1575"/>
                </a:cubicBezTo>
                <a:cubicBezTo>
                  <a:pt x="1507" y="1556"/>
                  <a:pt x="1493" y="1539"/>
                  <a:pt x="1477" y="1540"/>
                </a:cubicBezTo>
                <a:cubicBezTo>
                  <a:pt x="1465" y="1541"/>
                  <a:pt x="1452" y="1550"/>
                  <a:pt x="1453" y="1566"/>
                </a:cubicBezTo>
                <a:cubicBezTo>
                  <a:pt x="1463" y="1559"/>
                  <a:pt x="1473" y="1569"/>
                  <a:pt x="1468" y="1581"/>
                </a:cubicBezTo>
                <a:cubicBezTo>
                  <a:pt x="1479" y="1577"/>
                  <a:pt x="1482" y="1587"/>
                  <a:pt x="1489" y="1587"/>
                </a:cubicBezTo>
                <a:close/>
                <a:moveTo>
                  <a:pt x="1241" y="1575"/>
                </a:moveTo>
                <a:cubicBezTo>
                  <a:pt x="1244" y="1561"/>
                  <a:pt x="1231" y="1548"/>
                  <a:pt x="1213" y="1551"/>
                </a:cubicBezTo>
                <a:cubicBezTo>
                  <a:pt x="1197" y="1537"/>
                  <a:pt x="1173" y="1545"/>
                  <a:pt x="1174" y="1568"/>
                </a:cubicBezTo>
                <a:cubicBezTo>
                  <a:pt x="1174" y="1575"/>
                  <a:pt x="1178" y="1583"/>
                  <a:pt x="1181" y="1589"/>
                </a:cubicBezTo>
                <a:cubicBezTo>
                  <a:pt x="1187" y="1581"/>
                  <a:pt x="1174" y="1559"/>
                  <a:pt x="1187" y="1562"/>
                </a:cubicBezTo>
                <a:cubicBezTo>
                  <a:pt x="1197" y="1563"/>
                  <a:pt x="1185" y="1580"/>
                  <a:pt x="1189" y="1590"/>
                </a:cubicBezTo>
                <a:cubicBezTo>
                  <a:pt x="1199" y="1586"/>
                  <a:pt x="1191" y="1564"/>
                  <a:pt x="1201" y="1564"/>
                </a:cubicBezTo>
                <a:cubicBezTo>
                  <a:pt x="1215" y="1565"/>
                  <a:pt x="1194" y="1586"/>
                  <a:pt x="1199" y="1593"/>
                </a:cubicBezTo>
                <a:cubicBezTo>
                  <a:pt x="1206" y="1589"/>
                  <a:pt x="1206" y="1566"/>
                  <a:pt x="1219" y="1574"/>
                </a:cubicBezTo>
                <a:cubicBezTo>
                  <a:pt x="1220" y="1583"/>
                  <a:pt x="1209" y="1585"/>
                  <a:pt x="1207" y="1593"/>
                </a:cubicBezTo>
                <a:cubicBezTo>
                  <a:pt x="1214" y="1591"/>
                  <a:pt x="1222" y="1571"/>
                  <a:pt x="1229" y="1585"/>
                </a:cubicBezTo>
                <a:cubicBezTo>
                  <a:pt x="1224" y="1595"/>
                  <a:pt x="1210" y="1595"/>
                  <a:pt x="1204" y="1604"/>
                </a:cubicBezTo>
                <a:cubicBezTo>
                  <a:pt x="1217" y="1599"/>
                  <a:pt x="1239" y="1591"/>
                  <a:pt x="1241" y="1575"/>
                </a:cubicBezTo>
                <a:close/>
                <a:moveTo>
                  <a:pt x="1048" y="1553"/>
                </a:moveTo>
                <a:cubicBezTo>
                  <a:pt x="1048" y="1557"/>
                  <a:pt x="1056" y="1561"/>
                  <a:pt x="1058" y="1554"/>
                </a:cubicBezTo>
                <a:cubicBezTo>
                  <a:pt x="1057" y="1547"/>
                  <a:pt x="1048" y="1547"/>
                  <a:pt x="1048" y="1553"/>
                </a:cubicBezTo>
                <a:close/>
                <a:moveTo>
                  <a:pt x="189" y="1557"/>
                </a:moveTo>
                <a:cubicBezTo>
                  <a:pt x="191" y="1556"/>
                  <a:pt x="192" y="1554"/>
                  <a:pt x="192" y="1551"/>
                </a:cubicBezTo>
                <a:cubicBezTo>
                  <a:pt x="189" y="1551"/>
                  <a:pt x="188" y="1555"/>
                  <a:pt x="189" y="1557"/>
                </a:cubicBezTo>
                <a:close/>
                <a:moveTo>
                  <a:pt x="1158" y="1555"/>
                </a:moveTo>
                <a:cubicBezTo>
                  <a:pt x="1160" y="1557"/>
                  <a:pt x="1162" y="1560"/>
                  <a:pt x="1166" y="1560"/>
                </a:cubicBezTo>
                <a:cubicBezTo>
                  <a:pt x="1168" y="1557"/>
                  <a:pt x="1169" y="1555"/>
                  <a:pt x="1170" y="1551"/>
                </a:cubicBezTo>
                <a:cubicBezTo>
                  <a:pt x="1166" y="1552"/>
                  <a:pt x="1158" y="1550"/>
                  <a:pt x="1158" y="1555"/>
                </a:cubicBezTo>
                <a:close/>
                <a:moveTo>
                  <a:pt x="1870" y="1561"/>
                </a:moveTo>
                <a:cubicBezTo>
                  <a:pt x="1875" y="1565"/>
                  <a:pt x="1880" y="1558"/>
                  <a:pt x="1876" y="1554"/>
                </a:cubicBezTo>
                <a:cubicBezTo>
                  <a:pt x="1871" y="1554"/>
                  <a:pt x="1870" y="1556"/>
                  <a:pt x="1870" y="1561"/>
                </a:cubicBezTo>
                <a:close/>
                <a:moveTo>
                  <a:pt x="1124" y="1577"/>
                </a:moveTo>
                <a:cubicBezTo>
                  <a:pt x="1097" y="1580"/>
                  <a:pt x="1105" y="1625"/>
                  <a:pt x="1134" y="1616"/>
                </a:cubicBezTo>
                <a:cubicBezTo>
                  <a:pt x="1134" y="1599"/>
                  <a:pt x="1153" y="1620"/>
                  <a:pt x="1165" y="1612"/>
                </a:cubicBezTo>
                <a:cubicBezTo>
                  <a:pt x="1158" y="1611"/>
                  <a:pt x="1150" y="1606"/>
                  <a:pt x="1142" y="1604"/>
                </a:cubicBezTo>
                <a:cubicBezTo>
                  <a:pt x="1136" y="1604"/>
                  <a:pt x="1128" y="1604"/>
                  <a:pt x="1129" y="1597"/>
                </a:cubicBezTo>
                <a:cubicBezTo>
                  <a:pt x="1131" y="1587"/>
                  <a:pt x="1141" y="1597"/>
                  <a:pt x="1144" y="1599"/>
                </a:cubicBezTo>
                <a:cubicBezTo>
                  <a:pt x="1152" y="1603"/>
                  <a:pt x="1162" y="1605"/>
                  <a:pt x="1169" y="1608"/>
                </a:cubicBezTo>
                <a:cubicBezTo>
                  <a:pt x="1163" y="1594"/>
                  <a:pt x="1140" y="1598"/>
                  <a:pt x="1135" y="1584"/>
                </a:cubicBezTo>
                <a:cubicBezTo>
                  <a:pt x="1137" y="1580"/>
                  <a:pt x="1141" y="1580"/>
                  <a:pt x="1144" y="1581"/>
                </a:cubicBezTo>
                <a:cubicBezTo>
                  <a:pt x="1148" y="1581"/>
                  <a:pt x="1147" y="1585"/>
                  <a:pt x="1150" y="1588"/>
                </a:cubicBezTo>
                <a:cubicBezTo>
                  <a:pt x="1155" y="1591"/>
                  <a:pt x="1166" y="1595"/>
                  <a:pt x="1169" y="1598"/>
                </a:cubicBezTo>
                <a:cubicBezTo>
                  <a:pt x="1167" y="1593"/>
                  <a:pt x="1162" y="1585"/>
                  <a:pt x="1157" y="1581"/>
                </a:cubicBezTo>
                <a:cubicBezTo>
                  <a:pt x="1154" y="1579"/>
                  <a:pt x="1149" y="1579"/>
                  <a:pt x="1150" y="1575"/>
                </a:cubicBezTo>
                <a:cubicBezTo>
                  <a:pt x="1150" y="1572"/>
                  <a:pt x="1152" y="1571"/>
                  <a:pt x="1154" y="1570"/>
                </a:cubicBezTo>
                <a:cubicBezTo>
                  <a:pt x="1164" y="1569"/>
                  <a:pt x="1165" y="1586"/>
                  <a:pt x="1173" y="1589"/>
                </a:cubicBezTo>
                <a:cubicBezTo>
                  <a:pt x="1176" y="1565"/>
                  <a:pt x="1126" y="1540"/>
                  <a:pt x="1124" y="1577"/>
                </a:cubicBezTo>
                <a:close/>
                <a:moveTo>
                  <a:pt x="1885" y="1566"/>
                </a:moveTo>
                <a:cubicBezTo>
                  <a:pt x="1888" y="1566"/>
                  <a:pt x="1889" y="1569"/>
                  <a:pt x="1891" y="1566"/>
                </a:cubicBezTo>
                <a:cubicBezTo>
                  <a:pt x="1891" y="1564"/>
                  <a:pt x="1889" y="1562"/>
                  <a:pt x="1887" y="1561"/>
                </a:cubicBezTo>
                <a:cubicBezTo>
                  <a:pt x="1886" y="1562"/>
                  <a:pt x="1884" y="1563"/>
                  <a:pt x="1885" y="1566"/>
                </a:cubicBezTo>
                <a:close/>
                <a:moveTo>
                  <a:pt x="201" y="1562"/>
                </a:moveTo>
                <a:cubicBezTo>
                  <a:pt x="201" y="1564"/>
                  <a:pt x="199" y="1563"/>
                  <a:pt x="200" y="1566"/>
                </a:cubicBezTo>
                <a:cubicBezTo>
                  <a:pt x="206" y="1573"/>
                  <a:pt x="211" y="1589"/>
                  <a:pt x="224" y="1585"/>
                </a:cubicBezTo>
                <a:cubicBezTo>
                  <a:pt x="219" y="1575"/>
                  <a:pt x="211" y="1568"/>
                  <a:pt x="201" y="1562"/>
                </a:cubicBezTo>
                <a:close/>
                <a:moveTo>
                  <a:pt x="1851" y="1566"/>
                </a:moveTo>
                <a:cubicBezTo>
                  <a:pt x="1852" y="1567"/>
                  <a:pt x="1857" y="1567"/>
                  <a:pt x="1857" y="1564"/>
                </a:cubicBezTo>
                <a:cubicBezTo>
                  <a:pt x="1856" y="1561"/>
                  <a:pt x="1850" y="1562"/>
                  <a:pt x="1851" y="1566"/>
                </a:cubicBezTo>
                <a:close/>
                <a:moveTo>
                  <a:pt x="1042" y="1572"/>
                </a:moveTo>
                <a:cubicBezTo>
                  <a:pt x="1046" y="1572"/>
                  <a:pt x="1046" y="1569"/>
                  <a:pt x="1047" y="1566"/>
                </a:cubicBezTo>
                <a:cubicBezTo>
                  <a:pt x="1046" y="1566"/>
                  <a:pt x="1046" y="1564"/>
                  <a:pt x="1044" y="1565"/>
                </a:cubicBezTo>
                <a:cubicBezTo>
                  <a:pt x="1043" y="1566"/>
                  <a:pt x="1040" y="1569"/>
                  <a:pt x="1042" y="1572"/>
                </a:cubicBezTo>
                <a:close/>
                <a:moveTo>
                  <a:pt x="1381" y="1567"/>
                </a:moveTo>
                <a:cubicBezTo>
                  <a:pt x="1360" y="1560"/>
                  <a:pt x="1342" y="1578"/>
                  <a:pt x="1352" y="1597"/>
                </a:cubicBezTo>
                <a:cubicBezTo>
                  <a:pt x="1360" y="1602"/>
                  <a:pt x="1372" y="1612"/>
                  <a:pt x="1382" y="1605"/>
                </a:cubicBezTo>
                <a:cubicBezTo>
                  <a:pt x="1388" y="1601"/>
                  <a:pt x="1388" y="1589"/>
                  <a:pt x="1398" y="1588"/>
                </a:cubicBezTo>
                <a:cubicBezTo>
                  <a:pt x="1391" y="1582"/>
                  <a:pt x="1385" y="1576"/>
                  <a:pt x="1381" y="1567"/>
                </a:cubicBezTo>
                <a:close/>
                <a:moveTo>
                  <a:pt x="1393" y="1570"/>
                </a:moveTo>
                <a:cubicBezTo>
                  <a:pt x="1393" y="1575"/>
                  <a:pt x="1398" y="1579"/>
                  <a:pt x="1403" y="1577"/>
                </a:cubicBezTo>
                <a:cubicBezTo>
                  <a:pt x="1402" y="1572"/>
                  <a:pt x="1397" y="1568"/>
                  <a:pt x="1393" y="1570"/>
                </a:cubicBezTo>
                <a:close/>
                <a:moveTo>
                  <a:pt x="1865" y="1570"/>
                </a:moveTo>
                <a:cubicBezTo>
                  <a:pt x="1859" y="1574"/>
                  <a:pt x="1849" y="1574"/>
                  <a:pt x="1844" y="1578"/>
                </a:cubicBezTo>
                <a:cubicBezTo>
                  <a:pt x="1842" y="1586"/>
                  <a:pt x="1843" y="1594"/>
                  <a:pt x="1845" y="1599"/>
                </a:cubicBezTo>
                <a:cubicBezTo>
                  <a:pt x="1860" y="1628"/>
                  <a:pt x="1906" y="1615"/>
                  <a:pt x="1892" y="1579"/>
                </a:cubicBezTo>
                <a:cubicBezTo>
                  <a:pt x="1883" y="1576"/>
                  <a:pt x="1873" y="1573"/>
                  <a:pt x="1865" y="1570"/>
                </a:cubicBezTo>
                <a:close/>
                <a:moveTo>
                  <a:pt x="1442" y="1581"/>
                </a:moveTo>
                <a:cubicBezTo>
                  <a:pt x="1446" y="1580"/>
                  <a:pt x="1444" y="1571"/>
                  <a:pt x="1439" y="1571"/>
                </a:cubicBezTo>
                <a:cubicBezTo>
                  <a:pt x="1437" y="1575"/>
                  <a:pt x="1439" y="1580"/>
                  <a:pt x="1442" y="1581"/>
                </a:cubicBezTo>
                <a:close/>
                <a:moveTo>
                  <a:pt x="1453" y="1576"/>
                </a:moveTo>
                <a:cubicBezTo>
                  <a:pt x="1454" y="1579"/>
                  <a:pt x="1456" y="1580"/>
                  <a:pt x="1459" y="1581"/>
                </a:cubicBezTo>
                <a:cubicBezTo>
                  <a:pt x="1461" y="1580"/>
                  <a:pt x="1460" y="1575"/>
                  <a:pt x="1459" y="1574"/>
                </a:cubicBezTo>
                <a:cubicBezTo>
                  <a:pt x="1455" y="1573"/>
                  <a:pt x="1454" y="1575"/>
                  <a:pt x="1453" y="1576"/>
                </a:cubicBezTo>
                <a:close/>
                <a:moveTo>
                  <a:pt x="230" y="1591"/>
                </a:moveTo>
                <a:cubicBezTo>
                  <a:pt x="234" y="1590"/>
                  <a:pt x="236" y="1588"/>
                  <a:pt x="235" y="1583"/>
                </a:cubicBezTo>
                <a:cubicBezTo>
                  <a:pt x="231" y="1581"/>
                  <a:pt x="226" y="1587"/>
                  <a:pt x="230" y="1591"/>
                </a:cubicBezTo>
                <a:close/>
                <a:moveTo>
                  <a:pt x="1413" y="1591"/>
                </a:moveTo>
                <a:cubicBezTo>
                  <a:pt x="1416" y="1590"/>
                  <a:pt x="1420" y="1589"/>
                  <a:pt x="1420" y="1585"/>
                </a:cubicBezTo>
                <a:cubicBezTo>
                  <a:pt x="1415" y="1578"/>
                  <a:pt x="1404" y="1587"/>
                  <a:pt x="1413" y="1591"/>
                </a:cubicBezTo>
                <a:close/>
                <a:moveTo>
                  <a:pt x="245" y="1589"/>
                </a:moveTo>
                <a:cubicBezTo>
                  <a:pt x="243" y="1590"/>
                  <a:pt x="232" y="1600"/>
                  <a:pt x="231" y="1600"/>
                </a:cubicBezTo>
                <a:cubicBezTo>
                  <a:pt x="226" y="1608"/>
                  <a:pt x="236" y="1617"/>
                  <a:pt x="234" y="1627"/>
                </a:cubicBezTo>
                <a:cubicBezTo>
                  <a:pt x="246" y="1639"/>
                  <a:pt x="268" y="1630"/>
                  <a:pt x="267" y="1611"/>
                </a:cubicBezTo>
                <a:cubicBezTo>
                  <a:pt x="263" y="1603"/>
                  <a:pt x="258" y="1585"/>
                  <a:pt x="245" y="1589"/>
                </a:cubicBezTo>
                <a:close/>
                <a:moveTo>
                  <a:pt x="1444" y="1600"/>
                </a:moveTo>
                <a:cubicBezTo>
                  <a:pt x="1452" y="1602"/>
                  <a:pt x="1455" y="1593"/>
                  <a:pt x="1451" y="1589"/>
                </a:cubicBezTo>
                <a:cubicBezTo>
                  <a:pt x="1445" y="1588"/>
                  <a:pt x="1442" y="1595"/>
                  <a:pt x="1444" y="1600"/>
                </a:cubicBezTo>
                <a:close/>
                <a:moveTo>
                  <a:pt x="1242" y="1593"/>
                </a:moveTo>
                <a:cubicBezTo>
                  <a:pt x="1242" y="1596"/>
                  <a:pt x="1245" y="1596"/>
                  <a:pt x="1245" y="1599"/>
                </a:cubicBezTo>
                <a:cubicBezTo>
                  <a:pt x="1238" y="1605"/>
                  <a:pt x="1220" y="1599"/>
                  <a:pt x="1215" y="1608"/>
                </a:cubicBezTo>
                <a:cubicBezTo>
                  <a:pt x="1227" y="1610"/>
                  <a:pt x="1246" y="1598"/>
                  <a:pt x="1252" y="1610"/>
                </a:cubicBezTo>
                <a:cubicBezTo>
                  <a:pt x="1244" y="1618"/>
                  <a:pt x="1228" y="1607"/>
                  <a:pt x="1219" y="1615"/>
                </a:cubicBezTo>
                <a:cubicBezTo>
                  <a:pt x="1229" y="1621"/>
                  <a:pt x="1252" y="1612"/>
                  <a:pt x="1253" y="1623"/>
                </a:cubicBezTo>
                <a:cubicBezTo>
                  <a:pt x="1255" y="1637"/>
                  <a:pt x="1228" y="1620"/>
                  <a:pt x="1222" y="1622"/>
                </a:cubicBezTo>
                <a:cubicBezTo>
                  <a:pt x="1228" y="1631"/>
                  <a:pt x="1248" y="1626"/>
                  <a:pt x="1249" y="1640"/>
                </a:cubicBezTo>
                <a:cubicBezTo>
                  <a:pt x="1247" y="1641"/>
                  <a:pt x="1245" y="1641"/>
                  <a:pt x="1241" y="1641"/>
                </a:cubicBezTo>
                <a:cubicBezTo>
                  <a:pt x="1242" y="1643"/>
                  <a:pt x="1240" y="1643"/>
                  <a:pt x="1241" y="1646"/>
                </a:cubicBezTo>
                <a:cubicBezTo>
                  <a:pt x="1256" y="1662"/>
                  <a:pt x="1288" y="1645"/>
                  <a:pt x="1275" y="1622"/>
                </a:cubicBezTo>
                <a:cubicBezTo>
                  <a:pt x="1290" y="1604"/>
                  <a:pt x="1264" y="1580"/>
                  <a:pt x="1242" y="1593"/>
                </a:cubicBezTo>
                <a:close/>
                <a:moveTo>
                  <a:pt x="1465" y="1594"/>
                </a:moveTo>
                <a:cubicBezTo>
                  <a:pt x="1468" y="1597"/>
                  <a:pt x="1476" y="1597"/>
                  <a:pt x="1477" y="1592"/>
                </a:cubicBezTo>
                <a:cubicBezTo>
                  <a:pt x="1475" y="1588"/>
                  <a:pt x="1464" y="1588"/>
                  <a:pt x="1465" y="1594"/>
                </a:cubicBezTo>
                <a:close/>
                <a:moveTo>
                  <a:pt x="221" y="1600"/>
                </a:moveTo>
                <a:cubicBezTo>
                  <a:pt x="221" y="1599"/>
                  <a:pt x="221" y="1599"/>
                  <a:pt x="222" y="1599"/>
                </a:cubicBezTo>
                <a:cubicBezTo>
                  <a:pt x="222" y="1595"/>
                  <a:pt x="220" y="1595"/>
                  <a:pt x="217" y="1594"/>
                </a:cubicBezTo>
                <a:cubicBezTo>
                  <a:pt x="216" y="1596"/>
                  <a:pt x="218" y="1600"/>
                  <a:pt x="221" y="1600"/>
                </a:cubicBezTo>
                <a:close/>
                <a:moveTo>
                  <a:pt x="1394" y="1604"/>
                </a:moveTo>
                <a:cubicBezTo>
                  <a:pt x="1399" y="1605"/>
                  <a:pt x="1402" y="1603"/>
                  <a:pt x="1402" y="1598"/>
                </a:cubicBezTo>
                <a:cubicBezTo>
                  <a:pt x="1399" y="1593"/>
                  <a:pt x="1393" y="1598"/>
                  <a:pt x="1394" y="1604"/>
                </a:cubicBezTo>
                <a:close/>
                <a:moveTo>
                  <a:pt x="940" y="1612"/>
                </a:moveTo>
                <a:cubicBezTo>
                  <a:pt x="934" y="1612"/>
                  <a:pt x="934" y="1606"/>
                  <a:pt x="925" y="1608"/>
                </a:cubicBezTo>
                <a:cubicBezTo>
                  <a:pt x="919" y="1611"/>
                  <a:pt x="923" y="1624"/>
                  <a:pt x="919" y="1628"/>
                </a:cubicBezTo>
                <a:cubicBezTo>
                  <a:pt x="913" y="1627"/>
                  <a:pt x="912" y="1619"/>
                  <a:pt x="913" y="1611"/>
                </a:cubicBezTo>
                <a:cubicBezTo>
                  <a:pt x="898" y="1619"/>
                  <a:pt x="922" y="1632"/>
                  <a:pt x="926" y="1640"/>
                </a:cubicBezTo>
                <a:cubicBezTo>
                  <a:pt x="932" y="1640"/>
                  <a:pt x="939" y="1641"/>
                  <a:pt x="944" y="1639"/>
                </a:cubicBezTo>
                <a:cubicBezTo>
                  <a:pt x="946" y="1630"/>
                  <a:pt x="956" y="1628"/>
                  <a:pt x="959" y="1621"/>
                </a:cubicBezTo>
                <a:cubicBezTo>
                  <a:pt x="957" y="1617"/>
                  <a:pt x="957" y="1611"/>
                  <a:pt x="950" y="1612"/>
                </a:cubicBezTo>
                <a:cubicBezTo>
                  <a:pt x="950" y="1618"/>
                  <a:pt x="953" y="1627"/>
                  <a:pt x="947" y="1628"/>
                </a:cubicBezTo>
                <a:cubicBezTo>
                  <a:pt x="946" y="1621"/>
                  <a:pt x="943" y="1617"/>
                  <a:pt x="940" y="1612"/>
                </a:cubicBezTo>
                <a:close/>
                <a:moveTo>
                  <a:pt x="1184" y="1612"/>
                </a:moveTo>
                <a:cubicBezTo>
                  <a:pt x="1184" y="1614"/>
                  <a:pt x="1185" y="1617"/>
                  <a:pt x="1188" y="1617"/>
                </a:cubicBezTo>
                <a:cubicBezTo>
                  <a:pt x="1190" y="1618"/>
                  <a:pt x="1189" y="1616"/>
                  <a:pt x="1191" y="1616"/>
                </a:cubicBezTo>
                <a:cubicBezTo>
                  <a:pt x="1191" y="1613"/>
                  <a:pt x="1190" y="1612"/>
                  <a:pt x="1189" y="1611"/>
                </a:cubicBezTo>
                <a:cubicBezTo>
                  <a:pt x="1187" y="1611"/>
                  <a:pt x="1185" y="1611"/>
                  <a:pt x="1184" y="1612"/>
                </a:cubicBezTo>
                <a:close/>
                <a:moveTo>
                  <a:pt x="765" y="1632"/>
                </a:moveTo>
                <a:cubicBezTo>
                  <a:pt x="777" y="1626"/>
                  <a:pt x="789" y="1620"/>
                  <a:pt x="799" y="1612"/>
                </a:cubicBezTo>
                <a:cubicBezTo>
                  <a:pt x="787" y="1619"/>
                  <a:pt x="775" y="1624"/>
                  <a:pt x="765" y="1632"/>
                </a:cubicBezTo>
                <a:close/>
                <a:moveTo>
                  <a:pt x="225" y="1619"/>
                </a:moveTo>
                <a:cubicBezTo>
                  <a:pt x="225" y="1616"/>
                  <a:pt x="226" y="1612"/>
                  <a:pt x="223" y="1612"/>
                </a:cubicBezTo>
                <a:cubicBezTo>
                  <a:pt x="221" y="1614"/>
                  <a:pt x="221" y="1619"/>
                  <a:pt x="225" y="1619"/>
                </a:cubicBezTo>
                <a:close/>
                <a:moveTo>
                  <a:pt x="889" y="1633"/>
                </a:moveTo>
                <a:cubicBezTo>
                  <a:pt x="883" y="1632"/>
                  <a:pt x="881" y="1629"/>
                  <a:pt x="873" y="1628"/>
                </a:cubicBezTo>
                <a:cubicBezTo>
                  <a:pt x="872" y="1627"/>
                  <a:pt x="872" y="1626"/>
                  <a:pt x="873" y="1625"/>
                </a:cubicBezTo>
                <a:cubicBezTo>
                  <a:pt x="868" y="1628"/>
                  <a:pt x="862" y="1624"/>
                  <a:pt x="858" y="1628"/>
                </a:cubicBezTo>
                <a:cubicBezTo>
                  <a:pt x="862" y="1640"/>
                  <a:pt x="876" y="1640"/>
                  <a:pt x="883" y="1649"/>
                </a:cubicBezTo>
                <a:cubicBezTo>
                  <a:pt x="876" y="1652"/>
                  <a:pt x="873" y="1646"/>
                  <a:pt x="866" y="1648"/>
                </a:cubicBezTo>
                <a:cubicBezTo>
                  <a:pt x="874" y="1655"/>
                  <a:pt x="888" y="1651"/>
                  <a:pt x="898" y="1656"/>
                </a:cubicBezTo>
                <a:cubicBezTo>
                  <a:pt x="902" y="1649"/>
                  <a:pt x="909" y="1647"/>
                  <a:pt x="915" y="1642"/>
                </a:cubicBezTo>
                <a:cubicBezTo>
                  <a:pt x="907" y="1630"/>
                  <a:pt x="893" y="1619"/>
                  <a:pt x="876" y="1619"/>
                </a:cubicBezTo>
                <a:cubicBezTo>
                  <a:pt x="882" y="1622"/>
                  <a:pt x="889" y="1627"/>
                  <a:pt x="889" y="1633"/>
                </a:cubicBezTo>
                <a:close/>
                <a:moveTo>
                  <a:pt x="1109" y="1646"/>
                </a:moveTo>
                <a:cubicBezTo>
                  <a:pt x="1109" y="1657"/>
                  <a:pt x="1116" y="1665"/>
                  <a:pt x="1123" y="1672"/>
                </a:cubicBezTo>
                <a:cubicBezTo>
                  <a:pt x="1133" y="1673"/>
                  <a:pt x="1138" y="1686"/>
                  <a:pt x="1150" y="1685"/>
                </a:cubicBezTo>
                <a:cubicBezTo>
                  <a:pt x="1158" y="1685"/>
                  <a:pt x="1172" y="1674"/>
                  <a:pt x="1169" y="1661"/>
                </a:cubicBezTo>
                <a:cubicBezTo>
                  <a:pt x="1175" y="1656"/>
                  <a:pt x="1179" y="1644"/>
                  <a:pt x="1178" y="1635"/>
                </a:cubicBezTo>
                <a:cubicBezTo>
                  <a:pt x="1173" y="1640"/>
                  <a:pt x="1174" y="1653"/>
                  <a:pt x="1164" y="1654"/>
                </a:cubicBezTo>
                <a:cubicBezTo>
                  <a:pt x="1155" y="1646"/>
                  <a:pt x="1169" y="1640"/>
                  <a:pt x="1171" y="1633"/>
                </a:cubicBezTo>
                <a:cubicBezTo>
                  <a:pt x="1161" y="1638"/>
                  <a:pt x="1157" y="1648"/>
                  <a:pt x="1153" y="1658"/>
                </a:cubicBezTo>
                <a:cubicBezTo>
                  <a:pt x="1148" y="1661"/>
                  <a:pt x="1144" y="1657"/>
                  <a:pt x="1143" y="1654"/>
                </a:cubicBezTo>
                <a:cubicBezTo>
                  <a:pt x="1147" y="1649"/>
                  <a:pt x="1150" y="1643"/>
                  <a:pt x="1154" y="1638"/>
                </a:cubicBezTo>
                <a:cubicBezTo>
                  <a:pt x="1155" y="1636"/>
                  <a:pt x="1160" y="1635"/>
                  <a:pt x="1158" y="1633"/>
                </a:cubicBezTo>
                <a:cubicBezTo>
                  <a:pt x="1150" y="1634"/>
                  <a:pt x="1144" y="1655"/>
                  <a:pt x="1137" y="1641"/>
                </a:cubicBezTo>
                <a:cubicBezTo>
                  <a:pt x="1139" y="1635"/>
                  <a:pt x="1146" y="1634"/>
                  <a:pt x="1150" y="1630"/>
                </a:cubicBezTo>
                <a:cubicBezTo>
                  <a:pt x="1141" y="1626"/>
                  <a:pt x="1139" y="1637"/>
                  <a:pt x="1135" y="1638"/>
                </a:cubicBezTo>
                <a:cubicBezTo>
                  <a:pt x="1130" y="1640"/>
                  <a:pt x="1127" y="1638"/>
                  <a:pt x="1127" y="1633"/>
                </a:cubicBezTo>
                <a:cubicBezTo>
                  <a:pt x="1126" y="1623"/>
                  <a:pt x="1146" y="1627"/>
                  <a:pt x="1154" y="1620"/>
                </a:cubicBezTo>
                <a:cubicBezTo>
                  <a:pt x="1133" y="1619"/>
                  <a:pt x="1109" y="1626"/>
                  <a:pt x="1109" y="1646"/>
                </a:cubicBezTo>
                <a:close/>
                <a:moveTo>
                  <a:pt x="1607" y="1623"/>
                </a:moveTo>
                <a:cubicBezTo>
                  <a:pt x="1611" y="1622"/>
                  <a:pt x="1613" y="1624"/>
                  <a:pt x="1616" y="1623"/>
                </a:cubicBezTo>
                <a:cubicBezTo>
                  <a:pt x="1613" y="1623"/>
                  <a:pt x="1609" y="1620"/>
                  <a:pt x="1607" y="1623"/>
                </a:cubicBezTo>
                <a:close/>
                <a:moveTo>
                  <a:pt x="1625" y="1623"/>
                </a:moveTo>
                <a:cubicBezTo>
                  <a:pt x="1627" y="1624"/>
                  <a:pt x="1637" y="1627"/>
                  <a:pt x="1641" y="1624"/>
                </a:cubicBezTo>
                <a:cubicBezTo>
                  <a:pt x="1636" y="1624"/>
                  <a:pt x="1629" y="1622"/>
                  <a:pt x="1625" y="1623"/>
                </a:cubicBezTo>
                <a:close/>
                <a:moveTo>
                  <a:pt x="1236" y="1637"/>
                </a:moveTo>
                <a:cubicBezTo>
                  <a:pt x="1228" y="1634"/>
                  <a:pt x="1221" y="1626"/>
                  <a:pt x="1212" y="1627"/>
                </a:cubicBezTo>
                <a:cubicBezTo>
                  <a:pt x="1221" y="1629"/>
                  <a:pt x="1224" y="1640"/>
                  <a:pt x="1236" y="1637"/>
                </a:cubicBezTo>
                <a:close/>
                <a:moveTo>
                  <a:pt x="956" y="1641"/>
                </a:moveTo>
                <a:cubicBezTo>
                  <a:pt x="960" y="1645"/>
                  <a:pt x="965" y="1645"/>
                  <a:pt x="971" y="1649"/>
                </a:cubicBezTo>
                <a:cubicBezTo>
                  <a:pt x="975" y="1652"/>
                  <a:pt x="979" y="1660"/>
                  <a:pt x="983" y="1661"/>
                </a:cubicBezTo>
                <a:cubicBezTo>
                  <a:pt x="994" y="1664"/>
                  <a:pt x="1009" y="1648"/>
                  <a:pt x="1012" y="1642"/>
                </a:cubicBezTo>
                <a:cubicBezTo>
                  <a:pt x="1002" y="1632"/>
                  <a:pt x="982" y="1643"/>
                  <a:pt x="972" y="1641"/>
                </a:cubicBezTo>
                <a:cubicBezTo>
                  <a:pt x="975" y="1633"/>
                  <a:pt x="986" y="1634"/>
                  <a:pt x="991" y="1629"/>
                </a:cubicBezTo>
                <a:cubicBezTo>
                  <a:pt x="979" y="1626"/>
                  <a:pt x="960" y="1627"/>
                  <a:pt x="956" y="1641"/>
                </a:cubicBezTo>
                <a:close/>
                <a:moveTo>
                  <a:pt x="1228" y="1643"/>
                </a:moveTo>
                <a:cubicBezTo>
                  <a:pt x="1222" y="1639"/>
                  <a:pt x="1217" y="1633"/>
                  <a:pt x="1209" y="1631"/>
                </a:cubicBezTo>
                <a:cubicBezTo>
                  <a:pt x="1213" y="1636"/>
                  <a:pt x="1221" y="1648"/>
                  <a:pt x="1228" y="1643"/>
                </a:cubicBezTo>
                <a:close/>
                <a:moveTo>
                  <a:pt x="793" y="1660"/>
                </a:moveTo>
                <a:cubicBezTo>
                  <a:pt x="797" y="1654"/>
                  <a:pt x="804" y="1640"/>
                  <a:pt x="799" y="1633"/>
                </a:cubicBezTo>
                <a:cubicBezTo>
                  <a:pt x="793" y="1638"/>
                  <a:pt x="797" y="1653"/>
                  <a:pt x="793" y="1660"/>
                </a:cubicBezTo>
                <a:close/>
                <a:moveTo>
                  <a:pt x="1210" y="1673"/>
                </a:moveTo>
                <a:cubicBezTo>
                  <a:pt x="1197" y="1670"/>
                  <a:pt x="1201" y="1651"/>
                  <a:pt x="1193" y="1644"/>
                </a:cubicBezTo>
                <a:cubicBezTo>
                  <a:pt x="1189" y="1653"/>
                  <a:pt x="1204" y="1667"/>
                  <a:pt x="1192" y="1672"/>
                </a:cubicBezTo>
                <a:cubicBezTo>
                  <a:pt x="1182" y="1666"/>
                  <a:pt x="1190" y="1645"/>
                  <a:pt x="1185" y="1636"/>
                </a:cubicBezTo>
                <a:cubicBezTo>
                  <a:pt x="1183" y="1646"/>
                  <a:pt x="1179" y="1656"/>
                  <a:pt x="1184" y="1665"/>
                </a:cubicBezTo>
                <a:cubicBezTo>
                  <a:pt x="1184" y="1668"/>
                  <a:pt x="1179" y="1668"/>
                  <a:pt x="1177" y="1669"/>
                </a:cubicBezTo>
                <a:cubicBezTo>
                  <a:pt x="1178" y="1687"/>
                  <a:pt x="1188" y="1697"/>
                  <a:pt x="1201" y="1697"/>
                </a:cubicBezTo>
                <a:cubicBezTo>
                  <a:pt x="1212" y="1697"/>
                  <a:pt x="1212" y="1691"/>
                  <a:pt x="1219" y="1688"/>
                </a:cubicBezTo>
                <a:cubicBezTo>
                  <a:pt x="1226" y="1684"/>
                  <a:pt x="1232" y="1685"/>
                  <a:pt x="1237" y="1679"/>
                </a:cubicBezTo>
                <a:cubicBezTo>
                  <a:pt x="1240" y="1675"/>
                  <a:pt x="1240" y="1670"/>
                  <a:pt x="1241" y="1664"/>
                </a:cubicBezTo>
                <a:cubicBezTo>
                  <a:pt x="1240" y="1656"/>
                  <a:pt x="1231" y="1653"/>
                  <a:pt x="1222" y="1657"/>
                </a:cubicBezTo>
                <a:cubicBezTo>
                  <a:pt x="1218" y="1655"/>
                  <a:pt x="1219" y="1647"/>
                  <a:pt x="1214" y="1646"/>
                </a:cubicBezTo>
                <a:cubicBezTo>
                  <a:pt x="1210" y="1653"/>
                  <a:pt x="1225" y="1657"/>
                  <a:pt x="1226" y="1663"/>
                </a:cubicBezTo>
                <a:cubicBezTo>
                  <a:pt x="1228" y="1669"/>
                  <a:pt x="1225" y="1673"/>
                  <a:pt x="1220" y="1673"/>
                </a:cubicBezTo>
                <a:cubicBezTo>
                  <a:pt x="1211" y="1672"/>
                  <a:pt x="1213" y="1651"/>
                  <a:pt x="1204" y="1647"/>
                </a:cubicBezTo>
                <a:cubicBezTo>
                  <a:pt x="1203" y="1658"/>
                  <a:pt x="1218" y="1665"/>
                  <a:pt x="1210" y="1673"/>
                </a:cubicBezTo>
                <a:close/>
                <a:moveTo>
                  <a:pt x="243" y="1643"/>
                </a:moveTo>
                <a:cubicBezTo>
                  <a:pt x="264" y="1675"/>
                  <a:pt x="291" y="1702"/>
                  <a:pt x="315" y="1732"/>
                </a:cubicBezTo>
                <a:cubicBezTo>
                  <a:pt x="316" y="1732"/>
                  <a:pt x="317" y="1732"/>
                  <a:pt x="318" y="1732"/>
                </a:cubicBezTo>
                <a:cubicBezTo>
                  <a:pt x="334" y="1754"/>
                  <a:pt x="356" y="1769"/>
                  <a:pt x="373" y="1789"/>
                </a:cubicBezTo>
                <a:cubicBezTo>
                  <a:pt x="394" y="1807"/>
                  <a:pt x="416" y="1823"/>
                  <a:pt x="436" y="1842"/>
                </a:cubicBezTo>
                <a:cubicBezTo>
                  <a:pt x="443" y="1844"/>
                  <a:pt x="447" y="1848"/>
                  <a:pt x="451" y="1853"/>
                </a:cubicBezTo>
                <a:cubicBezTo>
                  <a:pt x="468" y="1862"/>
                  <a:pt x="481" y="1874"/>
                  <a:pt x="498" y="1882"/>
                </a:cubicBezTo>
                <a:cubicBezTo>
                  <a:pt x="497" y="1873"/>
                  <a:pt x="488" y="1872"/>
                  <a:pt x="487" y="1862"/>
                </a:cubicBezTo>
                <a:cubicBezTo>
                  <a:pt x="486" y="1862"/>
                  <a:pt x="485" y="1862"/>
                  <a:pt x="484" y="1862"/>
                </a:cubicBezTo>
                <a:cubicBezTo>
                  <a:pt x="479" y="1853"/>
                  <a:pt x="472" y="1846"/>
                  <a:pt x="468" y="1836"/>
                </a:cubicBezTo>
                <a:cubicBezTo>
                  <a:pt x="463" y="1831"/>
                  <a:pt x="456" y="1827"/>
                  <a:pt x="453" y="1820"/>
                </a:cubicBezTo>
                <a:cubicBezTo>
                  <a:pt x="452" y="1820"/>
                  <a:pt x="451" y="1820"/>
                  <a:pt x="450" y="1821"/>
                </a:cubicBezTo>
                <a:cubicBezTo>
                  <a:pt x="451" y="1816"/>
                  <a:pt x="446" y="1818"/>
                  <a:pt x="445" y="1815"/>
                </a:cubicBezTo>
                <a:cubicBezTo>
                  <a:pt x="443" y="1816"/>
                  <a:pt x="444" y="1816"/>
                  <a:pt x="441" y="1815"/>
                </a:cubicBezTo>
                <a:cubicBezTo>
                  <a:pt x="429" y="1806"/>
                  <a:pt x="414" y="1801"/>
                  <a:pt x="404" y="1789"/>
                </a:cubicBezTo>
                <a:cubicBezTo>
                  <a:pt x="387" y="1780"/>
                  <a:pt x="375" y="1766"/>
                  <a:pt x="358" y="1756"/>
                </a:cubicBezTo>
                <a:cubicBezTo>
                  <a:pt x="356" y="1748"/>
                  <a:pt x="347" y="1747"/>
                  <a:pt x="344" y="1740"/>
                </a:cubicBezTo>
                <a:cubicBezTo>
                  <a:pt x="315" y="1718"/>
                  <a:pt x="292" y="1690"/>
                  <a:pt x="268" y="1663"/>
                </a:cubicBezTo>
                <a:cubicBezTo>
                  <a:pt x="270" y="1661"/>
                  <a:pt x="267" y="1662"/>
                  <a:pt x="267" y="1659"/>
                </a:cubicBezTo>
                <a:cubicBezTo>
                  <a:pt x="265" y="1658"/>
                  <a:pt x="261" y="1658"/>
                  <a:pt x="262" y="1654"/>
                </a:cubicBezTo>
                <a:cubicBezTo>
                  <a:pt x="257" y="1653"/>
                  <a:pt x="255" y="1649"/>
                  <a:pt x="254" y="1643"/>
                </a:cubicBezTo>
                <a:cubicBezTo>
                  <a:pt x="248" y="1645"/>
                  <a:pt x="249" y="1639"/>
                  <a:pt x="243" y="1640"/>
                </a:cubicBezTo>
                <a:cubicBezTo>
                  <a:pt x="243" y="1641"/>
                  <a:pt x="242" y="1642"/>
                  <a:pt x="243" y="1643"/>
                </a:cubicBezTo>
                <a:close/>
                <a:moveTo>
                  <a:pt x="1203" y="1645"/>
                </a:moveTo>
                <a:cubicBezTo>
                  <a:pt x="1204" y="1642"/>
                  <a:pt x="1203" y="1641"/>
                  <a:pt x="1201" y="1640"/>
                </a:cubicBezTo>
                <a:cubicBezTo>
                  <a:pt x="1201" y="1643"/>
                  <a:pt x="1202" y="1644"/>
                  <a:pt x="1203" y="1645"/>
                </a:cubicBezTo>
                <a:close/>
                <a:moveTo>
                  <a:pt x="529" y="1715"/>
                </a:moveTo>
                <a:cubicBezTo>
                  <a:pt x="546" y="1724"/>
                  <a:pt x="569" y="1726"/>
                  <a:pt x="587" y="1734"/>
                </a:cubicBezTo>
                <a:cubicBezTo>
                  <a:pt x="620" y="1739"/>
                  <a:pt x="658" y="1751"/>
                  <a:pt x="690" y="1743"/>
                </a:cubicBezTo>
                <a:cubicBezTo>
                  <a:pt x="691" y="1739"/>
                  <a:pt x="689" y="1734"/>
                  <a:pt x="690" y="1732"/>
                </a:cubicBezTo>
                <a:cubicBezTo>
                  <a:pt x="693" y="1728"/>
                  <a:pt x="698" y="1727"/>
                  <a:pt x="702" y="1726"/>
                </a:cubicBezTo>
                <a:cubicBezTo>
                  <a:pt x="699" y="1719"/>
                  <a:pt x="696" y="1708"/>
                  <a:pt x="696" y="1702"/>
                </a:cubicBezTo>
                <a:cubicBezTo>
                  <a:pt x="700" y="1700"/>
                  <a:pt x="705" y="1703"/>
                  <a:pt x="712" y="1703"/>
                </a:cubicBezTo>
                <a:cubicBezTo>
                  <a:pt x="714" y="1698"/>
                  <a:pt x="714" y="1693"/>
                  <a:pt x="712" y="1688"/>
                </a:cubicBezTo>
                <a:cubicBezTo>
                  <a:pt x="719" y="1684"/>
                  <a:pt x="726" y="1688"/>
                  <a:pt x="732" y="1688"/>
                </a:cubicBezTo>
                <a:cubicBezTo>
                  <a:pt x="736" y="1683"/>
                  <a:pt x="730" y="1679"/>
                  <a:pt x="735" y="1677"/>
                </a:cubicBezTo>
                <a:cubicBezTo>
                  <a:pt x="742" y="1675"/>
                  <a:pt x="753" y="1687"/>
                  <a:pt x="757" y="1690"/>
                </a:cubicBezTo>
                <a:cubicBezTo>
                  <a:pt x="764" y="1687"/>
                  <a:pt x="769" y="1683"/>
                  <a:pt x="773" y="1677"/>
                </a:cubicBezTo>
                <a:cubicBezTo>
                  <a:pt x="778" y="1677"/>
                  <a:pt x="778" y="1680"/>
                  <a:pt x="782" y="1680"/>
                </a:cubicBezTo>
                <a:cubicBezTo>
                  <a:pt x="787" y="1670"/>
                  <a:pt x="786" y="1651"/>
                  <a:pt x="786" y="1641"/>
                </a:cubicBezTo>
                <a:cubicBezTo>
                  <a:pt x="753" y="1666"/>
                  <a:pt x="697" y="1679"/>
                  <a:pt x="652" y="1689"/>
                </a:cubicBezTo>
                <a:cubicBezTo>
                  <a:pt x="626" y="1695"/>
                  <a:pt x="596" y="1694"/>
                  <a:pt x="569" y="1692"/>
                </a:cubicBezTo>
                <a:cubicBezTo>
                  <a:pt x="559" y="1692"/>
                  <a:pt x="549" y="1690"/>
                  <a:pt x="539" y="1689"/>
                </a:cubicBezTo>
                <a:cubicBezTo>
                  <a:pt x="520" y="1687"/>
                  <a:pt x="500" y="1690"/>
                  <a:pt x="484" y="1681"/>
                </a:cubicBezTo>
                <a:cubicBezTo>
                  <a:pt x="472" y="1683"/>
                  <a:pt x="463" y="1677"/>
                  <a:pt x="452" y="1675"/>
                </a:cubicBezTo>
                <a:cubicBezTo>
                  <a:pt x="444" y="1673"/>
                  <a:pt x="436" y="1671"/>
                  <a:pt x="429" y="1669"/>
                </a:cubicBezTo>
                <a:cubicBezTo>
                  <a:pt x="421" y="1667"/>
                  <a:pt x="414" y="1664"/>
                  <a:pt x="407" y="1665"/>
                </a:cubicBezTo>
                <a:cubicBezTo>
                  <a:pt x="447" y="1682"/>
                  <a:pt x="482" y="1704"/>
                  <a:pt x="529" y="1715"/>
                </a:cubicBezTo>
                <a:close/>
                <a:moveTo>
                  <a:pt x="1456" y="1662"/>
                </a:moveTo>
                <a:cubicBezTo>
                  <a:pt x="1460" y="1666"/>
                  <a:pt x="1465" y="1669"/>
                  <a:pt x="1468" y="1673"/>
                </a:cubicBezTo>
                <a:cubicBezTo>
                  <a:pt x="1488" y="1675"/>
                  <a:pt x="1500" y="1686"/>
                  <a:pt x="1499" y="1710"/>
                </a:cubicBezTo>
                <a:cubicBezTo>
                  <a:pt x="1518" y="1711"/>
                  <a:pt x="1540" y="1706"/>
                  <a:pt x="1536" y="1687"/>
                </a:cubicBezTo>
                <a:cubicBezTo>
                  <a:pt x="1547" y="1676"/>
                  <a:pt x="1560" y="1667"/>
                  <a:pt x="1562" y="1648"/>
                </a:cubicBezTo>
                <a:cubicBezTo>
                  <a:pt x="1528" y="1643"/>
                  <a:pt x="1484" y="1650"/>
                  <a:pt x="1456" y="1662"/>
                </a:cubicBezTo>
                <a:close/>
                <a:moveTo>
                  <a:pt x="917" y="1676"/>
                </a:moveTo>
                <a:cubicBezTo>
                  <a:pt x="914" y="1670"/>
                  <a:pt x="915" y="1661"/>
                  <a:pt x="919" y="1657"/>
                </a:cubicBezTo>
                <a:cubicBezTo>
                  <a:pt x="926" y="1656"/>
                  <a:pt x="928" y="1660"/>
                  <a:pt x="932" y="1662"/>
                </a:cubicBezTo>
                <a:cubicBezTo>
                  <a:pt x="935" y="1651"/>
                  <a:pt x="943" y="1658"/>
                  <a:pt x="953" y="1654"/>
                </a:cubicBezTo>
                <a:cubicBezTo>
                  <a:pt x="957" y="1657"/>
                  <a:pt x="957" y="1663"/>
                  <a:pt x="961" y="1666"/>
                </a:cubicBezTo>
                <a:cubicBezTo>
                  <a:pt x="965" y="1665"/>
                  <a:pt x="965" y="1659"/>
                  <a:pt x="966" y="1655"/>
                </a:cubicBezTo>
                <a:cubicBezTo>
                  <a:pt x="951" y="1635"/>
                  <a:pt x="882" y="1656"/>
                  <a:pt x="917" y="1676"/>
                </a:cubicBezTo>
                <a:close/>
                <a:moveTo>
                  <a:pt x="294" y="1661"/>
                </a:moveTo>
                <a:cubicBezTo>
                  <a:pt x="294" y="1656"/>
                  <a:pt x="289" y="1653"/>
                  <a:pt x="287" y="1654"/>
                </a:cubicBezTo>
                <a:cubicBezTo>
                  <a:pt x="289" y="1656"/>
                  <a:pt x="291" y="1659"/>
                  <a:pt x="294" y="1661"/>
                </a:cubicBezTo>
                <a:close/>
                <a:moveTo>
                  <a:pt x="1248" y="1661"/>
                </a:moveTo>
                <a:cubicBezTo>
                  <a:pt x="1250" y="1673"/>
                  <a:pt x="1249" y="1686"/>
                  <a:pt x="1260" y="1690"/>
                </a:cubicBezTo>
                <a:cubicBezTo>
                  <a:pt x="1264" y="1681"/>
                  <a:pt x="1265" y="1667"/>
                  <a:pt x="1260" y="1659"/>
                </a:cubicBezTo>
                <a:cubicBezTo>
                  <a:pt x="1254" y="1660"/>
                  <a:pt x="1252" y="1658"/>
                  <a:pt x="1248" y="1661"/>
                </a:cubicBezTo>
                <a:close/>
                <a:moveTo>
                  <a:pt x="855" y="1689"/>
                </a:moveTo>
                <a:cubicBezTo>
                  <a:pt x="862" y="1684"/>
                  <a:pt x="867" y="1671"/>
                  <a:pt x="879" y="1673"/>
                </a:cubicBezTo>
                <a:cubicBezTo>
                  <a:pt x="880" y="1678"/>
                  <a:pt x="875" y="1678"/>
                  <a:pt x="873" y="1680"/>
                </a:cubicBezTo>
                <a:cubicBezTo>
                  <a:pt x="867" y="1687"/>
                  <a:pt x="862" y="1694"/>
                  <a:pt x="862" y="1707"/>
                </a:cubicBezTo>
                <a:cubicBezTo>
                  <a:pt x="876" y="1711"/>
                  <a:pt x="887" y="1699"/>
                  <a:pt x="896" y="1696"/>
                </a:cubicBezTo>
                <a:cubicBezTo>
                  <a:pt x="897" y="1707"/>
                  <a:pt x="887" y="1708"/>
                  <a:pt x="883" y="1714"/>
                </a:cubicBezTo>
                <a:cubicBezTo>
                  <a:pt x="898" y="1714"/>
                  <a:pt x="901" y="1702"/>
                  <a:pt x="906" y="1691"/>
                </a:cubicBezTo>
                <a:cubicBezTo>
                  <a:pt x="899" y="1686"/>
                  <a:pt x="893" y="1677"/>
                  <a:pt x="897" y="1665"/>
                </a:cubicBezTo>
                <a:cubicBezTo>
                  <a:pt x="881" y="1653"/>
                  <a:pt x="851" y="1668"/>
                  <a:pt x="855" y="1689"/>
                </a:cubicBezTo>
                <a:close/>
                <a:moveTo>
                  <a:pt x="1006" y="1660"/>
                </a:moveTo>
                <a:cubicBezTo>
                  <a:pt x="1001" y="1668"/>
                  <a:pt x="984" y="1663"/>
                  <a:pt x="982" y="1674"/>
                </a:cubicBezTo>
                <a:cubicBezTo>
                  <a:pt x="995" y="1677"/>
                  <a:pt x="1006" y="1670"/>
                  <a:pt x="1009" y="1660"/>
                </a:cubicBezTo>
                <a:cubicBezTo>
                  <a:pt x="1008" y="1660"/>
                  <a:pt x="1007" y="1660"/>
                  <a:pt x="1006" y="1660"/>
                </a:cubicBezTo>
                <a:close/>
                <a:moveTo>
                  <a:pt x="300" y="1668"/>
                </a:moveTo>
                <a:cubicBezTo>
                  <a:pt x="309" y="1670"/>
                  <a:pt x="312" y="1684"/>
                  <a:pt x="321" y="1684"/>
                </a:cubicBezTo>
                <a:cubicBezTo>
                  <a:pt x="312" y="1676"/>
                  <a:pt x="305" y="1668"/>
                  <a:pt x="296" y="1661"/>
                </a:cubicBezTo>
                <a:cubicBezTo>
                  <a:pt x="293" y="1664"/>
                  <a:pt x="301" y="1663"/>
                  <a:pt x="300" y="1668"/>
                </a:cubicBezTo>
                <a:close/>
                <a:moveTo>
                  <a:pt x="948" y="1675"/>
                </a:moveTo>
                <a:cubicBezTo>
                  <a:pt x="953" y="1676"/>
                  <a:pt x="954" y="1670"/>
                  <a:pt x="952" y="1667"/>
                </a:cubicBezTo>
                <a:cubicBezTo>
                  <a:pt x="948" y="1667"/>
                  <a:pt x="947" y="1671"/>
                  <a:pt x="948" y="1675"/>
                </a:cubicBezTo>
                <a:close/>
                <a:moveTo>
                  <a:pt x="928" y="1673"/>
                </a:moveTo>
                <a:cubicBezTo>
                  <a:pt x="928" y="1670"/>
                  <a:pt x="926" y="1668"/>
                  <a:pt x="923" y="1668"/>
                </a:cubicBezTo>
                <a:cubicBezTo>
                  <a:pt x="923" y="1671"/>
                  <a:pt x="924" y="1673"/>
                  <a:pt x="928" y="1673"/>
                </a:cubicBezTo>
                <a:close/>
                <a:moveTo>
                  <a:pt x="605" y="1672"/>
                </a:moveTo>
                <a:cubicBezTo>
                  <a:pt x="617" y="1671"/>
                  <a:pt x="629" y="1671"/>
                  <a:pt x="638" y="1669"/>
                </a:cubicBezTo>
                <a:cubicBezTo>
                  <a:pt x="628" y="1671"/>
                  <a:pt x="613" y="1667"/>
                  <a:pt x="605" y="1672"/>
                </a:cubicBezTo>
                <a:close/>
                <a:moveTo>
                  <a:pt x="937" y="1676"/>
                </a:moveTo>
                <a:cubicBezTo>
                  <a:pt x="941" y="1676"/>
                  <a:pt x="941" y="1674"/>
                  <a:pt x="941" y="1670"/>
                </a:cubicBezTo>
                <a:cubicBezTo>
                  <a:pt x="940" y="1670"/>
                  <a:pt x="940" y="1668"/>
                  <a:pt x="937" y="1669"/>
                </a:cubicBezTo>
                <a:cubicBezTo>
                  <a:pt x="936" y="1670"/>
                  <a:pt x="937" y="1673"/>
                  <a:pt x="937" y="1676"/>
                </a:cubicBezTo>
                <a:close/>
                <a:moveTo>
                  <a:pt x="1456" y="1673"/>
                </a:moveTo>
                <a:cubicBezTo>
                  <a:pt x="1435" y="1665"/>
                  <a:pt x="1417" y="1675"/>
                  <a:pt x="1415" y="1696"/>
                </a:cubicBezTo>
                <a:cubicBezTo>
                  <a:pt x="1414" y="1704"/>
                  <a:pt x="1419" y="1710"/>
                  <a:pt x="1417" y="1718"/>
                </a:cubicBezTo>
                <a:cubicBezTo>
                  <a:pt x="1427" y="1718"/>
                  <a:pt x="1426" y="1731"/>
                  <a:pt x="1432" y="1734"/>
                </a:cubicBezTo>
                <a:cubicBezTo>
                  <a:pt x="1434" y="1728"/>
                  <a:pt x="1422" y="1710"/>
                  <a:pt x="1422" y="1706"/>
                </a:cubicBezTo>
                <a:cubicBezTo>
                  <a:pt x="1421" y="1697"/>
                  <a:pt x="1428" y="1696"/>
                  <a:pt x="1432" y="1701"/>
                </a:cubicBezTo>
                <a:cubicBezTo>
                  <a:pt x="1433" y="1712"/>
                  <a:pt x="1435" y="1723"/>
                  <a:pt x="1440" y="1731"/>
                </a:cubicBezTo>
                <a:cubicBezTo>
                  <a:pt x="1439" y="1724"/>
                  <a:pt x="1440" y="1717"/>
                  <a:pt x="1439" y="1709"/>
                </a:cubicBezTo>
                <a:cubicBezTo>
                  <a:pt x="1438" y="1705"/>
                  <a:pt x="1434" y="1702"/>
                  <a:pt x="1436" y="1698"/>
                </a:cubicBezTo>
                <a:cubicBezTo>
                  <a:pt x="1438" y="1690"/>
                  <a:pt x="1447" y="1698"/>
                  <a:pt x="1447" y="1702"/>
                </a:cubicBezTo>
                <a:cubicBezTo>
                  <a:pt x="1449" y="1710"/>
                  <a:pt x="1441" y="1727"/>
                  <a:pt x="1447" y="1734"/>
                </a:cubicBezTo>
                <a:cubicBezTo>
                  <a:pt x="1448" y="1729"/>
                  <a:pt x="1451" y="1720"/>
                  <a:pt x="1453" y="1713"/>
                </a:cubicBezTo>
                <a:cubicBezTo>
                  <a:pt x="1454" y="1708"/>
                  <a:pt x="1452" y="1700"/>
                  <a:pt x="1459" y="1699"/>
                </a:cubicBezTo>
                <a:cubicBezTo>
                  <a:pt x="1470" y="1699"/>
                  <a:pt x="1460" y="1711"/>
                  <a:pt x="1459" y="1714"/>
                </a:cubicBezTo>
                <a:cubicBezTo>
                  <a:pt x="1455" y="1720"/>
                  <a:pt x="1454" y="1729"/>
                  <a:pt x="1452" y="1734"/>
                </a:cubicBezTo>
                <a:cubicBezTo>
                  <a:pt x="1464" y="1733"/>
                  <a:pt x="1461" y="1704"/>
                  <a:pt x="1475" y="1713"/>
                </a:cubicBezTo>
                <a:cubicBezTo>
                  <a:pt x="1472" y="1724"/>
                  <a:pt x="1461" y="1728"/>
                  <a:pt x="1459" y="1741"/>
                </a:cubicBezTo>
                <a:cubicBezTo>
                  <a:pt x="1465" y="1739"/>
                  <a:pt x="1479" y="1734"/>
                  <a:pt x="1480" y="1729"/>
                </a:cubicBezTo>
                <a:cubicBezTo>
                  <a:pt x="1481" y="1724"/>
                  <a:pt x="1476" y="1724"/>
                  <a:pt x="1475" y="1718"/>
                </a:cubicBezTo>
                <a:cubicBezTo>
                  <a:pt x="1478" y="1715"/>
                  <a:pt x="1483" y="1714"/>
                  <a:pt x="1486" y="1711"/>
                </a:cubicBezTo>
                <a:cubicBezTo>
                  <a:pt x="1496" y="1695"/>
                  <a:pt x="1479" y="1680"/>
                  <a:pt x="1462" y="1682"/>
                </a:cubicBezTo>
                <a:cubicBezTo>
                  <a:pt x="1461" y="1678"/>
                  <a:pt x="1457" y="1677"/>
                  <a:pt x="1456" y="1673"/>
                </a:cubicBezTo>
                <a:close/>
                <a:moveTo>
                  <a:pt x="970" y="1671"/>
                </a:moveTo>
                <a:cubicBezTo>
                  <a:pt x="961" y="1685"/>
                  <a:pt x="926" y="1688"/>
                  <a:pt x="909" y="1680"/>
                </a:cubicBezTo>
                <a:cubicBezTo>
                  <a:pt x="914" y="1699"/>
                  <a:pt x="969" y="1693"/>
                  <a:pt x="971" y="1672"/>
                </a:cubicBezTo>
                <a:cubicBezTo>
                  <a:pt x="971" y="1671"/>
                  <a:pt x="971" y="1671"/>
                  <a:pt x="970" y="1671"/>
                </a:cubicBezTo>
                <a:close/>
                <a:moveTo>
                  <a:pt x="618" y="1791"/>
                </a:moveTo>
                <a:cubicBezTo>
                  <a:pt x="603" y="1788"/>
                  <a:pt x="595" y="1778"/>
                  <a:pt x="580" y="1775"/>
                </a:cubicBezTo>
                <a:cubicBezTo>
                  <a:pt x="580" y="1774"/>
                  <a:pt x="580" y="1773"/>
                  <a:pt x="580" y="1772"/>
                </a:cubicBezTo>
                <a:cubicBezTo>
                  <a:pt x="556" y="1766"/>
                  <a:pt x="535" y="1757"/>
                  <a:pt x="514" y="1747"/>
                </a:cubicBezTo>
                <a:cubicBezTo>
                  <a:pt x="502" y="1745"/>
                  <a:pt x="492" y="1740"/>
                  <a:pt x="483" y="1734"/>
                </a:cubicBezTo>
                <a:cubicBezTo>
                  <a:pt x="484" y="1734"/>
                  <a:pt x="484" y="1734"/>
                  <a:pt x="483" y="1734"/>
                </a:cubicBezTo>
                <a:cubicBezTo>
                  <a:pt x="478" y="1734"/>
                  <a:pt x="466" y="1728"/>
                  <a:pt x="459" y="1724"/>
                </a:cubicBezTo>
                <a:cubicBezTo>
                  <a:pt x="450" y="1720"/>
                  <a:pt x="440" y="1713"/>
                  <a:pt x="430" y="1708"/>
                </a:cubicBezTo>
                <a:cubicBezTo>
                  <a:pt x="419" y="1702"/>
                  <a:pt x="403" y="1695"/>
                  <a:pt x="396" y="1688"/>
                </a:cubicBezTo>
                <a:cubicBezTo>
                  <a:pt x="384" y="1687"/>
                  <a:pt x="377" y="1676"/>
                  <a:pt x="365" y="1673"/>
                </a:cubicBezTo>
                <a:cubicBezTo>
                  <a:pt x="377" y="1689"/>
                  <a:pt x="394" y="1699"/>
                  <a:pt x="411" y="1711"/>
                </a:cubicBezTo>
                <a:cubicBezTo>
                  <a:pt x="430" y="1724"/>
                  <a:pt x="449" y="1738"/>
                  <a:pt x="468" y="1749"/>
                </a:cubicBezTo>
                <a:cubicBezTo>
                  <a:pt x="486" y="1761"/>
                  <a:pt x="504" y="1769"/>
                  <a:pt x="522" y="1779"/>
                </a:cubicBezTo>
                <a:cubicBezTo>
                  <a:pt x="529" y="1782"/>
                  <a:pt x="535" y="1787"/>
                  <a:pt x="541" y="1790"/>
                </a:cubicBezTo>
                <a:cubicBezTo>
                  <a:pt x="547" y="1793"/>
                  <a:pt x="554" y="1793"/>
                  <a:pt x="560" y="1796"/>
                </a:cubicBezTo>
                <a:cubicBezTo>
                  <a:pt x="574" y="1802"/>
                  <a:pt x="587" y="1811"/>
                  <a:pt x="600" y="1817"/>
                </a:cubicBezTo>
                <a:cubicBezTo>
                  <a:pt x="610" y="1821"/>
                  <a:pt x="621" y="1824"/>
                  <a:pt x="629" y="1831"/>
                </a:cubicBezTo>
                <a:cubicBezTo>
                  <a:pt x="641" y="1835"/>
                  <a:pt x="654" y="1840"/>
                  <a:pt x="664" y="1831"/>
                </a:cubicBezTo>
                <a:cubicBezTo>
                  <a:pt x="653" y="1814"/>
                  <a:pt x="633" y="1805"/>
                  <a:pt x="618" y="1791"/>
                </a:cubicBezTo>
                <a:close/>
                <a:moveTo>
                  <a:pt x="1710" y="1696"/>
                </a:moveTo>
                <a:cubicBezTo>
                  <a:pt x="1711" y="1679"/>
                  <a:pt x="1690" y="1671"/>
                  <a:pt x="1674" y="1677"/>
                </a:cubicBezTo>
                <a:cubicBezTo>
                  <a:pt x="1666" y="1681"/>
                  <a:pt x="1657" y="1696"/>
                  <a:pt x="1663" y="1707"/>
                </a:cubicBezTo>
                <a:cubicBezTo>
                  <a:pt x="1671" y="1710"/>
                  <a:pt x="1676" y="1716"/>
                  <a:pt x="1682" y="1722"/>
                </a:cubicBezTo>
                <a:cubicBezTo>
                  <a:pt x="1686" y="1720"/>
                  <a:pt x="1689" y="1720"/>
                  <a:pt x="1695" y="1721"/>
                </a:cubicBezTo>
                <a:cubicBezTo>
                  <a:pt x="1698" y="1709"/>
                  <a:pt x="1710" y="1708"/>
                  <a:pt x="1710" y="1696"/>
                </a:cubicBezTo>
                <a:close/>
                <a:moveTo>
                  <a:pt x="1396" y="1688"/>
                </a:moveTo>
                <a:cubicBezTo>
                  <a:pt x="1400" y="1690"/>
                  <a:pt x="1404" y="1694"/>
                  <a:pt x="1408" y="1696"/>
                </a:cubicBezTo>
                <a:cubicBezTo>
                  <a:pt x="1409" y="1692"/>
                  <a:pt x="1412" y="1683"/>
                  <a:pt x="1409" y="1680"/>
                </a:cubicBezTo>
                <a:cubicBezTo>
                  <a:pt x="1405" y="1683"/>
                  <a:pt x="1398" y="1683"/>
                  <a:pt x="1396" y="1688"/>
                </a:cubicBezTo>
                <a:close/>
                <a:moveTo>
                  <a:pt x="979" y="1686"/>
                </a:moveTo>
                <a:cubicBezTo>
                  <a:pt x="987" y="1686"/>
                  <a:pt x="994" y="1689"/>
                  <a:pt x="1001" y="1692"/>
                </a:cubicBezTo>
                <a:cubicBezTo>
                  <a:pt x="999" y="1685"/>
                  <a:pt x="985" y="1680"/>
                  <a:pt x="979" y="1686"/>
                </a:cubicBezTo>
                <a:close/>
                <a:moveTo>
                  <a:pt x="763" y="1707"/>
                </a:moveTo>
                <a:cubicBezTo>
                  <a:pt x="764" y="1714"/>
                  <a:pt x="775" y="1721"/>
                  <a:pt x="779" y="1731"/>
                </a:cubicBezTo>
                <a:cubicBezTo>
                  <a:pt x="781" y="1738"/>
                  <a:pt x="782" y="1743"/>
                  <a:pt x="783" y="1751"/>
                </a:cubicBezTo>
                <a:cubicBezTo>
                  <a:pt x="801" y="1736"/>
                  <a:pt x="790" y="1698"/>
                  <a:pt x="779" y="1686"/>
                </a:cubicBezTo>
                <a:cubicBezTo>
                  <a:pt x="770" y="1690"/>
                  <a:pt x="761" y="1696"/>
                  <a:pt x="763" y="1707"/>
                </a:cubicBezTo>
                <a:close/>
                <a:moveTo>
                  <a:pt x="745" y="1692"/>
                </a:moveTo>
                <a:cubicBezTo>
                  <a:pt x="743" y="1694"/>
                  <a:pt x="748" y="1696"/>
                  <a:pt x="750" y="1697"/>
                </a:cubicBezTo>
                <a:cubicBezTo>
                  <a:pt x="752" y="1694"/>
                  <a:pt x="747" y="1690"/>
                  <a:pt x="745" y="1692"/>
                </a:cubicBezTo>
                <a:close/>
                <a:moveTo>
                  <a:pt x="988" y="1694"/>
                </a:moveTo>
                <a:cubicBezTo>
                  <a:pt x="984" y="1693"/>
                  <a:pt x="981" y="1695"/>
                  <a:pt x="977" y="1695"/>
                </a:cubicBezTo>
                <a:cubicBezTo>
                  <a:pt x="972" y="1694"/>
                  <a:pt x="967" y="1690"/>
                  <a:pt x="963" y="1695"/>
                </a:cubicBezTo>
                <a:cubicBezTo>
                  <a:pt x="965" y="1702"/>
                  <a:pt x="968" y="1707"/>
                  <a:pt x="967" y="1717"/>
                </a:cubicBezTo>
                <a:cubicBezTo>
                  <a:pt x="971" y="1720"/>
                  <a:pt x="977" y="1725"/>
                  <a:pt x="982" y="1723"/>
                </a:cubicBezTo>
                <a:cubicBezTo>
                  <a:pt x="978" y="1719"/>
                  <a:pt x="970" y="1715"/>
                  <a:pt x="971" y="1709"/>
                </a:cubicBezTo>
                <a:cubicBezTo>
                  <a:pt x="981" y="1714"/>
                  <a:pt x="989" y="1721"/>
                  <a:pt x="1005" y="1721"/>
                </a:cubicBezTo>
                <a:cubicBezTo>
                  <a:pt x="1006" y="1718"/>
                  <a:pt x="1008" y="1716"/>
                  <a:pt x="1009" y="1711"/>
                </a:cubicBezTo>
                <a:cubicBezTo>
                  <a:pt x="1004" y="1704"/>
                  <a:pt x="999" y="1695"/>
                  <a:pt x="988" y="1694"/>
                </a:cubicBezTo>
                <a:close/>
                <a:moveTo>
                  <a:pt x="335" y="1697"/>
                </a:moveTo>
                <a:cubicBezTo>
                  <a:pt x="333" y="1696"/>
                  <a:pt x="332" y="1694"/>
                  <a:pt x="330" y="1693"/>
                </a:cubicBezTo>
                <a:cubicBezTo>
                  <a:pt x="331" y="1695"/>
                  <a:pt x="333" y="1699"/>
                  <a:pt x="335" y="1697"/>
                </a:cubicBezTo>
                <a:close/>
                <a:moveTo>
                  <a:pt x="1390" y="1734"/>
                </a:moveTo>
                <a:cubicBezTo>
                  <a:pt x="1397" y="1739"/>
                  <a:pt x="1412" y="1744"/>
                  <a:pt x="1418" y="1748"/>
                </a:cubicBezTo>
                <a:cubicBezTo>
                  <a:pt x="1420" y="1747"/>
                  <a:pt x="1414" y="1742"/>
                  <a:pt x="1410" y="1741"/>
                </a:cubicBezTo>
                <a:cubicBezTo>
                  <a:pt x="1408" y="1738"/>
                  <a:pt x="1403" y="1738"/>
                  <a:pt x="1401" y="1734"/>
                </a:cubicBezTo>
                <a:cubicBezTo>
                  <a:pt x="1394" y="1731"/>
                  <a:pt x="1388" y="1728"/>
                  <a:pt x="1385" y="1722"/>
                </a:cubicBezTo>
                <a:cubicBezTo>
                  <a:pt x="1391" y="1714"/>
                  <a:pt x="1397" y="1724"/>
                  <a:pt x="1403" y="1729"/>
                </a:cubicBezTo>
                <a:cubicBezTo>
                  <a:pt x="1411" y="1735"/>
                  <a:pt x="1418" y="1742"/>
                  <a:pt x="1428" y="1742"/>
                </a:cubicBezTo>
                <a:cubicBezTo>
                  <a:pt x="1422" y="1736"/>
                  <a:pt x="1417" y="1726"/>
                  <a:pt x="1408" y="1722"/>
                </a:cubicBezTo>
                <a:cubicBezTo>
                  <a:pt x="1404" y="1720"/>
                  <a:pt x="1397" y="1721"/>
                  <a:pt x="1396" y="1715"/>
                </a:cubicBezTo>
                <a:cubicBezTo>
                  <a:pt x="1397" y="1713"/>
                  <a:pt x="1398" y="1711"/>
                  <a:pt x="1401" y="1711"/>
                </a:cubicBezTo>
                <a:cubicBezTo>
                  <a:pt x="1404" y="1710"/>
                  <a:pt x="1405" y="1714"/>
                  <a:pt x="1408" y="1712"/>
                </a:cubicBezTo>
                <a:cubicBezTo>
                  <a:pt x="1405" y="1686"/>
                  <a:pt x="1358" y="1689"/>
                  <a:pt x="1359" y="1716"/>
                </a:cubicBezTo>
                <a:cubicBezTo>
                  <a:pt x="1352" y="1721"/>
                  <a:pt x="1344" y="1727"/>
                  <a:pt x="1345" y="1736"/>
                </a:cubicBezTo>
                <a:cubicBezTo>
                  <a:pt x="1347" y="1751"/>
                  <a:pt x="1382" y="1761"/>
                  <a:pt x="1391" y="1753"/>
                </a:cubicBezTo>
                <a:cubicBezTo>
                  <a:pt x="1383" y="1751"/>
                  <a:pt x="1372" y="1754"/>
                  <a:pt x="1371" y="1745"/>
                </a:cubicBezTo>
                <a:cubicBezTo>
                  <a:pt x="1379" y="1736"/>
                  <a:pt x="1389" y="1751"/>
                  <a:pt x="1401" y="1746"/>
                </a:cubicBezTo>
                <a:cubicBezTo>
                  <a:pt x="1394" y="1741"/>
                  <a:pt x="1382" y="1740"/>
                  <a:pt x="1377" y="1734"/>
                </a:cubicBezTo>
                <a:cubicBezTo>
                  <a:pt x="1380" y="1725"/>
                  <a:pt x="1385" y="1732"/>
                  <a:pt x="1390" y="1734"/>
                </a:cubicBezTo>
                <a:close/>
                <a:moveTo>
                  <a:pt x="781" y="1779"/>
                </a:moveTo>
                <a:cubicBezTo>
                  <a:pt x="776" y="1766"/>
                  <a:pt x="776" y="1744"/>
                  <a:pt x="769" y="1732"/>
                </a:cubicBezTo>
                <a:cubicBezTo>
                  <a:pt x="765" y="1726"/>
                  <a:pt x="762" y="1724"/>
                  <a:pt x="761" y="1718"/>
                </a:cubicBezTo>
                <a:cubicBezTo>
                  <a:pt x="754" y="1712"/>
                  <a:pt x="748" y="1706"/>
                  <a:pt x="742" y="1700"/>
                </a:cubicBezTo>
                <a:cubicBezTo>
                  <a:pt x="736" y="1699"/>
                  <a:pt x="732" y="1695"/>
                  <a:pt x="725" y="1696"/>
                </a:cubicBezTo>
                <a:cubicBezTo>
                  <a:pt x="725" y="1697"/>
                  <a:pt x="724" y="1697"/>
                  <a:pt x="723" y="1697"/>
                </a:cubicBezTo>
                <a:cubicBezTo>
                  <a:pt x="720" y="1732"/>
                  <a:pt x="741" y="1759"/>
                  <a:pt x="769" y="1771"/>
                </a:cubicBezTo>
                <a:cubicBezTo>
                  <a:pt x="773" y="1780"/>
                  <a:pt x="779" y="1788"/>
                  <a:pt x="786" y="1795"/>
                </a:cubicBezTo>
                <a:cubicBezTo>
                  <a:pt x="789" y="1790"/>
                  <a:pt x="783" y="1785"/>
                  <a:pt x="781" y="1779"/>
                </a:cubicBezTo>
                <a:close/>
                <a:moveTo>
                  <a:pt x="950" y="1697"/>
                </a:moveTo>
                <a:cubicBezTo>
                  <a:pt x="947" y="1697"/>
                  <a:pt x="939" y="1700"/>
                  <a:pt x="935" y="1700"/>
                </a:cubicBezTo>
                <a:cubicBezTo>
                  <a:pt x="927" y="1701"/>
                  <a:pt x="920" y="1696"/>
                  <a:pt x="914" y="1698"/>
                </a:cubicBezTo>
                <a:cubicBezTo>
                  <a:pt x="905" y="1701"/>
                  <a:pt x="908" y="1714"/>
                  <a:pt x="909" y="1722"/>
                </a:cubicBezTo>
                <a:cubicBezTo>
                  <a:pt x="913" y="1718"/>
                  <a:pt x="912" y="1708"/>
                  <a:pt x="920" y="1708"/>
                </a:cubicBezTo>
                <a:cubicBezTo>
                  <a:pt x="916" y="1723"/>
                  <a:pt x="921" y="1739"/>
                  <a:pt x="932" y="1745"/>
                </a:cubicBezTo>
                <a:cubicBezTo>
                  <a:pt x="946" y="1741"/>
                  <a:pt x="940" y="1716"/>
                  <a:pt x="941" y="1706"/>
                </a:cubicBezTo>
                <a:cubicBezTo>
                  <a:pt x="952" y="1711"/>
                  <a:pt x="950" y="1726"/>
                  <a:pt x="951" y="1738"/>
                </a:cubicBezTo>
                <a:cubicBezTo>
                  <a:pt x="959" y="1730"/>
                  <a:pt x="966" y="1700"/>
                  <a:pt x="950" y="1697"/>
                </a:cubicBezTo>
                <a:close/>
                <a:moveTo>
                  <a:pt x="1764" y="1734"/>
                </a:moveTo>
                <a:cubicBezTo>
                  <a:pt x="1769" y="1741"/>
                  <a:pt x="1777" y="1745"/>
                  <a:pt x="1790" y="1743"/>
                </a:cubicBezTo>
                <a:cubicBezTo>
                  <a:pt x="1805" y="1737"/>
                  <a:pt x="1812" y="1711"/>
                  <a:pt x="1798" y="1699"/>
                </a:cubicBezTo>
                <a:cubicBezTo>
                  <a:pt x="1787" y="1696"/>
                  <a:pt x="1777" y="1698"/>
                  <a:pt x="1767" y="1703"/>
                </a:cubicBezTo>
                <a:cubicBezTo>
                  <a:pt x="1764" y="1712"/>
                  <a:pt x="1765" y="1722"/>
                  <a:pt x="1764" y="1734"/>
                </a:cubicBezTo>
                <a:close/>
                <a:moveTo>
                  <a:pt x="351" y="1713"/>
                </a:moveTo>
                <a:cubicBezTo>
                  <a:pt x="347" y="1710"/>
                  <a:pt x="343" y="1702"/>
                  <a:pt x="338" y="1703"/>
                </a:cubicBezTo>
                <a:cubicBezTo>
                  <a:pt x="342" y="1706"/>
                  <a:pt x="348" y="1712"/>
                  <a:pt x="351" y="1713"/>
                </a:cubicBezTo>
                <a:close/>
                <a:moveTo>
                  <a:pt x="1348" y="1707"/>
                </a:moveTo>
                <a:cubicBezTo>
                  <a:pt x="1342" y="1710"/>
                  <a:pt x="1335" y="1713"/>
                  <a:pt x="1328" y="1715"/>
                </a:cubicBezTo>
                <a:cubicBezTo>
                  <a:pt x="1319" y="1726"/>
                  <a:pt x="1306" y="1731"/>
                  <a:pt x="1299" y="1743"/>
                </a:cubicBezTo>
                <a:cubicBezTo>
                  <a:pt x="1303" y="1750"/>
                  <a:pt x="1311" y="1753"/>
                  <a:pt x="1312" y="1764"/>
                </a:cubicBezTo>
                <a:cubicBezTo>
                  <a:pt x="1313" y="1769"/>
                  <a:pt x="1311" y="1774"/>
                  <a:pt x="1311" y="1781"/>
                </a:cubicBezTo>
                <a:cubicBezTo>
                  <a:pt x="1316" y="1790"/>
                  <a:pt x="1309" y="1800"/>
                  <a:pt x="1316" y="1808"/>
                </a:cubicBezTo>
                <a:cubicBezTo>
                  <a:pt x="1326" y="1807"/>
                  <a:pt x="1337" y="1805"/>
                  <a:pt x="1341" y="1799"/>
                </a:cubicBezTo>
                <a:cubicBezTo>
                  <a:pt x="1345" y="1794"/>
                  <a:pt x="1341" y="1788"/>
                  <a:pt x="1341" y="1780"/>
                </a:cubicBezTo>
                <a:cubicBezTo>
                  <a:pt x="1340" y="1768"/>
                  <a:pt x="1346" y="1766"/>
                  <a:pt x="1354" y="1760"/>
                </a:cubicBezTo>
                <a:cubicBezTo>
                  <a:pt x="1343" y="1753"/>
                  <a:pt x="1334" y="1743"/>
                  <a:pt x="1337" y="1723"/>
                </a:cubicBezTo>
                <a:cubicBezTo>
                  <a:pt x="1341" y="1718"/>
                  <a:pt x="1348" y="1715"/>
                  <a:pt x="1349" y="1707"/>
                </a:cubicBezTo>
                <a:cubicBezTo>
                  <a:pt x="1349" y="1707"/>
                  <a:pt x="1348" y="1707"/>
                  <a:pt x="1348" y="1707"/>
                </a:cubicBezTo>
                <a:close/>
                <a:moveTo>
                  <a:pt x="1757" y="1719"/>
                </a:moveTo>
                <a:cubicBezTo>
                  <a:pt x="1758" y="1716"/>
                  <a:pt x="1757" y="1714"/>
                  <a:pt x="1756" y="1711"/>
                </a:cubicBezTo>
                <a:cubicBezTo>
                  <a:pt x="1755" y="1711"/>
                  <a:pt x="1754" y="1711"/>
                  <a:pt x="1753" y="1711"/>
                </a:cubicBezTo>
                <a:cubicBezTo>
                  <a:pt x="1751" y="1714"/>
                  <a:pt x="1752" y="1720"/>
                  <a:pt x="1757" y="1719"/>
                </a:cubicBezTo>
                <a:close/>
                <a:moveTo>
                  <a:pt x="1706" y="1723"/>
                </a:moveTo>
                <a:cubicBezTo>
                  <a:pt x="1711" y="1723"/>
                  <a:pt x="1714" y="1717"/>
                  <a:pt x="1712" y="1712"/>
                </a:cubicBezTo>
                <a:cubicBezTo>
                  <a:pt x="1707" y="1713"/>
                  <a:pt x="1702" y="1718"/>
                  <a:pt x="1706" y="1723"/>
                </a:cubicBezTo>
                <a:close/>
                <a:moveTo>
                  <a:pt x="715" y="1724"/>
                </a:moveTo>
                <a:cubicBezTo>
                  <a:pt x="717" y="1719"/>
                  <a:pt x="714" y="1712"/>
                  <a:pt x="708" y="1713"/>
                </a:cubicBezTo>
                <a:cubicBezTo>
                  <a:pt x="705" y="1719"/>
                  <a:pt x="710" y="1723"/>
                  <a:pt x="715" y="1724"/>
                </a:cubicBezTo>
                <a:close/>
                <a:moveTo>
                  <a:pt x="357" y="1718"/>
                </a:moveTo>
                <a:cubicBezTo>
                  <a:pt x="355" y="1718"/>
                  <a:pt x="354" y="1712"/>
                  <a:pt x="351" y="1715"/>
                </a:cubicBezTo>
                <a:cubicBezTo>
                  <a:pt x="353" y="1716"/>
                  <a:pt x="356" y="1722"/>
                  <a:pt x="357" y="1718"/>
                </a:cubicBezTo>
                <a:close/>
                <a:moveTo>
                  <a:pt x="1493" y="1724"/>
                </a:moveTo>
                <a:cubicBezTo>
                  <a:pt x="1490" y="1738"/>
                  <a:pt x="1475" y="1739"/>
                  <a:pt x="1466" y="1747"/>
                </a:cubicBezTo>
                <a:cubicBezTo>
                  <a:pt x="1473" y="1745"/>
                  <a:pt x="1482" y="1744"/>
                  <a:pt x="1489" y="1739"/>
                </a:cubicBezTo>
                <a:cubicBezTo>
                  <a:pt x="1494" y="1736"/>
                  <a:pt x="1500" y="1726"/>
                  <a:pt x="1505" y="1736"/>
                </a:cubicBezTo>
                <a:cubicBezTo>
                  <a:pt x="1500" y="1748"/>
                  <a:pt x="1482" y="1746"/>
                  <a:pt x="1472" y="1753"/>
                </a:cubicBezTo>
                <a:cubicBezTo>
                  <a:pt x="1479" y="1752"/>
                  <a:pt x="1488" y="1752"/>
                  <a:pt x="1496" y="1749"/>
                </a:cubicBezTo>
                <a:cubicBezTo>
                  <a:pt x="1500" y="1748"/>
                  <a:pt x="1510" y="1745"/>
                  <a:pt x="1510" y="1753"/>
                </a:cubicBezTo>
                <a:cubicBezTo>
                  <a:pt x="1510" y="1765"/>
                  <a:pt x="1479" y="1752"/>
                  <a:pt x="1470" y="1761"/>
                </a:cubicBezTo>
                <a:cubicBezTo>
                  <a:pt x="1477" y="1767"/>
                  <a:pt x="1497" y="1758"/>
                  <a:pt x="1504" y="1760"/>
                </a:cubicBezTo>
                <a:cubicBezTo>
                  <a:pt x="1506" y="1760"/>
                  <a:pt x="1511" y="1764"/>
                  <a:pt x="1510" y="1768"/>
                </a:cubicBezTo>
                <a:cubicBezTo>
                  <a:pt x="1507" y="1777"/>
                  <a:pt x="1490" y="1763"/>
                  <a:pt x="1482" y="1770"/>
                </a:cubicBezTo>
                <a:cubicBezTo>
                  <a:pt x="1487" y="1775"/>
                  <a:pt x="1504" y="1772"/>
                  <a:pt x="1503" y="1780"/>
                </a:cubicBezTo>
                <a:cubicBezTo>
                  <a:pt x="1495" y="1788"/>
                  <a:pt x="1483" y="1776"/>
                  <a:pt x="1472" y="1775"/>
                </a:cubicBezTo>
                <a:cubicBezTo>
                  <a:pt x="1475" y="1778"/>
                  <a:pt x="1480" y="1783"/>
                  <a:pt x="1487" y="1785"/>
                </a:cubicBezTo>
                <a:cubicBezTo>
                  <a:pt x="1490" y="1786"/>
                  <a:pt x="1493" y="1785"/>
                  <a:pt x="1496" y="1786"/>
                </a:cubicBezTo>
                <a:cubicBezTo>
                  <a:pt x="1501" y="1787"/>
                  <a:pt x="1503" y="1791"/>
                  <a:pt x="1508" y="1791"/>
                </a:cubicBezTo>
                <a:cubicBezTo>
                  <a:pt x="1524" y="1792"/>
                  <a:pt x="1537" y="1782"/>
                  <a:pt x="1536" y="1765"/>
                </a:cubicBezTo>
                <a:cubicBezTo>
                  <a:pt x="1534" y="1761"/>
                  <a:pt x="1531" y="1757"/>
                  <a:pt x="1527" y="1754"/>
                </a:cubicBezTo>
                <a:cubicBezTo>
                  <a:pt x="1549" y="1726"/>
                  <a:pt x="1510" y="1705"/>
                  <a:pt x="1493" y="1724"/>
                </a:cubicBezTo>
                <a:close/>
                <a:moveTo>
                  <a:pt x="1672" y="1725"/>
                </a:moveTo>
                <a:cubicBezTo>
                  <a:pt x="1672" y="1720"/>
                  <a:pt x="1669" y="1718"/>
                  <a:pt x="1665" y="1717"/>
                </a:cubicBezTo>
                <a:cubicBezTo>
                  <a:pt x="1663" y="1721"/>
                  <a:pt x="1667" y="1725"/>
                  <a:pt x="1672" y="1725"/>
                </a:cubicBezTo>
                <a:close/>
                <a:moveTo>
                  <a:pt x="370" y="1731"/>
                </a:moveTo>
                <a:cubicBezTo>
                  <a:pt x="368" y="1728"/>
                  <a:pt x="367" y="1724"/>
                  <a:pt x="362" y="1723"/>
                </a:cubicBezTo>
                <a:cubicBezTo>
                  <a:pt x="363" y="1727"/>
                  <a:pt x="367" y="1729"/>
                  <a:pt x="370" y="1731"/>
                </a:cubicBezTo>
                <a:close/>
                <a:moveTo>
                  <a:pt x="1706" y="1738"/>
                </a:moveTo>
                <a:cubicBezTo>
                  <a:pt x="1710" y="1736"/>
                  <a:pt x="1714" y="1730"/>
                  <a:pt x="1713" y="1726"/>
                </a:cubicBezTo>
                <a:cubicBezTo>
                  <a:pt x="1709" y="1728"/>
                  <a:pt x="1703" y="1731"/>
                  <a:pt x="1706" y="1738"/>
                </a:cubicBezTo>
                <a:close/>
                <a:moveTo>
                  <a:pt x="1737" y="1732"/>
                </a:moveTo>
                <a:cubicBezTo>
                  <a:pt x="1741" y="1735"/>
                  <a:pt x="1748" y="1735"/>
                  <a:pt x="1752" y="1732"/>
                </a:cubicBezTo>
                <a:cubicBezTo>
                  <a:pt x="1752" y="1726"/>
                  <a:pt x="1737" y="1725"/>
                  <a:pt x="1737" y="1732"/>
                </a:cubicBezTo>
                <a:close/>
                <a:moveTo>
                  <a:pt x="1685" y="1734"/>
                </a:moveTo>
                <a:cubicBezTo>
                  <a:pt x="1686" y="1739"/>
                  <a:pt x="1690" y="1744"/>
                  <a:pt x="1695" y="1742"/>
                </a:cubicBezTo>
                <a:cubicBezTo>
                  <a:pt x="1699" y="1735"/>
                  <a:pt x="1689" y="1724"/>
                  <a:pt x="1685" y="1734"/>
                </a:cubicBezTo>
                <a:close/>
                <a:moveTo>
                  <a:pt x="712" y="1731"/>
                </a:moveTo>
                <a:cubicBezTo>
                  <a:pt x="708" y="1732"/>
                  <a:pt x="703" y="1734"/>
                  <a:pt x="700" y="1737"/>
                </a:cubicBezTo>
                <a:cubicBezTo>
                  <a:pt x="704" y="1756"/>
                  <a:pt x="723" y="1771"/>
                  <a:pt x="747" y="1771"/>
                </a:cubicBezTo>
                <a:cubicBezTo>
                  <a:pt x="733" y="1760"/>
                  <a:pt x="726" y="1742"/>
                  <a:pt x="712" y="1731"/>
                </a:cubicBezTo>
                <a:close/>
                <a:moveTo>
                  <a:pt x="377" y="1736"/>
                </a:moveTo>
                <a:cubicBezTo>
                  <a:pt x="375" y="1735"/>
                  <a:pt x="374" y="1732"/>
                  <a:pt x="371" y="1732"/>
                </a:cubicBezTo>
                <a:cubicBezTo>
                  <a:pt x="371" y="1734"/>
                  <a:pt x="376" y="1737"/>
                  <a:pt x="377" y="1736"/>
                </a:cubicBezTo>
                <a:close/>
                <a:moveTo>
                  <a:pt x="1006" y="1789"/>
                </a:moveTo>
                <a:cubicBezTo>
                  <a:pt x="1002" y="1794"/>
                  <a:pt x="992" y="1799"/>
                  <a:pt x="994" y="1808"/>
                </a:cubicBezTo>
                <a:cubicBezTo>
                  <a:pt x="1002" y="1808"/>
                  <a:pt x="1003" y="1801"/>
                  <a:pt x="1008" y="1797"/>
                </a:cubicBezTo>
                <a:cubicBezTo>
                  <a:pt x="1028" y="1798"/>
                  <a:pt x="1048" y="1790"/>
                  <a:pt x="1051" y="1774"/>
                </a:cubicBezTo>
                <a:cubicBezTo>
                  <a:pt x="1045" y="1778"/>
                  <a:pt x="1039" y="1785"/>
                  <a:pt x="1031" y="1783"/>
                </a:cubicBezTo>
                <a:cubicBezTo>
                  <a:pt x="1037" y="1772"/>
                  <a:pt x="1068" y="1751"/>
                  <a:pt x="1057" y="1734"/>
                </a:cubicBezTo>
                <a:cubicBezTo>
                  <a:pt x="1025" y="1736"/>
                  <a:pt x="1004" y="1754"/>
                  <a:pt x="1006" y="1789"/>
                </a:cubicBezTo>
                <a:close/>
                <a:moveTo>
                  <a:pt x="391" y="1749"/>
                </a:moveTo>
                <a:cubicBezTo>
                  <a:pt x="388" y="1745"/>
                  <a:pt x="385" y="1740"/>
                  <a:pt x="379" y="1738"/>
                </a:cubicBezTo>
                <a:cubicBezTo>
                  <a:pt x="382" y="1743"/>
                  <a:pt x="386" y="1747"/>
                  <a:pt x="391" y="1749"/>
                </a:cubicBezTo>
                <a:close/>
                <a:moveTo>
                  <a:pt x="1724" y="1739"/>
                </a:moveTo>
                <a:cubicBezTo>
                  <a:pt x="1718" y="1743"/>
                  <a:pt x="1712" y="1749"/>
                  <a:pt x="1706" y="1754"/>
                </a:cubicBezTo>
                <a:cubicBezTo>
                  <a:pt x="1702" y="1759"/>
                  <a:pt x="1685" y="1773"/>
                  <a:pt x="1685" y="1779"/>
                </a:cubicBezTo>
                <a:cubicBezTo>
                  <a:pt x="1685" y="1782"/>
                  <a:pt x="1688" y="1786"/>
                  <a:pt x="1689" y="1789"/>
                </a:cubicBezTo>
                <a:cubicBezTo>
                  <a:pt x="1690" y="1795"/>
                  <a:pt x="1688" y="1799"/>
                  <a:pt x="1689" y="1806"/>
                </a:cubicBezTo>
                <a:cubicBezTo>
                  <a:pt x="1697" y="1809"/>
                  <a:pt x="1703" y="1815"/>
                  <a:pt x="1706" y="1824"/>
                </a:cubicBezTo>
                <a:cubicBezTo>
                  <a:pt x="1723" y="1816"/>
                  <a:pt x="1734" y="1804"/>
                  <a:pt x="1745" y="1791"/>
                </a:cubicBezTo>
                <a:cubicBezTo>
                  <a:pt x="1759" y="1781"/>
                  <a:pt x="1774" y="1768"/>
                  <a:pt x="1783" y="1755"/>
                </a:cubicBezTo>
                <a:cubicBezTo>
                  <a:pt x="1768" y="1764"/>
                  <a:pt x="1748" y="1759"/>
                  <a:pt x="1745" y="1744"/>
                </a:cubicBezTo>
                <a:cubicBezTo>
                  <a:pt x="1737" y="1743"/>
                  <a:pt x="1731" y="1741"/>
                  <a:pt x="1724" y="1739"/>
                </a:cubicBezTo>
                <a:close/>
                <a:moveTo>
                  <a:pt x="1755" y="1742"/>
                </a:moveTo>
                <a:cubicBezTo>
                  <a:pt x="1755" y="1748"/>
                  <a:pt x="1762" y="1752"/>
                  <a:pt x="1766" y="1749"/>
                </a:cubicBezTo>
                <a:cubicBezTo>
                  <a:pt x="1764" y="1744"/>
                  <a:pt x="1761" y="1741"/>
                  <a:pt x="1755" y="1742"/>
                </a:cubicBezTo>
                <a:close/>
                <a:moveTo>
                  <a:pt x="867" y="1775"/>
                </a:moveTo>
                <a:cubicBezTo>
                  <a:pt x="861" y="1771"/>
                  <a:pt x="864" y="1757"/>
                  <a:pt x="865" y="1750"/>
                </a:cubicBezTo>
                <a:cubicBezTo>
                  <a:pt x="855" y="1755"/>
                  <a:pt x="856" y="1768"/>
                  <a:pt x="860" y="1778"/>
                </a:cubicBezTo>
                <a:cubicBezTo>
                  <a:pt x="869" y="1788"/>
                  <a:pt x="890" y="1787"/>
                  <a:pt x="900" y="1795"/>
                </a:cubicBezTo>
                <a:cubicBezTo>
                  <a:pt x="909" y="1789"/>
                  <a:pt x="907" y="1759"/>
                  <a:pt x="898" y="1758"/>
                </a:cubicBezTo>
                <a:cubicBezTo>
                  <a:pt x="899" y="1767"/>
                  <a:pt x="901" y="1781"/>
                  <a:pt x="893" y="1783"/>
                </a:cubicBezTo>
                <a:cubicBezTo>
                  <a:pt x="888" y="1771"/>
                  <a:pt x="891" y="1752"/>
                  <a:pt x="881" y="1745"/>
                </a:cubicBezTo>
                <a:cubicBezTo>
                  <a:pt x="870" y="1748"/>
                  <a:pt x="873" y="1766"/>
                  <a:pt x="867" y="1775"/>
                </a:cubicBezTo>
                <a:close/>
                <a:moveTo>
                  <a:pt x="949" y="1770"/>
                </a:moveTo>
                <a:cubicBezTo>
                  <a:pt x="958" y="1768"/>
                  <a:pt x="958" y="1754"/>
                  <a:pt x="960" y="1748"/>
                </a:cubicBezTo>
                <a:cubicBezTo>
                  <a:pt x="959" y="1748"/>
                  <a:pt x="959" y="1747"/>
                  <a:pt x="959" y="1746"/>
                </a:cubicBezTo>
                <a:cubicBezTo>
                  <a:pt x="948" y="1747"/>
                  <a:pt x="954" y="1763"/>
                  <a:pt x="949" y="1770"/>
                </a:cubicBezTo>
                <a:close/>
                <a:moveTo>
                  <a:pt x="398" y="1755"/>
                </a:moveTo>
                <a:cubicBezTo>
                  <a:pt x="397" y="1752"/>
                  <a:pt x="396" y="1750"/>
                  <a:pt x="392" y="1750"/>
                </a:cubicBezTo>
                <a:cubicBezTo>
                  <a:pt x="393" y="1753"/>
                  <a:pt x="396" y="1753"/>
                  <a:pt x="398" y="1755"/>
                </a:cubicBezTo>
                <a:close/>
                <a:moveTo>
                  <a:pt x="1597" y="1782"/>
                </a:moveTo>
                <a:cubicBezTo>
                  <a:pt x="1601" y="1783"/>
                  <a:pt x="1602" y="1787"/>
                  <a:pt x="1605" y="1788"/>
                </a:cubicBezTo>
                <a:cubicBezTo>
                  <a:pt x="1613" y="1791"/>
                  <a:pt x="1619" y="1785"/>
                  <a:pt x="1624" y="1783"/>
                </a:cubicBezTo>
                <a:cubicBezTo>
                  <a:pt x="1633" y="1780"/>
                  <a:pt x="1641" y="1779"/>
                  <a:pt x="1642" y="1772"/>
                </a:cubicBezTo>
                <a:cubicBezTo>
                  <a:pt x="1643" y="1764"/>
                  <a:pt x="1630" y="1754"/>
                  <a:pt x="1626" y="1753"/>
                </a:cubicBezTo>
                <a:cubicBezTo>
                  <a:pt x="1625" y="1752"/>
                  <a:pt x="1622" y="1754"/>
                  <a:pt x="1621" y="1754"/>
                </a:cubicBezTo>
                <a:cubicBezTo>
                  <a:pt x="1609" y="1754"/>
                  <a:pt x="1589" y="1752"/>
                  <a:pt x="1583" y="1760"/>
                </a:cubicBezTo>
                <a:cubicBezTo>
                  <a:pt x="1589" y="1766"/>
                  <a:pt x="1597" y="1771"/>
                  <a:pt x="1597" y="1782"/>
                </a:cubicBezTo>
                <a:close/>
                <a:moveTo>
                  <a:pt x="1401" y="1757"/>
                </a:moveTo>
                <a:cubicBezTo>
                  <a:pt x="1404" y="1762"/>
                  <a:pt x="1414" y="1758"/>
                  <a:pt x="1420" y="1759"/>
                </a:cubicBezTo>
                <a:cubicBezTo>
                  <a:pt x="1416" y="1754"/>
                  <a:pt x="1406" y="1754"/>
                  <a:pt x="1401" y="1757"/>
                </a:cubicBezTo>
                <a:close/>
                <a:moveTo>
                  <a:pt x="1280" y="1758"/>
                </a:moveTo>
                <a:cubicBezTo>
                  <a:pt x="1279" y="1758"/>
                  <a:pt x="1279" y="1759"/>
                  <a:pt x="1278" y="1760"/>
                </a:cubicBezTo>
                <a:cubicBezTo>
                  <a:pt x="1250" y="1776"/>
                  <a:pt x="1225" y="1798"/>
                  <a:pt x="1201" y="1817"/>
                </a:cubicBezTo>
                <a:cubicBezTo>
                  <a:pt x="1162" y="1847"/>
                  <a:pt x="1120" y="1879"/>
                  <a:pt x="1070" y="1897"/>
                </a:cubicBezTo>
                <a:cubicBezTo>
                  <a:pt x="1062" y="1900"/>
                  <a:pt x="1051" y="1901"/>
                  <a:pt x="1043" y="1905"/>
                </a:cubicBezTo>
                <a:cubicBezTo>
                  <a:pt x="1038" y="1908"/>
                  <a:pt x="1038" y="1917"/>
                  <a:pt x="1035" y="1922"/>
                </a:cubicBezTo>
                <a:cubicBezTo>
                  <a:pt x="1031" y="1927"/>
                  <a:pt x="1025" y="1928"/>
                  <a:pt x="1020" y="1932"/>
                </a:cubicBezTo>
                <a:cubicBezTo>
                  <a:pt x="1028" y="1939"/>
                  <a:pt x="1035" y="1947"/>
                  <a:pt x="1038" y="1959"/>
                </a:cubicBezTo>
                <a:cubicBezTo>
                  <a:pt x="1046" y="1958"/>
                  <a:pt x="1054" y="1961"/>
                  <a:pt x="1063" y="1962"/>
                </a:cubicBezTo>
                <a:cubicBezTo>
                  <a:pt x="1074" y="1963"/>
                  <a:pt x="1084" y="1960"/>
                  <a:pt x="1093" y="1961"/>
                </a:cubicBezTo>
                <a:cubicBezTo>
                  <a:pt x="1097" y="1961"/>
                  <a:pt x="1100" y="1963"/>
                  <a:pt x="1103" y="1963"/>
                </a:cubicBezTo>
                <a:cubicBezTo>
                  <a:pt x="1108" y="1963"/>
                  <a:pt x="1115" y="1959"/>
                  <a:pt x="1121" y="1958"/>
                </a:cubicBezTo>
                <a:cubicBezTo>
                  <a:pt x="1124" y="1957"/>
                  <a:pt x="1127" y="1958"/>
                  <a:pt x="1130" y="1958"/>
                </a:cubicBezTo>
                <a:cubicBezTo>
                  <a:pt x="1138" y="1956"/>
                  <a:pt x="1149" y="1950"/>
                  <a:pt x="1158" y="1946"/>
                </a:cubicBezTo>
                <a:cubicBezTo>
                  <a:pt x="1169" y="1941"/>
                  <a:pt x="1181" y="1938"/>
                  <a:pt x="1187" y="1934"/>
                </a:cubicBezTo>
                <a:cubicBezTo>
                  <a:pt x="1191" y="1931"/>
                  <a:pt x="1194" y="1925"/>
                  <a:pt x="1198" y="1922"/>
                </a:cubicBezTo>
                <a:cubicBezTo>
                  <a:pt x="1205" y="1917"/>
                  <a:pt x="1212" y="1914"/>
                  <a:pt x="1216" y="1908"/>
                </a:cubicBezTo>
                <a:cubicBezTo>
                  <a:pt x="1212" y="1898"/>
                  <a:pt x="1201" y="1888"/>
                  <a:pt x="1190" y="1882"/>
                </a:cubicBezTo>
                <a:cubicBezTo>
                  <a:pt x="1180" y="1878"/>
                  <a:pt x="1169" y="1883"/>
                  <a:pt x="1158" y="1879"/>
                </a:cubicBezTo>
                <a:cubicBezTo>
                  <a:pt x="1161" y="1874"/>
                  <a:pt x="1166" y="1871"/>
                  <a:pt x="1169" y="1867"/>
                </a:cubicBezTo>
                <a:cubicBezTo>
                  <a:pt x="1196" y="1856"/>
                  <a:pt x="1221" y="1874"/>
                  <a:pt x="1238" y="1886"/>
                </a:cubicBezTo>
                <a:cubicBezTo>
                  <a:pt x="1251" y="1882"/>
                  <a:pt x="1260" y="1873"/>
                  <a:pt x="1268" y="1863"/>
                </a:cubicBezTo>
                <a:cubicBezTo>
                  <a:pt x="1262" y="1851"/>
                  <a:pt x="1274" y="1843"/>
                  <a:pt x="1287" y="1847"/>
                </a:cubicBezTo>
                <a:cubicBezTo>
                  <a:pt x="1301" y="1822"/>
                  <a:pt x="1296" y="1779"/>
                  <a:pt x="1282" y="1758"/>
                </a:cubicBezTo>
                <a:cubicBezTo>
                  <a:pt x="1281" y="1758"/>
                  <a:pt x="1281" y="1758"/>
                  <a:pt x="1280" y="1758"/>
                </a:cubicBezTo>
                <a:close/>
                <a:moveTo>
                  <a:pt x="1449" y="1762"/>
                </a:moveTo>
                <a:cubicBezTo>
                  <a:pt x="1449" y="1761"/>
                  <a:pt x="1448" y="1760"/>
                  <a:pt x="1448" y="1759"/>
                </a:cubicBezTo>
                <a:cubicBezTo>
                  <a:pt x="1438" y="1754"/>
                  <a:pt x="1442" y="1768"/>
                  <a:pt x="1449" y="1762"/>
                </a:cubicBezTo>
                <a:close/>
                <a:moveTo>
                  <a:pt x="824" y="1763"/>
                </a:moveTo>
                <a:cubicBezTo>
                  <a:pt x="831" y="1767"/>
                  <a:pt x="841" y="1772"/>
                  <a:pt x="840" y="1780"/>
                </a:cubicBezTo>
                <a:cubicBezTo>
                  <a:pt x="829" y="1777"/>
                  <a:pt x="818" y="1763"/>
                  <a:pt x="805" y="1770"/>
                </a:cubicBezTo>
                <a:cubicBezTo>
                  <a:pt x="806" y="1790"/>
                  <a:pt x="824" y="1794"/>
                  <a:pt x="835" y="1804"/>
                </a:cubicBezTo>
                <a:cubicBezTo>
                  <a:pt x="828" y="1810"/>
                  <a:pt x="821" y="1802"/>
                  <a:pt x="814" y="1801"/>
                </a:cubicBezTo>
                <a:cubicBezTo>
                  <a:pt x="818" y="1810"/>
                  <a:pt x="830" y="1813"/>
                  <a:pt x="839" y="1818"/>
                </a:cubicBezTo>
                <a:cubicBezTo>
                  <a:pt x="840" y="1802"/>
                  <a:pt x="844" y="1789"/>
                  <a:pt x="856" y="1782"/>
                </a:cubicBezTo>
                <a:cubicBezTo>
                  <a:pt x="849" y="1772"/>
                  <a:pt x="838" y="1760"/>
                  <a:pt x="824" y="1763"/>
                </a:cubicBezTo>
                <a:close/>
                <a:moveTo>
                  <a:pt x="1379" y="1761"/>
                </a:moveTo>
                <a:cubicBezTo>
                  <a:pt x="1364" y="1764"/>
                  <a:pt x="1351" y="1771"/>
                  <a:pt x="1352" y="1785"/>
                </a:cubicBezTo>
                <a:cubicBezTo>
                  <a:pt x="1352" y="1797"/>
                  <a:pt x="1365" y="1799"/>
                  <a:pt x="1372" y="1806"/>
                </a:cubicBezTo>
                <a:cubicBezTo>
                  <a:pt x="1368" y="1836"/>
                  <a:pt x="1421" y="1836"/>
                  <a:pt x="1419" y="1810"/>
                </a:cubicBezTo>
                <a:cubicBezTo>
                  <a:pt x="1413" y="1814"/>
                  <a:pt x="1405" y="1813"/>
                  <a:pt x="1404" y="1807"/>
                </a:cubicBezTo>
                <a:cubicBezTo>
                  <a:pt x="1403" y="1798"/>
                  <a:pt x="1423" y="1802"/>
                  <a:pt x="1420" y="1791"/>
                </a:cubicBezTo>
                <a:cubicBezTo>
                  <a:pt x="1408" y="1791"/>
                  <a:pt x="1397" y="1808"/>
                  <a:pt x="1389" y="1799"/>
                </a:cubicBezTo>
                <a:cubicBezTo>
                  <a:pt x="1390" y="1793"/>
                  <a:pt x="1396" y="1795"/>
                  <a:pt x="1401" y="1794"/>
                </a:cubicBezTo>
                <a:cubicBezTo>
                  <a:pt x="1412" y="1791"/>
                  <a:pt x="1421" y="1783"/>
                  <a:pt x="1428" y="1776"/>
                </a:cubicBezTo>
                <a:cubicBezTo>
                  <a:pt x="1416" y="1777"/>
                  <a:pt x="1410" y="1785"/>
                  <a:pt x="1399" y="1784"/>
                </a:cubicBezTo>
                <a:cubicBezTo>
                  <a:pt x="1399" y="1791"/>
                  <a:pt x="1390" y="1793"/>
                  <a:pt x="1386" y="1789"/>
                </a:cubicBezTo>
                <a:cubicBezTo>
                  <a:pt x="1388" y="1779"/>
                  <a:pt x="1404" y="1781"/>
                  <a:pt x="1410" y="1775"/>
                </a:cubicBezTo>
                <a:cubicBezTo>
                  <a:pt x="1396" y="1775"/>
                  <a:pt x="1386" y="1784"/>
                  <a:pt x="1373" y="1782"/>
                </a:cubicBezTo>
                <a:cubicBezTo>
                  <a:pt x="1370" y="1777"/>
                  <a:pt x="1376" y="1774"/>
                  <a:pt x="1379" y="1773"/>
                </a:cubicBezTo>
                <a:cubicBezTo>
                  <a:pt x="1387" y="1770"/>
                  <a:pt x="1402" y="1772"/>
                  <a:pt x="1409" y="1766"/>
                </a:cubicBezTo>
                <a:cubicBezTo>
                  <a:pt x="1399" y="1765"/>
                  <a:pt x="1387" y="1765"/>
                  <a:pt x="1379" y="1761"/>
                </a:cubicBezTo>
                <a:close/>
                <a:moveTo>
                  <a:pt x="1587" y="1803"/>
                </a:moveTo>
                <a:cubicBezTo>
                  <a:pt x="1597" y="1796"/>
                  <a:pt x="1586" y="1788"/>
                  <a:pt x="1587" y="1776"/>
                </a:cubicBezTo>
                <a:cubicBezTo>
                  <a:pt x="1578" y="1766"/>
                  <a:pt x="1560" y="1763"/>
                  <a:pt x="1549" y="1771"/>
                </a:cubicBezTo>
                <a:cubicBezTo>
                  <a:pt x="1536" y="1780"/>
                  <a:pt x="1537" y="1813"/>
                  <a:pt x="1553" y="1816"/>
                </a:cubicBezTo>
                <a:cubicBezTo>
                  <a:pt x="1562" y="1809"/>
                  <a:pt x="1572" y="1802"/>
                  <a:pt x="1587" y="1803"/>
                </a:cubicBezTo>
                <a:close/>
                <a:moveTo>
                  <a:pt x="780" y="1799"/>
                </a:moveTo>
                <a:cubicBezTo>
                  <a:pt x="773" y="1793"/>
                  <a:pt x="770" y="1781"/>
                  <a:pt x="761" y="1778"/>
                </a:cubicBezTo>
                <a:cubicBezTo>
                  <a:pt x="750" y="1774"/>
                  <a:pt x="735" y="1778"/>
                  <a:pt x="724" y="1774"/>
                </a:cubicBezTo>
                <a:cubicBezTo>
                  <a:pt x="720" y="1773"/>
                  <a:pt x="713" y="1768"/>
                  <a:pt x="711" y="1768"/>
                </a:cubicBezTo>
                <a:cubicBezTo>
                  <a:pt x="693" y="1773"/>
                  <a:pt x="675" y="1777"/>
                  <a:pt x="657" y="1778"/>
                </a:cubicBezTo>
                <a:cubicBezTo>
                  <a:pt x="653" y="1778"/>
                  <a:pt x="648" y="1776"/>
                  <a:pt x="645" y="1779"/>
                </a:cubicBezTo>
                <a:cubicBezTo>
                  <a:pt x="659" y="1787"/>
                  <a:pt x="680" y="1801"/>
                  <a:pt x="693" y="1814"/>
                </a:cubicBezTo>
                <a:cubicBezTo>
                  <a:pt x="697" y="1817"/>
                  <a:pt x="699" y="1825"/>
                  <a:pt x="705" y="1825"/>
                </a:cubicBezTo>
                <a:cubicBezTo>
                  <a:pt x="711" y="1826"/>
                  <a:pt x="725" y="1821"/>
                  <a:pt x="730" y="1815"/>
                </a:cubicBezTo>
                <a:cubicBezTo>
                  <a:pt x="734" y="1810"/>
                  <a:pt x="733" y="1803"/>
                  <a:pt x="735" y="1799"/>
                </a:cubicBezTo>
                <a:cubicBezTo>
                  <a:pt x="752" y="1810"/>
                  <a:pt x="733" y="1835"/>
                  <a:pt x="730" y="1845"/>
                </a:cubicBezTo>
                <a:cubicBezTo>
                  <a:pt x="763" y="1855"/>
                  <a:pt x="781" y="1832"/>
                  <a:pt x="780" y="1799"/>
                </a:cubicBezTo>
                <a:close/>
                <a:moveTo>
                  <a:pt x="1676" y="1806"/>
                </a:moveTo>
                <a:cubicBezTo>
                  <a:pt x="1688" y="1794"/>
                  <a:pt x="1672" y="1768"/>
                  <a:pt x="1654" y="1771"/>
                </a:cubicBezTo>
                <a:cubicBezTo>
                  <a:pt x="1653" y="1781"/>
                  <a:pt x="1641" y="1787"/>
                  <a:pt x="1643" y="1799"/>
                </a:cubicBezTo>
                <a:cubicBezTo>
                  <a:pt x="1644" y="1802"/>
                  <a:pt x="1648" y="1804"/>
                  <a:pt x="1648" y="1809"/>
                </a:cubicBezTo>
                <a:cubicBezTo>
                  <a:pt x="1657" y="1807"/>
                  <a:pt x="1665" y="1804"/>
                  <a:pt x="1676" y="1806"/>
                </a:cubicBezTo>
                <a:close/>
                <a:moveTo>
                  <a:pt x="482" y="1806"/>
                </a:moveTo>
                <a:cubicBezTo>
                  <a:pt x="499" y="1813"/>
                  <a:pt x="513" y="1827"/>
                  <a:pt x="530" y="1830"/>
                </a:cubicBezTo>
                <a:cubicBezTo>
                  <a:pt x="518" y="1822"/>
                  <a:pt x="507" y="1813"/>
                  <a:pt x="495" y="1805"/>
                </a:cubicBezTo>
                <a:cubicBezTo>
                  <a:pt x="496" y="1803"/>
                  <a:pt x="495" y="1802"/>
                  <a:pt x="494" y="1801"/>
                </a:cubicBezTo>
                <a:cubicBezTo>
                  <a:pt x="492" y="1800"/>
                  <a:pt x="492" y="1802"/>
                  <a:pt x="491" y="1802"/>
                </a:cubicBezTo>
                <a:cubicBezTo>
                  <a:pt x="480" y="1793"/>
                  <a:pt x="470" y="1784"/>
                  <a:pt x="458" y="1778"/>
                </a:cubicBezTo>
                <a:cubicBezTo>
                  <a:pt x="463" y="1790"/>
                  <a:pt x="473" y="1798"/>
                  <a:pt x="482" y="1806"/>
                </a:cubicBezTo>
                <a:close/>
                <a:moveTo>
                  <a:pt x="1478" y="1814"/>
                </a:moveTo>
                <a:cubicBezTo>
                  <a:pt x="1477" y="1815"/>
                  <a:pt x="1474" y="1815"/>
                  <a:pt x="1472" y="1816"/>
                </a:cubicBezTo>
                <a:cubicBezTo>
                  <a:pt x="1465" y="1807"/>
                  <a:pt x="1468" y="1789"/>
                  <a:pt x="1457" y="1783"/>
                </a:cubicBezTo>
                <a:cubicBezTo>
                  <a:pt x="1456" y="1794"/>
                  <a:pt x="1470" y="1816"/>
                  <a:pt x="1460" y="1820"/>
                </a:cubicBezTo>
                <a:cubicBezTo>
                  <a:pt x="1449" y="1824"/>
                  <a:pt x="1459" y="1794"/>
                  <a:pt x="1451" y="1789"/>
                </a:cubicBezTo>
                <a:cubicBezTo>
                  <a:pt x="1446" y="1797"/>
                  <a:pt x="1451" y="1809"/>
                  <a:pt x="1449" y="1818"/>
                </a:cubicBezTo>
                <a:cubicBezTo>
                  <a:pt x="1446" y="1818"/>
                  <a:pt x="1446" y="1820"/>
                  <a:pt x="1443" y="1819"/>
                </a:cubicBezTo>
                <a:cubicBezTo>
                  <a:pt x="1439" y="1810"/>
                  <a:pt x="1444" y="1800"/>
                  <a:pt x="1442" y="1791"/>
                </a:cubicBezTo>
                <a:cubicBezTo>
                  <a:pt x="1437" y="1792"/>
                  <a:pt x="1439" y="1800"/>
                  <a:pt x="1436" y="1802"/>
                </a:cubicBezTo>
                <a:cubicBezTo>
                  <a:pt x="1442" y="1809"/>
                  <a:pt x="1438" y="1821"/>
                  <a:pt x="1429" y="1818"/>
                </a:cubicBezTo>
                <a:cubicBezTo>
                  <a:pt x="1423" y="1835"/>
                  <a:pt x="1456" y="1847"/>
                  <a:pt x="1466" y="1846"/>
                </a:cubicBezTo>
                <a:cubicBezTo>
                  <a:pt x="1477" y="1845"/>
                  <a:pt x="1484" y="1838"/>
                  <a:pt x="1490" y="1833"/>
                </a:cubicBezTo>
                <a:cubicBezTo>
                  <a:pt x="1506" y="1835"/>
                  <a:pt x="1518" y="1802"/>
                  <a:pt x="1499" y="1798"/>
                </a:cubicBezTo>
                <a:cubicBezTo>
                  <a:pt x="1488" y="1817"/>
                  <a:pt x="1477" y="1779"/>
                  <a:pt x="1465" y="1779"/>
                </a:cubicBezTo>
                <a:cubicBezTo>
                  <a:pt x="1468" y="1793"/>
                  <a:pt x="1477" y="1799"/>
                  <a:pt x="1478" y="1814"/>
                </a:cubicBezTo>
                <a:close/>
                <a:moveTo>
                  <a:pt x="916" y="1785"/>
                </a:moveTo>
                <a:cubicBezTo>
                  <a:pt x="912" y="1788"/>
                  <a:pt x="907" y="1798"/>
                  <a:pt x="908" y="1803"/>
                </a:cubicBezTo>
                <a:cubicBezTo>
                  <a:pt x="909" y="1809"/>
                  <a:pt x="921" y="1822"/>
                  <a:pt x="919" y="1830"/>
                </a:cubicBezTo>
                <a:cubicBezTo>
                  <a:pt x="932" y="1831"/>
                  <a:pt x="955" y="1835"/>
                  <a:pt x="956" y="1818"/>
                </a:cubicBezTo>
                <a:cubicBezTo>
                  <a:pt x="948" y="1820"/>
                  <a:pt x="939" y="1829"/>
                  <a:pt x="929" y="1824"/>
                </a:cubicBezTo>
                <a:cubicBezTo>
                  <a:pt x="937" y="1815"/>
                  <a:pt x="955" y="1814"/>
                  <a:pt x="956" y="1798"/>
                </a:cubicBezTo>
                <a:cubicBezTo>
                  <a:pt x="951" y="1795"/>
                  <a:pt x="944" y="1793"/>
                  <a:pt x="937" y="1794"/>
                </a:cubicBezTo>
                <a:cubicBezTo>
                  <a:pt x="927" y="1794"/>
                  <a:pt x="919" y="1801"/>
                  <a:pt x="914" y="1799"/>
                </a:cubicBezTo>
                <a:cubicBezTo>
                  <a:pt x="915" y="1789"/>
                  <a:pt x="930" y="1791"/>
                  <a:pt x="936" y="1784"/>
                </a:cubicBezTo>
                <a:cubicBezTo>
                  <a:pt x="928" y="1784"/>
                  <a:pt x="921" y="1782"/>
                  <a:pt x="916" y="1785"/>
                </a:cubicBezTo>
                <a:close/>
                <a:moveTo>
                  <a:pt x="1428" y="1797"/>
                </a:moveTo>
                <a:cubicBezTo>
                  <a:pt x="1432" y="1798"/>
                  <a:pt x="1434" y="1789"/>
                  <a:pt x="1432" y="1788"/>
                </a:cubicBezTo>
                <a:cubicBezTo>
                  <a:pt x="1430" y="1791"/>
                  <a:pt x="1428" y="1793"/>
                  <a:pt x="1428" y="1797"/>
                </a:cubicBezTo>
                <a:close/>
                <a:moveTo>
                  <a:pt x="847" y="1811"/>
                </a:moveTo>
                <a:cubicBezTo>
                  <a:pt x="845" y="1835"/>
                  <a:pt x="869" y="1852"/>
                  <a:pt x="884" y="1856"/>
                </a:cubicBezTo>
                <a:cubicBezTo>
                  <a:pt x="868" y="1844"/>
                  <a:pt x="853" y="1816"/>
                  <a:pt x="866" y="1791"/>
                </a:cubicBezTo>
                <a:cubicBezTo>
                  <a:pt x="853" y="1787"/>
                  <a:pt x="848" y="1802"/>
                  <a:pt x="847" y="1811"/>
                </a:cubicBezTo>
                <a:close/>
                <a:moveTo>
                  <a:pt x="1628" y="1797"/>
                </a:moveTo>
                <a:cubicBezTo>
                  <a:pt x="1631" y="1797"/>
                  <a:pt x="1632" y="1795"/>
                  <a:pt x="1633" y="1793"/>
                </a:cubicBezTo>
                <a:cubicBezTo>
                  <a:pt x="1632" y="1793"/>
                  <a:pt x="1632" y="1792"/>
                  <a:pt x="1631" y="1791"/>
                </a:cubicBezTo>
                <a:cubicBezTo>
                  <a:pt x="1628" y="1791"/>
                  <a:pt x="1626" y="1795"/>
                  <a:pt x="1628" y="1797"/>
                </a:cubicBezTo>
                <a:close/>
                <a:moveTo>
                  <a:pt x="1515" y="1799"/>
                </a:moveTo>
                <a:cubicBezTo>
                  <a:pt x="1514" y="1804"/>
                  <a:pt x="1516" y="1809"/>
                  <a:pt x="1516" y="1813"/>
                </a:cubicBezTo>
                <a:cubicBezTo>
                  <a:pt x="1515" y="1829"/>
                  <a:pt x="1505" y="1834"/>
                  <a:pt x="1496" y="1841"/>
                </a:cubicBezTo>
                <a:cubicBezTo>
                  <a:pt x="1506" y="1851"/>
                  <a:pt x="1501" y="1870"/>
                  <a:pt x="1497" y="1882"/>
                </a:cubicBezTo>
                <a:cubicBezTo>
                  <a:pt x="1510" y="1882"/>
                  <a:pt x="1520" y="1876"/>
                  <a:pt x="1530" y="1872"/>
                </a:cubicBezTo>
                <a:cubicBezTo>
                  <a:pt x="1540" y="1868"/>
                  <a:pt x="1551" y="1865"/>
                  <a:pt x="1559" y="1858"/>
                </a:cubicBezTo>
                <a:cubicBezTo>
                  <a:pt x="1557" y="1850"/>
                  <a:pt x="1552" y="1838"/>
                  <a:pt x="1550" y="1827"/>
                </a:cubicBezTo>
                <a:cubicBezTo>
                  <a:pt x="1540" y="1819"/>
                  <a:pt x="1534" y="1807"/>
                  <a:pt x="1531" y="1792"/>
                </a:cubicBezTo>
                <a:cubicBezTo>
                  <a:pt x="1525" y="1794"/>
                  <a:pt x="1520" y="1796"/>
                  <a:pt x="1515" y="1799"/>
                </a:cubicBezTo>
                <a:close/>
                <a:moveTo>
                  <a:pt x="1200" y="1799"/>
                </a:moveTo>
                <a:cubicBezTo>
                  <a:pt x="1203" y="1797"/>
                  <a:pt x="1207" y="1796"/>
                  <a:pt x="1207" y="1793"/>
                </a:cubicBezTo>
                <a:cubicBezTo>
                  <a:pt x="1204" y="1794"/>
                  <a:pt x="1203" y="1797"/>
                  <a:pt x="1200" y="1799"/>
                </a:cubicBezTo>
                <a:close/>
                <a:moveTo>
                  <a:pt x="911" y="1825"/>
                </a:moveTo>
                <a:cubicBezTo>
                  <a:pt x="907" y="1818"/>
                  <a:pt x="902" y="1811"/>
                  <a:pt x="898" y="1803"/>
                </a:cubicBezTo>
                <a:cubicBezTo>
                  <a:pt x="889" y="1798"/>
                  <a:pt x="870" y="1791"/>
                  <a:pt x="868" y="1808"/>
                </a:cubicBezTo>
                <a:cubicBezTo>
                  <a:pt x="878" y="1796"/>
                  <a:pt x="894" y="1811"/>
                  <a:pt x="885" y="1825"/>
                </a:cubicBezTo>
                <a:cubicBezTo>
                  <a:pt x="903" y="1827"/>
                  <a:pt x="904" y="1843"/>
                  <a:pt x="887" y="1846"/>
                </a:cubicBezTo>
                <a:cubicBezTo>
                  <a:pt x="892" y="1850"/>
                  <a:pt x="898" y="1852"/>
                  <a:pt x="906" y="1853"/>
                </a:cubicBezTo>
                <a:cubicBezTo>
                  <a:pt x="910" y="1846"/>
                  <a:pt x="912" y="1837"/>
                  <a:pt x="911" y="1825"/>
                </a:cubicBezTo>
                <a:close/>
                <a:moveTo>
                  <a:pt x="1611" y="1804"/>
                </a:moveTo>
                <a:cubicBezTo>
                  <a:pt x="1616" y="1805"/>
                  <a:pt x="1615" y="1798"/>
                  <a:pt x="1611" y="1799"/>
                </a:cubicBezTo>
                <a:cubicBezTo>
                  <a:pt x="1610" y="1800"/>
                  <a:pt x="1610" y="1803"/>
                  <a:pt x="1611" y="1804"/>
                </a:cubicBezTo>
                <a:close/>
                <a:moveTo>
                  <a:pt x="1189" y="1809"/>
                </a:moveTo>
                <a:cubicBezTo>
                  <a:pt x="1192" y="1805"/>
                  <a:pt x="1200" y="1803"/>
                  <a:pt x="1199" y="1799"/>
                </a:cubicBezTo>
                <a:cubicBezTo>
                  <a:pt x="1196" y="1803"/>
                  <a:pt x="1189" y="1806"/>
                  <a:pt x="1189" y="1809"/>
                </a:cubicBezTo>
                <a:close/>
                <a:moveTo>
                  <a:pt x="1600" y="1806"/>
                </a:moveTo>
                <a:cubicBezTo>
                  <a:pt x="1601" y="1806"/>
                  <a:pt x="1602" y="1806"/>
                  <a:pt x="1604" y="1806"/>
                </a:cubicBezTo>
                <a:cubicBezTo>
                  <a:pt x="1604" y="1803"/>
                  <a:pt x="1604" y="1800"/>
                  <a:pt x="1601" y="1801"/>
                </a:cubicBezTo>
                <a:cubicBezTo>
                  <a:pt x="1600" y="1802"/>
                  <a:pt x="1599" y="1803"/>
                  <a:pt x="1600" y="1806"/>
                </a:cubicBezTo>
                <a:close/>
                <a:moveTo>
                  <a:pt x="1619" y="1809"/>
                </a:moveTo>
                <a:cubicBezTo>
                  <a:pt x="1621" y="1808"/>
                  <a:pt x="1622" y="1807"/>
                  <a:pt x="1623" y="1805"/>
                </a:cubicBezTo>
                <a:cubicBezTo>
                  <a:pt x="1621" y="1802"/>
                  <a:pt x="1615" y="1806"/>
                  <a:pt x="1619" y="1809"/>
                </a:cubicBezTo>
                <a:close/>
                <a:moveTo>
                  <a:pt x="1629" y="1809"/>
                </a:moveTo>
                <a:cubicBezTo>
                  <a:pt x="1633" y="1809"/>
                  <a:pt x="1636" y="1808"/>
                  <a:pt x="1636" y="1805"/>
                </a:cubicBezTo>
                <a:cubicBezTo>
                  <a:pt x="1632" y="1805"/>
                  <a:pt x="1628" y="1805"/>
                  <a:pt x="1629" y="1809"/>
                </a:cubicBezTo>
                <a:close/>
                <a:moveTo>
                  <a:pt x="1595" y="1814"/>
                </a:moveTo>
                <a:cubicBezTo>
                  <a:pt x="1585" y="1810"/>
                  <a:pt x="1576" y="1812"/>
                  <a:pt x="1566" y="1815"/>
                </a:cubicBezTo>
                <a:cubicBezTo>
                  <a:pt x="1565" y="1819"/>
                  <a:pt x="1561" y="1821"/>
                  <a:pt x="1559" y="1825"/>
                </a:cubicBezTo>
                <a:cubicBezTo>
                  <a:pt x="1558" y="1838"/>
                  <a:pt x="1565" y="1851"/>
                  <a:pt x="1572" y="1856"/>
                </a:cubicBezTo>
                <a:cubicBezTo>
                  <a:pt x="1577" y="1859"/>
                  <a:pt x="1584" y="1859"/>
                  <a:pt x="1589" y="1862"/>
                </a:cubicBezTo>
                <a:cubicBezTo>
                  <a:pt x="1591" y="1863"/>
                  <a:pt x="1592" y="1866"/>
                  <a:pt x="1593" y="1867"/>
                </a:cubicBezTo>
                <a:cubicBezTo>
                  <a:pt x="1601" y="1873"/>
                  <a:pt x="1609" y="1873"/>
                  <a:pt x="1619" y="1875"/>
                </a:cubicBezTo>
                <a:cubicBezTo>
                  <a:pt x="1627" y="1870"/>
                  <a:pt x="1636" y="1868"/>
                  <a:pt x="1641" y="1860"/>
                </a:cubicBezTo>
                <a:cubicBezTo>
                  <a:pt x="1643" y="1840"/>
                  <a:pt x="1629" y="1833"/>
                  <a:pt x="1614" y="1828"/>
                </a:cubicBezTo>
                <a:cubicBezTo>
                  <a:pt x="1611" y="1828"/>
                  <a:pt x="1611" y="1830"/>
                  <a:pt x="1608" y="1831"/>
                </a:cubicBezTo>
                <a:cubicBezTo>
                  <a:pt x="1605" y="1828"/>
                  <a:pt x="1604" y="1824"/>
                  <a:pt x="1604" y="1818"/>
                </a:cubicBezTo>
                <a:cubicBezTo>
                  <a:pt x="1600" y="1821"/>
                  <a:pt x="1598" y="1816"/>
                  <a:pt x="1595" y="1814"/>
                </a:cubicBezTo>
                <a:close/>
                <a:moveTo>
                  <a:pt x="1696" y="1831"/>
                </a:moveTo>
                <a:cubicBezTo>
                  <a:pt x="1700" y="1802"/>
                  <a:pt x="1645" y="1808"/>
                  <a:pt x="1642" y="1830"/>
                </a:cubicBezTo>
                <a:cubicBezTo>
                  <a:pt x="1648" y="1836"/>
                  <a:pt x="1649" y="1848"/>
                  <a:pt x="1652" y="1859"/>
                </a:cubicBezTo>
                <a:cubicBezTo>
                  <a:pt x="1669" y="1859"/>
                  <a:pt x="1695" y="1842"/>
                  <a:pt x="1696" y="1831"/>
                </a:cubicBezTo>
                <a:close/>
                <a:moveTo>
                  <a:pt x="1348" y="1815"/>
                </a:moveTo>
                <a:cubicBezTo>
                  <a:pt x="1346" y="1816"/>
                  <a:pt x="1342" y="1820"/>
                  <a:pt x="1338" y="1822"/>
                </a:cubicBezTo>
                <a:cubicBezTo>
                  <a:pt x="1326" y="1829"/>
                  <a:pt x="1318" y="1837"/>
                  <a:pt x="1314" y="1850"/>
                </a:cubicBezTo>
                <a:cubicBezTo>
                  <a:pt x="1314" y="1852"/>
                  <a:pt x="1315" y="1854"/>
                  <a:pt x="1314" y="1856"/>
                </a:cubicBezTo>
                <a:cubicBezTo>
                  <a:pt x="1312" y="1871"/>
                  <a:pt x="1297" y="1871"/>
                  <a:pt x="1287" y="1878"/>
                </a:cubicBezTo>
                <a:cubicBezTo>
                  <a:pt x="1273" y="1886"/>
                  <a:pt x="1267" y="1898"/>
                  <a:pt x="1258" y="1910"/>
                </a:cubicBezTo>
                <a:cubicBezTo>
                  <a:pt x="1262" y="1916"/>
                  <a:pt x="1262" y="1927"/>
                  <a:pt x="1266" y="1932"/>
                </a:cubicBezTo>
                <a:cubicBezTo>
                  <a:pt x="1281" y="1932"/>
                  <a:pt x="1298" y="1928"/>
                  <a:pt x="1310" y="1922"/>
                </a:cubicBezTo>
                <a:cubicBezTo>
                  <a:pt x="1310" y="1908"/>
                  <a:pt x="1313" y="1899"/>
                  <a:pt x="1322" y="1894"/>
                </a:cubicBezTo>
                <a:cubicBezTo>
                  <a:pt x="1326" y="1892"/>
                  <a:pt x="1332" y="1893"/>
                  <a:pt x="1334" y="1889"/>
                </a:cubicBezTo>
                <a:cubicBezTo>
                  <a:pt x="1319" y="1879"/>
                  <a:pt x="1319" y="1843"/>
                  <a:pt x="1342" y="1842"/>
                </a:cubicBezTo>
                <a:cubicBezTo>
                  <a:pt x="1346" y="1832"/>
                  <a:pt x="1358" y="1830"/>
                  <a:pt x="1369" y="1827"/>
                </a:cubicBezTo>
                <a:cubicBezTo>
                  <a:pt x="1368" y="1822"/>
                  <a:pt x="1366" y="1819"/>
                  <a:pt x="1366" y="1814"/>
                </a:cubicBezTo>
                <a:cubicBezTo>
                  <a:pt x="1361" y="1812"/>
                  <a:pt x="1354" y="1812"/>
                  <a:pt x="1348" y="1815"/>
                </a:cubicBezTo>
                <a:close/>
                <a:moveTo>
                  <a:pt x="876" y="1821"/>
                </a:moveTo>
                <a:cubicBezTo>
                  <a:pt x="879" y="1820"/>
                  <a:pt x="880" y="1818"/>
                  <a:pt x="879" y="1814"/>
                </a:cubicBezTo>
                <a:cubicBezTo>
                  <a:pt x="875" y="1814"/>
                  <a:pt x="873" y="1818"/>
                  <a:pt x="876" y="1821"/>
                </a:cubicBezTo>
                <a:close/>
                <a:moveTo>
                  <a:pt x="1626" y="1818"/>
                </a:moveTo>
                <a:cubicBezTo>
                  <a:pt x="1630" y="1817"/>
                  <a:pt x="1635" y="1818"/>
                  <a:pt x="1636" y="1814"/>
                </a:cubicBezTo>
                <a:cubicBezTo>
                  <a:pt x="1632" y="1815"/>
                  <a:pt x="1627" y="1815"/>
                  <a:pt x="1626" y="1818"/>
                </a:cubicBezTo>
                <a:close/>
                <a:moveTo>
                  <a:pt x="844" y="1826"/>
                </a:moveTo>
                <a:cubicBezTo>
                  <a:pt x="832" y="1825"/>
                  <a:pt x="808" y="1812"/>
                  <a:pt x="803" y="1830"/>
                </a:cubicBezTo>
                <a:cubicBezTo>
                  <a:pt x="810" y="1831"/>
                  <a:pt x="822" y="1825"/>
                  <a:pt x="830" y="1830"/>
                </a:cubicBezTo>
                <a:cubicBezTo>
                  <a:pt x="823" y="1838"/>
                  <a:pt x="802" y="1835"/>
                  <a:pt x="801" y="1847"/>
                </a:cubicBezTo>
                <a:cubicBezTo>
                  <a:pt x="801" y="1850"/>
                  <a:pt x="804" y="1855"/>
                  <a:pt x="806" y="1856"/>
                </a:cubicBezTo>
                <a:cubicBezTo>
                  <a:pt x="814" y="1863"/>
                  <a:pt x="833" y="1856"/>
                  <a:pt x="845" y="1860"/>
                </a:cubicBezTo>
                <a:cubicBezTo>
                  <a:pt x="843" y="1868"/>
                  <a:pt x="831" y="1865"/>
                  <a:pt x="827" y="1871"/>
                </a:cubicBezTo>
                <a:cubicBezTo>
                  <a:pt x="835" y="1871"/>
                  <a:pt x="841" y="1874"/>
                  <a:pt x="846" y="1870"/>
                </a:cubicBezTo>
                <a:cubicBezTo>
                  <a:pt x="849" y="1868"/>
                  <a:pt x="849" y="1864"/>
                  <a:pt x="851" y="1861"/>
                </a:cubicBezTo>
                <a:cubicBezTo>
                  <a:pt x="854" y="1857"/>
                  <a:pt x="861" y="1855"/>
                  <a:pt x="860" y="1849"/>
                </a:cubicBezTo>
                <a:cubicBezTo>
                  <a:pt x="850" y="1846"/>
                  <a:pt x="847" y="1836"/>
                  <a:pt x="844" y="1826"/>
                </a:cubicBezTo>
                <a:close/>
                <a:moveTo>
                  <a:pt x="1630" y="1825"/>
                </a:moveTo>
                <a:cubicBezTo>
                  <a:pt x="1630" y="1826"/>
                  <a:pt x="1634" y="1828"/>
                  <a:pt x="1634" y="1825"/>
                </a:cubicBezTo>
                <a:cubicBezTo>
                  <a:pt x="1633" y="1823"/>
                  <a:pt x="1629" y="1824"/>
                  <a:pt x="1630" y="1825"/>
                </a:cubicBezTo>
                <a:close/>
                <a:moveTo>
                  <a:pt x="706" y="1830"/>
                </a:moveTo>
                <a:cubicBezTo>
                  <a:pt x="692" y="1838"/>
                  <a:pt x="664" y="1834"/>
                  <a:pt x="658" y="1849"/>
                </a:cubicBezTo>
                <a:cubicBezTo>
                  <a:pt x="657" y="1853"/>
                  <a:pt x="661" y="1859"/>
                  <a:pt x="663" y="1864"/>
                </a:cubicBezTo>
                <a:cubicBezTo>
                  <a:pt x="666" y="1871"/>
                  <a:pt x="674" y="1873"/>
                  <a:pt x="680" y="1877"/>
                </a:cubicBezTo>
                <a:cubicBezTo>
                  <a:pt x="686" y="1881"/>
                  <a:pt x="691" y="1886"/>
                  <a:pt x="698" y="1890"/>
                </a:cubicBezTo>
                <a:cubicBezTo>
                  <a:pt x="702" y="1891"/>
                  <a:pt x="705" y="1892"/>
                  <a:pt x="708" y="1894"/>
                </a:cubicBezTo>
                <a:cubicBezTo>
                  <a:pt x="712" y="1896"/>
                  <a:pt x="714" y="1900"/>
                  <a:pt x="718" y="1901"/>
                </a:cubicBezTo>
                <a:cubicBezTo>
                  <a:pt x="714" y="1887"/>
                  <a:pt x="703" y="1881"/>
                  <a:pt x="696" y="1871"/>
                </a:cubicBezTo>
                <a:cubicBezTo>
                  <a:pt x="692" y="1872"/>
                  <a:pt x="687" y="1869"/>
                  <a:pt x="685" y="1865"/>
                </a:cubicBezTo>
                <a:cubicBezTo>
                  <a:pt x="679" y="1864"/>
                  <a:pt x="673" y="1863"/>
                  <a:pt x="671" y="1859"/>
                </a:cubicBezTo>
                <a:cubicBezTo>
                  <a:pt x="673" y="1853"/>
                  <a:pt x="678" y="1855"/>
                  <a:pt x="682" y="1855"/>
                </a:cubicBezTo>
                <a:cubicBezTo>
                  <a:pt x="701" y="1852"/>
                  <a:pt x="725" y="1843"/>
                  <a:pt x="727" y="1826"/>
                </a:cubicBezTo>
                <a:cubicBezTo>
                  <a:pt x="720" y="1827"/>
                  <a:pt x="713" y="1834"/>
                  <a:pt x="706" y="1830"/>
                </a:cubicBezTo>
                <a:close/>
                <a:moveTo>
                  <a:pt x="881" y="1835"/>
                </a:moveTo>
                <a:cubicBezTo>
                  <a:pt x="883" y="1836"/>
                  <a:pt x="885" y="1836"/>
                  <a:pt x="888" y="1836"/>
                </a:cubicBezTo>
                <a:cubicBezTo>
                  <a:pt x="888" y="1832"/>
                  <a:pt x="881" y="1830"/>
                  <a:pt x="881" y="1835"/>
                </a:cubicBezTo>
                <a:close/>
                <a:moveTo>
                  <a:pt x="1403" y="1837"/>
                </a:moveTo>
                <a:cubicBezTo>
                  <a:pt x="1404" y="1839"/>
                  <a:pt x="1405" y="1841"/>
                  <a:pt x="1408" y="1841"/>
                </a:cubicBezTo>
                <a:cubicBezTo>
                  <a:pt x="1409" y="1838"/>
                  <a:pt x="1412" y="1835"/>
                  <a:pt x="1413" y="1832"/>
                </a:cubicBezTo>
                <a:cubicBezTo>
                  <a:pt x="1410" y="1833"/>
                  <a:pt x="1404" y="1833"/>
                  <a:pt x="1403" y="1837"/>
                </a:cubicBezTo>
                <a:close/>
                <a:moveTo>
                  <a:pt x="950" y="1840"/>
                </a:moveTo>
                <a:cubicBezTo>
                  <a:pt x="962" y="1850"/>
                  <a:pt x="965" y="1868"/>
                  <a:pt x="974" y="1880"/>
                </a:cubicBezTo>
                <a:cubicBezTo>
                  <a:pt x="983" y="1874"/>
                  <a:pt x="984" y="1850"/>
                  <a:pt x="975" y="1843"/>
                </a:cubicBezTo>
                <a:cubicBezTo>
                  <a:pt x="973" y="1850"/>
                  <a:pt x="978" y="1859"/>
                  <a:pt x="972" y="1864"/>
                </a:cubicBezTo>
                <a:cubicBezTo>
                  <a:pt x="966" y="1856"/>
                  <a:pt x="968" y="1840"/>
                  <a:pt x="959" y="1834"/>
                </a:cubicBezTo>
                <a:cubicBezTo>
                  <a:pt x="956" y="1836"/>
                  <a:pt x="952" y="1837"/>
                  <a:pt x="950" y="1840"/>
                </a:cubicBezTo>
                <a:close/>
                <a:moveTo>
                  <a:pt x="1394" y="1840"/>
                </a:moveTo>
                <a:cubicBezTo>
                  <a:pt x="1381" y="1833"/>
                  <a:pt x="1364" y="1838"/>
                  <a:pt x="1353" y="1844"/>
                </a:cubicBezTo>
                <a:cubicBezTo>
                  <a:pt x="1353" y="1850"/>
                  <a:pt x="1347" y="1850"/>
                  <a:pt x="1342" y="1852"/>
                </a:cubicBezTo>
                <a:cubicBezTo>
                  <a:pt x="1339" y="1858"/>
                  <a:pt x="1335" y="1861"/>
                  <a:pt x="1336" y="1869"/>
                </a:cubicBezTo>
                <a:cubicBezTo>
                  <a:pt x="1337" y="1889"/>
                  <a:pt x="1369" y="1891"/>
                  <a:pt x="1381" y="1902"/>
                </a:cubicBezTo>
                <a:cubicBezTo>
                  <a:pt x="1389" y="1903"/>
                  <a:pt x="1396" y="1909"/>
                  <a:pt x="1404" y="1907"/>
                </a:cubicBezTo>
                <a:cubicBezTo>
                  <a:pt x="1395" y="1900"/>
                  <a:pt x="1377" y="1895"/>
                  <a:pt x="1367" y="1890"/>
                </a:cubicBezTo>
                <a:cubicBezTo>
                  <a:pt x="1363" y="1888"/>
                  <a:pt x="1356" y="1881"/>
                  <a:pt x="1364" y="1879"/>
                </a:cubicBezTo>
                <a:cubicBezTo>
                  <a:pt x="1373" y="1878"/>
                  <a:pt x="1381" y="1893"/>
                  <a:pt x="1390" y="1893"/>
                </a:cubicBezTo>
                <a:cubicBezTo>
                  <a:pt x="1389" y="1883"/>
                  <a:pt x="1355" y="1878"/>
                  <a:pt x="1367" y="1868"/>
                </a:cubicBezTo>
                <a:cubicBezTo>
                  <a:pt x="1375" y="1868"/>
                  <a:pt x="1376" y="1874"/>
                  <a:pt x="1380" y="1878"/>
                </a:cubicBezTo>
                <a:cubicBezTo>
                  <a:pt x="1387" y="1884"/>
                  <a:pt x="1396" y="1887"/>
                  <a:pt x="1404" y="1892"/>
                </a:cubicBezTo>
                <a:cubicBezTo>
                  <a:pt x="1401" y="1885"/>
                  <a:pt x="1393" y="1878"/>
                  <a:pt x="1387" y="1872"/>
                </a:cubicBezTo>
                <a:cubicBezTo>
                  <a:pt x="1383" y="1868"/>
                  <a:pt x="1373" y="1868"/>
                  <a:pt x="1375" y="1859"/>
                </a:cubicBezTo>
                <a:cubicBezTo>
                  <a:pt x="1377" y="1858"/>
                  <a:pt x="1378" y="1857"/>
                  <a:pt x="1380" y="1856"/>
                </a:cubicBezTo>
                <a:cubicBezTo>
                  <a:pt x="1383" y="1857"/>
                  <a:pt x="1384" y="1860"/>
                  <a:pt x="1387" y="1860"/>
                </a:cubicBezTo>
                <a:cubicBezTo>
                  <a:pt x="1388" y="1857"/>
                  <a:pt x="1386" y="1856"/>
                  <a:pt x="1386" y="1853"/>
                </a:cubicBezTo>
                <a:cubicBezTo>
                  <a:pt x="1395" y="1846"/>
                  <a:pt x="1396" y="1855"/>
                  <a:pt x="1399" y="1860"/>
                </a:cubicBezTo>
                <a:cubicBezTo>
                  <a:pt x="1403" y="1865"/>
                  <a:pt x="1410" y="1871"/>
                  <a:pt x="1413" y="1874"/>
                </a:cubicBezTo>
                <a:cubicBezTo>
                  <a:pt x="1408" y="1861"/>
                  <a:pt x="1401" y="1850"/>
                  <a:pt x="1394" y="1840"/>
                </a:cubicBezTo>
                <a:close/>
                <a:moveTo>
                  <a:pt x="1466" y="1852"/>
                </a:moveTo>
                <a:cubicBezTo>
                  <a:pt x="1460" y="1854"/>
                  <a:pt x="1454" y="1854"/>
                  <a:pt x="1447" y="1851"/>
                </a:cubicBezTo>
                <a:cubicBezTo>
                  <a:pt x="1437" y="1846"/>
                  <a:pt x="1430" y="1835"/>
                  <a:pt x="1423" y="1836"/>
                </a:cubicBezTo>
                <a:cubicBezTo>
                  <a:pt x="1413" y="1836"/>
                  <a:pt x="1409" y="1857"/>
                  <a:pt x="1417" y="1867"/>
                </a:cubicBezTo>
                <a:cubicBezTo>
                  <a:pt x="1414" y="1857"/>
                  <a:pt x="1419" y="1841"/>
                  <a:pt x="1426" y="1854"/>
                </a:cubicBezTo>
                <a:cubicBezTo>
                  <a:pt x="1424" y="1859"/>
                  <a:pt x="1422" y="1872"/>
                  <a:pt x="1425" y="1878"/>
                </a:cubicBezTo>
                <a:cubicBezTo>
                  <a:pt x="1426" y="1874"/>
                  <a:pt x="1430" y="1865"/>
                  <a:pt x="1432" y="1858"/>
                </a:cubicBezTo>
                <a:cubicBezTo>
                  <a:pt x="1433" y="1853"/>
                  <a:pt x="1431" y="1846"/>
                  <a:pt x="1440" y="1848"/>
                </a:cubicBezTo>
                <a:cubicBezTo>
                  <a:pt x="1442" y="1859"/>
                  <a:pt x="1434" y="1864"/>
                  <a:pt x="1434" y="1875"/>
                </a:cubicBezTo>
                <a:cubicBezTo>
                  <a:pt x="1437" y="1867"/>
                  <a:pt x="1448" y="1847"/>
                  <a:pt x="1455" y="1864"/>
                </a:cubicBezTo>
                <a:cubicBezTo>
                  <a:pt x="1455" y="1862"/>
                  <a:pt x="1461" y="1862"/>
                  <a:pt x="1462" y="1864"/>
                </a:cubicBezTo>
                <a:cubicBezTo>
                  <a:pt x="1460" y="1872"/>
                  <a:pt x="1452" y="1876"/>
                  <a:pt x="1452" y="1882"/>
                </a:cubicBezTo>
                <a:cubicBezTo>
                  <a:pt x="1460" y="1880"/>
                  <a:pt x="1463" y="1862"/>
                  <a:pt x="1474" y="1870"/>
                </a:cubicBezTo>
                <a:cubicBezTo>
                  <a:pt x="1476" y="1880"/>
                  <a:pt x="1466" y="1879"/>
                  <a:pt x="1462" y="1882"/>
                </a:cubicBezTo>
                <a:cubicBezTo>
                  <a:pt x="1456" y="1885"/>
                  <a:pt x="1450" y="1894"/>
                  <a:pt x="1446" y="1897"/>
                </a:cubicBezTo>
                <a:cubicBezTo>
                  <a:pt x="1451" y="1894"/>
                  <a:pt x="1458" y="1893"/>
                  <a:pt x="1464" y="1888"/>
                </a:cubicBezTo>
                <a:cubicBezTo>
                  <a:pt x="1469" y="1884"/>
                  <a:pt x="1475" y="1873"/>
                  <a:pt x="1482" y="1882"/>
                </a:cubicBezTo>
                <a:cubicBezTo>
                  <a:pt x="1477" y="1892"/>
                  <a:pt x="1464" y="1892"/>
                  <a:pt x="1458" y="1901"/>
                </a:cubicBezTo>
                <a:cubicBezTo>
                  <a:pt x="1475" y="1897"/>
                  <a:pt x="1496" y="1880"/>
                  <a:pt x="1494" y="1860"/>
                </a:cubicBezTo>
                <a:cubicBezTo>
                  <a:pt x="1494" y="1853"/>
                  <a:pt x="1489" y="1851"/>
                  <a:pt x="1484" y="1848"/>
                </a:cubicBezTo>
                <a:cubicBezTo>
                  <a:pt x="1479" y="1850"/>
                  <a:pt x="1474" y="1854"/>
                  <a:pt x="1466" y="1852"/>
                </a:cubicBezTo>
                <a:close/>
                <a:moveTo>
                  <a:pt x="1122" y="1853"/>
                </a:moveTo>
                <a:cubicBezTo>
                  <a:pt x="1130" y="1848"/>
                  <a:pt x="1141" y="1844"/>
                  <a:pt x="1147" y="1837"/>
                </a:cubicBezTo>
                <a:cubicBezTo>
                  <a:pt x="1139" y="1842"/>
                  <a:pt x="1127" y="1848"/>
                  <a:pt x="1122" y="1853"/>
                </a:cubicBezTo>
                <a:close/>
                <a:moveTo>
                  <a:pt x="914" y="1887"/>
                </a:moveTo>
                <a:cubicBezTo>
                  <a:pt x="925" y="1898"/>
                  <a:pt x="947" y="1895"/>
                  <a:pt x="959" y="1887"/>
                </a:cubicBezTo>
                <a:cubicBezTo>
                  <a:pt x="961" y="1884"/>
                  <a:pt x="963" y="1881"/>
                  <a:pt x="963" y="1877"/>
                </a:cubicBezTo>
                <a:cubicBezTo>
                  <a:pt x="962" y="1870"/>
                  <a:pt x="952" y="1851"/>
                  <a:pt x="943" y="1845"/>
                </a:cubicBezTo>
                <a:cubicBezTo>
                  <a:pt x="937" y="1841"/>
                  <a:pt x="925" y="1835"/>
                  <a:pt x="921" y="1842"/>
                </a:cubicBezTo>
                <a:cubicBezTo>
                  <a:pt x="936" y="1847"/>
                  <a:pt x="956" y="1857"/>
                  <a:pt x="957" y="1876"/>
                </a:cubicBezTo>
                <a:cubicBezTo>
                  <a:pt x="945" y="1868"/>
                  <a:pt x="938" y="1851"/>
                  <a:pt x="917" y="1855"/>
                </a:cubicBezTo>
                <a:cubicBezTo>
                  <a:pt x="913" y="1866"/>
                  <a:pt x="923" y="1870"/>
                  <a:pt x="925" y="1878"/>
                </a:cubicBezTo>
                <a:cubicBezTo>
                  <a:pt x="931" y="1883"/>
                  <a:pt x="941" y="1883"/>
                  <a:pt x="945" y="1889"/>
                </a:cubicBezTo>
                <a:cubicBezTo>
                  <a:pt x="943" y="1891"/>
                  <a:pt x="940" y="1892"/>
                  <a:pt x="936" y="1891"/>
                </a:cubicBezTo>
                <a:cubicBezTo>
                  <a:pt x="920" y="1889"/>
                  <a:pt x="914" y="1873"/>
                  <a:pt x="905" y="1866"/>
                </a:cubicBezTo>
                <a:cubicBezTo>
                  <a:pt x="907" y="1873"/>
                  <a:pt x="908" y="1882"/>
                  <a:pt x="914" y="1887"/>
                </a:cubicBezTo>
                <a:close/>
                <a:moveTo>
                  <a:pt x="611" y="1847"/>
                </a:moveTo>
                <a:cubicBezTo>
                  <a:pt x="630" y="1861"/>
                  <a:pt x="646" y="1878"/>
                  <a:pt x="674" y="1885"/>
                </a:cubicBezTo>
                <a:cubicBezTo>
                  <a:pt x="667" y="1877"/>
                  <a:pt x="658" y="1872"/>
                  <a:pt x="654" y="1860"/>
                </a:cubicBezTo>
                <a:cubicBezTo>
                  <a:pt x="638" y="1854"/>
                  <a:pt x="620" y="1845"/>
                  <a:pt x="601" y="1840"/>
                </a:cubicBezTo>
                <a:cubicBezTo>
                  <a:pt x="602" y="1844"/>
                  <a:pt x="607" y="1845"/>
                  <a:pt x="611" y="1847"/>
                </a:cubicBezTo>
                <a:close/>
                <a:moveTo>
                  <a:pt x="1082" y="1871"/>
                </a:moveTo>
                <a:cubicBezTo>
                  <a:pt x="1094" y="1866"/>
                  <a:pt x="1106" y="1860"/>
                  <a:pt x="1118" y="1856"/>
                </a:cubicBezTo>
                <a:cubicBezTo>
                  <a:pt x="1118" y="1855"/>
                  <a:pt x="1119" y="1854"/>
                  <a:pt x="1117" y="1854"/>
                </a:cubicBezTo>
                <a:cubicBezTo>
                  <a:pt x="1107" y="1861"/>
                  <a:pt x="1088" y="1862"/>
                  <a:pt x="1082" y="1871"/>
                </a:cubicBezTo>
                <a:close/>
                <a:moveTo>
                  <a:pt x="714" y="1857"/>
                </a:moveTo>
                <a:cubicBezTo>
                  <a:pt x="714" y="1854"/>
                  <a:pt x="712" y="1855"/>
                  <a:pt x="709" y="1855"/>
                </a:cubicBezTo>
                <a:cubicBezTo>
                  <a:pt x="709" y="1857"/>
                  <a:pt x="712" y="1857"/>
                  <a:pt x="714" y="1857"/>
                </a:cubicBezTo>
                <a:close/>
                <a:moveTo>
                  <a:pt x="893" y="1866"/>
                </a:moveTo>
                <a:cubicBezTo>
                  <a:pt x="890" y="1864"/>
                  <a:pt x="883" y="1865"/>
                  <a:pt x="877" y="1863"/>
                </a:cubicBezTo>
                <a:cubicBezTo>
                  <a:pt x="872" y="1861"/>
                  <a:pt x="870" y="1856"/>
                  <a:pt x="866" y="1858"/>
                </a:cubicBezTo>
                <a:cubicBezTo>
                  <a:pt x="854" y="1865"/>
                  <a:pt x="847" y="1892"/>
                  <a:pt x="860" y="1904"/>
                </a:cubicBezTo>
                <a:cubicBezTo>
                  <a:pt x="861" y="1892"/>
                  <a:pt x="860" y="1877"/>
                  <a:pt x="872" y="1874"/>
                </a:cubicBezTo>
                <a:cubicBezTo>
                  <a:pt x="869" y="1887"/>
                  <a:pt x="865" y="1916"/>
                  <a:pt x="877" y="1924"/>
                </a:cubicBezTo>
                <a:cubicBezTo>
                  <a:pt x="889" y="1933"/>
                  <a:pt x="897" y="1921"/>
                  <a:pt x="898" y="1912"/>
                </a:cubicBezTo>
                <a:cubicBezTo>
                  <a:pt x="899" y="1896"/>
                  <a:pt x="889" y="1883"/>
                  <a:pt x="888" y="1875"/>
                </a:cubicBezTo>
                <a:cubicBezTo>
                  <a:pt x="897" y="1876"/>
                  <a:pt x="897" y="1887"/>
                  <a:pt x="903" y="1892"/>
                </a:cubicBezTo>
                <a:cubicBezTo>
                  <a:pt x="903" y="1882"/>
                  <a:pt x="901" y="1870"/>
                  <a:pt x="893" y="1866"/>
                </a:cubicBezTo>
                <a:close/>
                <a:moveTo>
                  <a:pt x="761" y="1860"/>
                </a:moveTo>
                <a:cubicBezTo>
                  <a:pt x="760" y="1860"/>
                  <a:pt x="760" y="1861"/>
                  <a:pt x="760" y="1862"/>
                </a:cubicBezTo>
                <a:cubicBezTo>
                  <a:pt x="766" y="1869"/>
                  <a:pt x="795" y="1871"/>
                  <a:pt x="802" y="1865"/>
                </a:cubicBezTo>
                <a:cubicBezTo>
                  <a:pt x="793" y="1857"/>
                  <a:pt x="775" y="1862"/>
                  <a:pt x="761" y="1860"/>
                </a:cubicBezTo>
                <a:close/>
                <a:moveTo>
                  <a:pt x="1409" y="1884"/>
                </a:moveTo>
                <a:cubicBezTo>
                  <a:pt x="1404" y="1874"/>
                  <a:pt x="1397" y="1866"/>
                  <a:pt x="1388" y="1861"/>
                </a:cubicBezTo>
                <a:cubicBezTo>
                  <a:pt x="1393" y="1871"/>
                  <a:pt x="1401" y="1877"/>
                  <a:pt x="1409" y="1884"/>
                </a:cubicBezTo>
                <a:close/>
                <a:moveTo>
                  <a:pt x="726" y="1865"/>
                </a:moveTo>
                <a:cubicBezTo>
                  <a:pt x="729" y="1868"/>
                  <a:pt x="739" y="1872"/>
                  <a:pt x="739" y="1866"/>
                </a:cubicBezTo>
                <a:cubicBezTo>
                  <a:pt x="737" y="1863"/>
                  <a:pt x="729" y="1864"/>
                  <a:pt x="726" y="1865"/>
                </a:cubicBezTo>
                <a:close/>
                <a:moveTo>
                  <a:pt x="530" y="1903"/>
                </a:moveTo>
                <a:cubicBezTo>
                  <a:pt x="536" y="1903"/>
                  <a:pt x="537" y="1908"/>
                  <a:pt x="542" y="1909"/>
                </a:cubicBezTo>
                <a:cubicBezTo>
                  <a:pt x="577" y="1928"/>
                  <a:pt x="614" y="1941"/>
                  <a:pt x="650" y="1957"/>
                </a:cubicBezTo>
                <a:cubicBezTo>
                  <a:pt x="665" y="1958"/>
                  <a:pt x="676" y="1965"/>
                  <a:pt x="692" y="1963"/>
                </a:cubicBezTo>
                <a:cubicBezTo>
                  <a:pt x="693" y="1958"/>
                  <a:pt x="694" y="1951"/>
                  <a:pt x="697" y="1947"/>
                </a:cubicBezTo>
                <a:cubicBezTo>
                  <a:pt x="689" y="1944"/>
                  <a:pt x="685" y="1936"/>
                  <a:pt x="677" y="1932"/>
                </a:cubicBezTo>
                <a:cubicBezTo>
                  <a:pt x="676" y="1932"/>
                  <a:pt x="675" y="1933"/>
                  <a:pt x="674" y="1932"/>
                </a:cubicBezTo>
                <a:cubicBezTo>
                  <a:pt x="673" y="1932"/>
                  <a:pt x="673" y="1930"/>
                  <a:pt x="673" y="1930"/>
                </a:cubicBezTo>
                <a:cubicBezTo>
                  <a:pt x="672" y="1930"/>
                  <a:pt x="670" y="1930"/>
                  <a:pt x="670" y="1930"/>
                </a:cubicBezTo>
                <a:cubicBezTo>
                  <a:pt x="666" y="1927"/>
                  <a:pt x="661" y="1923"/>
                  <a:pt x="658" y="1921"/>
                </a:cubicBezTo>
                <a:cubicBezTo>
                  <a:pt x="651" y="1918"/>
                  <a:pt x="645" y="1919"/>
                  <a:pt x="639" y="1917"/>
                </a:cubicBezTo>
                <a:cubicBezTo>
                  <a:pt x="625" y="1913"/>
                  <a:pt x="605" y="1903"/>
                  <a:pt x="591" y="1898"/>
                </a:cubicBezTo>
                <a:cubicBezTo>
                  <a:pt x="587" y="1896"/>
                  <a:pt x="584" y="1897"/>
                  <a:pt x="581" y="1895"/>
                </a:cubicBezTo>
                <a:cubicBezTo>
                  <a:pt x="579" y="1894"/>
                  <a:pt x="578" y="1892"/>
                  <a:pt x="576" y="1891"/>
                </a:cubicBezTo>
                <a:cubicBezTo>
                  <a:pt x="575" y="1891"/>
                  <a:pt x="573" y="1892"/>
                  <a:pt x="571" y="1891"/>
                </a:cubicBezTo>
                <a:cubicBezTo>
                  <a:pt x="567" y="1890"/>
                  <a:pt x="563" y="1886"/>
                  <a:pt x="559" y="1884"/>
                </a:cubicBezTo>
                <a:cubicBezTo>
                  <a:pt x="556" y="1883"/>
                  <a:pt x="552" y="1883"/>
                  <a:pt x="548" y="1881"/>
                </a:cubicBezTo>
                <a:cubicBezTo>
                  <a:pt x="538" y="1876"/>
                  <a:pt x="525" y="1867"/>
                  <a:pt x="515" y="1865"/>
                </a:cubicBezTo>
                <a:cubicBezTo>
                  <a:pt x="515" y="1865"/>
                  <a:pt x="514" y="1865"/>
                  <a:pt x="514" y="1866"/>
                </a:cubicBezTo>
                <a:cubicBezTo>
                  <a:pt x="519" y="1879"/>
                  <a:pt x="522" y="1893"/>
                  <a:pt x="530" y="1903"/>
                </a:cubicBezTo>
                <a:close/>
                <a:moveTo>
                  <a:pt x="1580" y="1866"/>
                </a:moveTo>
                <a:cubicBezTo>
                  <a:pt x="1572" y="1870"/>
                  <a:pt x="1560" y="1870"/>
                  <a:pt x="1557" y="1879"/>
                </a:cubicBezTo>
                <a:cubicBezTo>
                  <a:pt x="1565" y="1870"/>
                  <a:pt x="1577" y="1878"/>
                  <a:pt x="1589" y="1875"/>
                </a:cubicBezTo>
                <a:cubicBezTo>
                  <a:pt x="1587" y="1871"/>
                  <a:pt x="1582" y="1869"/>
                  <a:pt x="1580" y="1866"/>
                </a:cubicBezTo>
                <a:close/>
                <a:moveTo>
                  <a:pt x="988" y="1879"/>
                </a:moveTo>
                <a:cubicBezTo>
                  <a:pt x="996" y="1876"/>
                  <a:pt x="1003" y="1874"/>
                  <a:pt x="1011" y="1872"/>
                </a:cubicBezTo>
                <a:cubicBezTo>
                  <a:pt x="1006" y="1865"/>
                  <a:pt x="987" y="1868"/>
                  <a:pt x="988" y="1879"/>
                </a:cubicBezTo>
                <a:close/>
                <a:moveTo>
                  <a:pt x="1442" y="1882"/>
                </a:moveTo>
                <a:cubicBezTo>
                  <a:pt x="1445" y="1878"/>
                  <a:pt x="1452" y="1875"/>
                  <a:pt x="1449" y="1868"/>
                </a:cubicBezTo>
                <a:cubicBezTo>
                  <a:pt x="1446" y="1872"/>
                  <a:pt x="1440" y="1877"/>
                  <a:pt x="1442" y="1882"/>
                </a:cubicBezTo>
                <a:close/>
                <a:moveTo>
                  <a:pt x="1634" y="1873"/>
                </a:moveTo>
                <a:cubicBezTo>
                  <a:pt x="1629" y="1883"/>
                  <a:pt x="1618" y="1881"/>
                  <a:pt x="1607" y="1882"/>
                </a:cubicBezTo>
                <a:cubicBezTo>
                  <a:pt x="1608" y="1886"/>
                  <a:pt x="1610" y="1890"/>
                  <a:pt x="1611" y="1894"/>
                </a:cubicBezTo>
                <a:cubicBezTo>
                  <a:pt x="1626" y="1888"/>
                  <a:pt x="1638" y="1879"/>
                  <a:pt x="1649" y="1869"/>
                </a:cubicBezTo>
                <a:cubicBezTo>
                  <a:pt x="1641" y="1866"/>
                  <a:pt x="1640" y="1875"/>
                  <a:pt x="1634" y="1873"/>
                </a:cubicBezTo>
                <a:close/>
                <a:moveTo>
                  <a:pt x="758" y="1875"/>
                </a:moveTo>
                <a:cubicBezTo>
                  <a:pt x="756" y="1876"/>
                  <a:pt x="752" y="1872"/>
                  <a:pt x="750" y="1874"/>
                </a:cubicBezTo>
                <a:cubicBezTo>
                  <a:pt x="744" y="1878"/>
                  <a:pt x="744" y="1891"/>
                  <a:pt x="749" y="1897"/>
                </a:cubicBezTo>
                <a:cubicBezTo>
                  <a:pt x="749" y="1898"/>
                  <a:pt x="748" y="1898"/>
                  <a:pt x="748" y="1900"/>
                </a:cubicBezTo>
                <a:cubicBezTo>
                  <a:pt x="752" y="1903"/>
                  <a:pt x="752" y="1909"/>
                  <a:pt x="754" y="1913"/>
                </a:cubicBezTo>
                <a:cubicBezTo>
                  <a:pt x="757" y="1917"/>
                  <a:pt x="764" y="1921"/>
                  <a:pt x="761" y="1924"/>
                </a:cubicBezTo>
                <a:cubicBezTo>
                  <a:pt x="757" y="1922"/>
                  <a:pt x="753" y="1923"/>
                  <a:pt x="748" y="1918"/>
                </a:cubicBezTo>
                <a:cubicBezTo>
                  <a:pt x="752" y="1926"/>
                  <a:pt x="757" y="1939"/>
                  <a:pt x="765" y="1940"/>
                </a:cubicBezTo>
                <a:cubicBezTo>
                  <a:pt x="770" y="1940"/>
                  <a:pt x="773" y="1934"/>
                  <a:pt x="776" y="1931"/>
                </a:cubicBezTo>
                <a:cubicBezTo>
                  <a:pt x="782" y="1926"/>
                  <a:pt x="789" y="1923"/>
                  <a:pt x="795" y="1920"/>
                </a:cubicBezTo>
                <a:cubicBezTo>
                  <a:pt x="796" y="1905"/>
                  <a:pt x="788" y="1893"/>
                  <a:pt x="780" y="1886"/>
                </a:cubicBezTo>
                <a:cubicBezTo>
                  <a:pt x="782" y="1895"/>
                  <a:pt x="790" y="1909"/>
                  <a:pt x="783" y="1916"/>
                </a:cubicBezTo>
                <a:cubicBezTo>
                  <a:pt x="778" y="1898"/>
                  <a:pt x="770" y="1885"/>
                  <a:pt x="758" y="1875"/>
                </a:cubicBezTo>
                <a:close/>
                <a:moveTo>
                  <a:pt x="798" y="1894"/>
                </a:moveTo>
                <a:cubicBezTo>
                  <a:pt x="797" y="1901"/>
                  <a:pt x="800" y="1914"/>
                  <a:pt x="804" y="1917"/>
                </a:cubicBezTo>
                <a:cubicBezTo>
                  <a:pt x="810" y="1922"/>
                  <a:pt x="823" y="1922"/>
                  <a:pt x="828" y="1917"/>
                </a:cubicBezTo>
                <a:cubicBezTo>
                  <a:pt x="836" y="1911"/>
                  <a:pt x="836" y="1895"/>
                  <a:pt x="837" y="1883"/>
                </a:cubicBezTo>
                <a:cubicBezTo>
                  <a:pt x="834" y="1881"/>
                  <a:pt x="827" y="1881"/>
                  <a:pt x="822" y="1879"/>
                </a:cubicBezTo>
                <a:cubicBezTo>
                  <a:pt x="814" y="1886"/>
                  <a:pt x="813" y="1902"/>
                  <a:pt x="806" y="1911"/>
                </a:cubicBezTo>
                <a:cubicBezTo>
                  <a:pt x="799" y="1899"/>
                  <a:pt x="810" y="1883"/>
                  <a:pt x="812" y="1875"/>
                </a:cubicBezTo>
                <a:cubicBezTo>
                  <a:pt x="805" y="1877"/>
                  <a:pt x="799" y="1885"/>
                  <a:pt x="798" y="1894"/>
                </a:cubicBezTo>
                <a:close/>
                <a:moveTo>
                  <a:pt x="730" y="1880"/>
                </a:moveTo>
                <a:cubicBezTo>
                  <a:pt x="731" y="1877"/>
                  <a:pt x="726" y="1877"/>
                  <a:pt x="725" y="1879"/>
                </a:cubicBezTo>
                <a:cubicBezTo>
                  <a:pt x="726" y="1879"/>
                  <a:pt x="727" y="1881"/>
                  <a:pt x="730" y="1880"/>
                </a:cubicBezTo>
                <a:close/>
                <a:moveTo>
                  <a:pt x="1032" y="1888"/>
                </a:moveTo>
                <a:cubicBezTo>
                  <a:pt x="1029" y="1872"/>
                  <a:pt x="994" y="1881"/>
                  <a:pt x="988" y="1890"/>
                </a:cubicBezTo>
                <a:cubicBezTo>
                  <a:pt x="989" y="1897"/>
                  <a:pt x="995" y="1898"/>
                  <a:pt x="996" y="1905"/>
                </a:cubicBezTo>
                <a:cubicBezTo>
                  <a:pt x="1012" y="1910"/>
                  <a:pt x="1035" y="1904"/>
                  <a:pt x="1032" y="1888"/>
                </a:cubicBezTo>
                <a:close/>
                <a:moveTo>
                  <a:pt x="792" y="1886"/>
                </a:moveTo>
                <a:cubicBezTo>
                  <a:pt x="791" y="1884"/>
                  <a:pt x="793" y="1884"/>
                  <a:pt x="792" y="1882"/>
                </a:cubicBezTo>
                <a:cubicBezTo>
                  <a:pt x="791" y="1881"/>
                  <a:pt x="788" y="1881"/>
                  <a:pt x="788" y="1882"/>
                </a:cubicBezTo>
                <a:cubicBezTo>
                  <a:pt x="789" y="1882"/>
                  <a:pt x="789" y="1886"/>
                  <a:pt x="792" y="1886"/>
                </a:cubicBezTo>
                <a:close/>
                <a:moveTo>
                  <a:pt x="1562" y="1885"/>
                </a:moveTo>
                <a:cubicBezTo>
                  <a:pt x="1563" y="1887"/>
                  <a:pt x="1564" y="1889"/>
                  <a:pt x="1568" y="1889"/>
                </a:cubicBezTo>
                <a:cubicBezTo>
                  <a:pt x="1570" y="1887"/>
                  <a:pt x="1570" y="1883"/>
                  <a:pt x="1568" y="1881"/>
                </a:cubicBezTo>
                <a:cubicBezTo>
                  <a:pt x="1564" y="1881"/>
                  <a:pt x="1563" y="1883"/>
                  <a:pt x="1562" y="1885"/>
                </a:cubicBezTo>
                <a:close/>
                <a:moveTo>
                  <a:pt x="1568" y="1915"/>
                </a:moveTo>
                <a:cubicBezTo>
                  <a:pt x="1573" y="1918"/>
                  <a:pt x="1574" y="1920"/>
                  <a:pt x="1581" y="1918"/>
                </a:cubicBezTo>
                <a:cubicBezTo>
                  <a:pt x="1583" y="1917"/>
                  <a:pt x="1599" y="1907"/>
                  <a:pt x="1600" y="1904"/>
                </a:cubicBezTo>
                <a:cubicBezTo>
                  <a:pt x="1605" y="1896"/>
                  <a:pt x="1599" y="1885"/>
                  <a:pt x="1593" y="1883"/>
                </a:cubicBezTo>
                <a:cubicBezTo>
                  <a:pt x="1584" y="1880"/>
                  <a:pt x="1580" y="1887"/>
                  <a:pt x="1575" y="1894"/>
                </a:cubicBezTo>
                <a:cubicBezTo>
                  <a:pt x="1570" y="1895"/>
                  <a:pt x="1566" y="1898"/>
                  <a:pt x="1564" y="1903"/>
                </a:cubicBezTo>
                <a:cubicBezTo>
                  <a:pt x="1565" y="1907"/>
                  <a:pt x="1568" y="1910"/>
                  <a:pt x="1568" y="1915"/>
                </a:cubicBezTo>
                <a:close/>
                <a:moveTo>
                  <a:pt x="1544" y="1889"/>
                </a:moveTo>
                <a:cubicBezTo>
                  <a:pt x="1544" y="1895"/>
                  <a:pt x="1551" y="1896"/>
                  <a:pt x="1555" y="1894"/>
                </a:cubicBezTo>
                <a:cubicBezTo>
                  <a:pt x="1558" y="1889"/>
                  <a:pt x="1548" y="1885"/>
                  <a:pt x="1544" y="1889"/>
                </a:cubicBezTo>
                <a:close/>
                <a:moveTo>
                  <a:pt x="987" y="1918"/>
                </a:moveTo>
                <a:cubicBezTo>
                  <a:pt x="991" y="1904"/>
                  <a:pt x="981" y="1893"/>
                  <a:pt x="970" y="1889"/>
                </a:cubicBezTo>
                <a:cubicBezTo>
                  <a:pt x="966" y="1893"/>
                  <a:pt x="963" y="1897"/>
                  <a:pt x="959" y="1900"/>
                </a:cubicBezTo>
                <a:cubicBezTo>
                  <a:pt x="962" y="1901"/>
                  <a:pt x="966" y="1897"/>
                  <a:pt x="971" y="1898"/>
                </a:cubicBezTo>
                <a:cubicBezTo>
                  <a:pt x="976" y="1900"/>
                  <a:pt x="974" y="1904"/>
                  <a:pt x="973" y="1910"/>
                </a:cubicBezTo>
                <a:cubicBezTo>
                  <a:pt x="980" y="1913"/>
                  <a:pt x="983" y="1924"/>
                  <a:pt x="976" y="1929"/>
                </a:cubicBezTo>
                <a:cubicBezTo>
                  <a:pt x="980" y="1935"/>
                  <a:pt x="976" y="1940"/>
                  <a:pt x="973" y="1943"/>
                </a:cubicBezTo>
                <a:cubicBezTo>
                  <a:pt x="986" y="1955"/>
                  <a:pt x="994" y="1930"/>
                  <a:pt x="987" y="1918"/>
                </a:cubicBezTo>
                <a:close/>
                <a:moveTo>
                  <a:pt x="1537" y="1902"/>
                </a:moveTo>
                <a:cubicBezTo>
                  <a:pt x="1536" y="1897"/>
                  <a:pt x="1540" y="1891"/>
                  <a:pt x="1533" y="1889"/>
                </a:cubicBezTo>
                <a:cubicBezTo>
                  <a:pt x="1531" y="1892"/>
                  <a:pt x="1525" y="1892"/>
                  <a:pt x="1524" y="1897"/>
                </a:cubicBezTo>
                <a:cubicBezTo>
                  <a:pt x="1540" y="1910"/>
                  <a:pt x="1519" y="1929"/>
                  <a:pt x="1527" y="1947"/>
                </a:cubicBezTo>
                <a:cubicBezTo>
                  <a:pt x="1534" y="1948"/>
                  <a:pt x="1540" y="1942"/>
                  <a:pt x="1548" y="1937"/>
                </a:cubicBezTo>
                <a:cubicBezTo>
                  <a:pt x="1555" y="1933"/>
                  <a:pt x="1570" y="1928"/>
                  <a:pt x="1564" y="1920"/>
                </a:cubicBezTo>
                <a:cubicBezTo>
                  <a:pt x="1552" y="1924"/>
                  <a:pt x="1539" y="1914"/>
                  <a:pt x="1537" y="1902"/>
                </a:cubicBezTo>
                <a:close/>
                <a:moveTo>
                  <a:pt x="731" y="1895"/>
                </a:moveTo>
                <a:cubicBezTo>
                  <a:pt x="731" y="1893"/>
                  <a:pt x="730" y="1892"/>
                  <a:pt x="728" y="1892"/>
                </a:cubicBezTo>
                <a:cubicBezTo>
                  <a:pt x="728" y="1894"/>
                  <a:pt x="728" y="1895"/>
                  <a:pt x="731" y="1895"/>
                </a:cubicBezTo>
                <a:close/>
                <a:moveTo>
                  <a:pt x="841" y="1912"/>
                </a:moveTo>
                <a:cubicBezTo>
                  <a:pt x="848" y="1910"/>
                  <a:pt x="847" y="1899"/>
                  <a:pt x="847" y="1894"/>
                </a:cubicBezTo>
                <a:cubicBezTo>
                  <a:pt x="846" y="1894"/>
                  <a:pt x="845" y="1894"/>
                  <a:pt x="845" y="1894"/>
                </a:cubicBezTo>
                <a:cubicBezTo>
                  <a:pt x="844" y="1900"/>
                  <a:pt x="841" y="1905"/>
                  <a:pt x="841" y="1912"/>
                </a:cubicBezTo>
                <a:close/>
                <a:moveTo>
                  <a:pt x="1517" y="1950"/>
                </a:moveTo>
                <a:cubicBezTo>
                  <a:pt x="1523" y="1943"/>
                  <a:pt x="1516" y="1937"/>
                  <a:pt x="1516" y="1932"/>
                </a:cubicBezTo>
                <a:cubicBezTo>
                  <a:pt x="1515" y="1924"/>
                  <a:pt x="1521" y="1921"/>
                  <a:pt x="1521" y="1913"/>
                </a:cubicBezTo>
                <a:cubicBezTo>
                  <a:pt x="1520" y="1887"/>
                  <a:pt x="1479" y="1892"/>
                  <a:pt x="1467" y="1904"/>
                </a:cubicBezTo>
                <a:cubicBezTo>
                  <a:pt x="1476" y="1904"/>
                  <a:pt x="1498" y="1893"/>
                  <a:pt x="1496" y="1905"/>
                </a:cubicBezTo>
                <a:cubicBezTo>
                  <a:pt x="1494" y="1913"/>
                  <a:pt x="1478" y="1904"/>
                  <a:pt x="1474" y="1912"/>
                </a:cubicBezTo>
                <a:cubicBezTo>
                  <a:pt x="1483" y="1913"/>
                  <a:pt x="1497" y="1910"/>
                  <a:pt x="1500" y="1917"/>
                </a:cubicBezTo>
                <a:cubicBezTo>
                  <a:pt x="1499" y="1923"/>
                  <a:pt x="1491" y="1920"/>
                  <a:pt x="1489" y="1923"/>
                </a:cubicBezTo>
                <a:cubicBezTo>
                  <a:pt x="1489" y="1928"/>
                  <a:pt x="1496" y="1927"/>
                  <a:pt x="1496" y="1932"/>
                </a:cubicBezTo>
                <a:cubicBezTo>
                  <a:pt x="1489" y="1938"/>
                  <a:pt x="1481" y="1930"/>
                  <a:pt x="1473" y="1930"/>
                </a:cubicBezTo>
                <a:cubicBezTo>
                  <a:pt x="1466" y="1930"/>
                  <a:pt x="1460" y="1932"/>
                  <a:pt x="1455" y="1931"/>
                </a:cubicBezTo>
                <a:cubicBezTo>
                  <a:pt x="1458" y="1941"/>
                  <a:pt x="1472" y="1940"/>
                  <a:pt x="1477" y="1948"/>
                </a:cubicBezTo>
                <a:cubicBezTo>
                  <a:pt x="1476" y="1952"/>
                  <a:pt x="1472" y="1951"/>
                  <a:pt x="1471" y="1955"/>
                </a:cubicBezTo>
                <a:cubicBezTo>
                  <a:pt x="1481" y="1977"/>
                  <a:pt x="1505" y="1959"/>
                  <a:pt x="1517" y="1950"/>
                </a:cubicBezTo>
                <a:close/>
                <a:moveTo>
                  <a:pt x="910" y="1909"/>
                </a:moveTo>
                <a:cubicBezTo>
                  <a:pt x="912" y="1911"/>
                  <a:pt x="915" y="1910"/>
                  <a:pt x="916" y="1913"/>
                </a:cubicBezTo>
                <a:cubicBezTo>
                  <a:pt x="907" y="1919"/>
                  <a:pt x="899" y="1926"/>
                  <a:pt x="893" y="1935"/>
                </a:cubicBezTo>
                <a:cubicBezTo>
                  <a:pt x="899" y="1941"/>
                  <a:pt x="913" y="1939"/>
                  <a:pt x="923" y="1940"/>
                </a:cubicBezTo>
                <a:cubicBezTo>
                  <a:pt x="920" y="1949"/>
                  <a:pt x="904" y="1946"/>
                  <a:pt x="897" y="1947"/>
                </a:cubicBezTo>
                <a:cubicBezTo>
                  <a:pt x="907" y="1956"/>
                  <a:pt x="939" y="1954"/>
                  <a:pt x="940" y="1940"/>
                </a:cubicBezTo>
                <a:cubicBezTo>
                  <a:pt x="941" y="1938"/>
                  <a:pt x="938" y="1936"/>
                  <a:pt x="937" y="1932"/>
                </a:cubicBezTo>
                <a:cubicBezTo>
                  <a:pt x="933" y="1923"/>
                  <a:pt x="933" y="1914"/>
                  <a:pt x="933" y="1905"/>
                </a:cubicBezTo>
                <a:cubicBezTo>
                  <a:pt x="927" y="1904"/>
                  <a:pt x="918" y="1902"/>
                  <a:pt x="913" y="1898"/>
                </a:cubicBezTo>
                <a:cubicBezTo>
                  <a:pt x="911" y="1901"/>
                  <a:pt x="910" y="1904"/>
                  <a:pt x="910" y="1909"/>
                </a:cubicBezTo>
                <a:close/>
                <a:moveTo>
                  <a:pt x="1338" y="1899"/>
                </a:moveTo>
                <a:cubicBezTo>
                  <a:pt x="1318" y="1903"/>
                  <a:pt x="1316" y="1924"/>
                  <a:pt x="1325" y="1940"/>
                </a:cubicBezTo>
                <a:cubicBezTo>
                  <a:pt x="1327" y="1943"/>
                  <a:pt x="1333" y="1946"/>
                  <a:pt x="1337" y="1950"/>
                </a:cubicBezTo>
                <a:cubicBezTo>
                  <a:pt x="1338" y="1952"/>
                  <a:pt x="1339" y="1955"/>
                  <a:pt x="1341" y="1956"/>
                </a:cubicBezTo>
                <a:cubicBezTo>
                  <a:pt x="1350" y="1962"/>
                  <a:pt x="1376" y="1958"/>
                  <a:pt x="1379" y="1946"/>
                </a:cubicBezTo>
                <a:cubicBezTo>
                  <a:pt x="1374" y="1944"/>
                  <a:pt x="1364" y="1955"/>
                  <a:pt x="1360" y="1947"/>
                </a:cubicBezTo>
                <a:cubicBezTo>
                  <a:pt x="1363" y="1936"/>
                  <a:pt x="1381" y="1941"/>
                  <a:pt x="1386" y="1932"/>
                </a:cubicBezTo>
                <a:cubicBezTo>
                  <a:pt x="1372" y="1932"/>
                  <a:pt x="1357" y="1939"/>
                  <a:pt x="1348" y="1936"/>
                </a:cubicBezTo>
                <a:cubicBezTo>
                  <a:pt x="1347" y="1932"/>
                  <a:pt x="1352" y="1927"/>
                  <a:pt x="1359" y="1928"/>
                </a:cubicBezTo>
                <a:cubicBezTo>
                  <a:pt x="1361" y="1926"/>
                  <a:pt x="1358" y="1925"/>
                  <a:pt x="1359" y="1921"/>
                </a:cubicBezTo>
                <a:cubicBezTo>
                  <a:pt x="1367" y="1914"/>
                  <a:pt x="1386" y="1922"/>
                  <a:pt x="1393" y="1914"/>
                </a:cubicBezTo>
                <a:cubicBezTo>
                  <a:pt x="1379" y="1911"/>
                  <a:pt x="1364" y="1911"/>
                  <a:pt x="1348" y="1915"/>
                </a:cubicBezTo>
                <a:cubicBezTo>
                  <a:pt x="1338" y="1905"/>
                  <a:pt x="1357" y="1904"/>
                  <a:pt x="1367" y="1905"/>
                </a:cubicBezTo>
                <a:cubicBezTo>
                  <a:pt x="1363" y="1896"/>
                  <a:pt x="1347" y="1897"/>
                  <a:pt x="1338" y="1899"/>
                </a:cubicBezTo>
                <a:close/>
                <a:moveTo>
                  <a:pt x="727" y="1909"/>
                </a:moveTo>
                <a:cubicBezTo>
                  <a:pt x="728" y="1906"/>
                  <a:pt x="727" y="1904"/>
                  <a:pt x="725" y="1903"/>
                </a:cubicBezTo>
                <a:cubicBezTo>
                  <a:pt x="725" y="1906"/>
                  <a:pt x="725" y="1908"/>
                  <a:pt x="727" y="1909"/>
                </a:cubicBezTo>
                <a:close/>
                <a:moveTo>
                  <a:pt x="941" y="1905"/>
                </a:moveTo>
                <a:cubicBezTo>
                  <a:pt x="938" y="1924"/>
                  <a:pt x="946" y="1938"/>
                  <a:pt x="959" y="1943"/>
                </a:cubicBezTo>
                <a:cubicBezTo>
                  <a:pt x="956" y="1934"/>
                  <a:pt x="949" y="1927"/>
                  <a:pt x="948" y="1915"/>
                </a:cubicBezTo>
                <a:cubicBezTo>
                  <a:pt x="948" y="1912"/>
                  <a:pt x="950" y="1908"/>
                  <a:pt x="949" y="1904"/>
                </a:cubicBezTo>
                <a:cubicBezTo>
                  <a:pt x="947" y="1902"/>
                  <a:pt x="944" y="1905"/>
                  <a:pt x="941" y="1905"/>
                </a:cubicBezTo>
                <a:close/>
                <a:moveTo>
                  <a:pt x="1548" y="1906"/>
                </a:moveTo>
                <a:cubicBezTo>
                  <a:pt x="1550" y="1908"/>
                  <a:pt x="1552" y="1911"/>
                  <a:pt x="1556" y="1911"/>
                </a:cubicBezTo>
                <a:cubicBezTo>
                  <a:pt x="1558" y="1904"/>
                  <a:pt x="1549" y="1900"/>
                  <a:pt x="1548" y="1906"/>
                </a:cubicBezTo>
                <a:close/>
                <a:moveTo>
                  <a:pt x="1017" y="1912"/>
                </a:moveTo>
                <a:cubicBezTo>
                  <a:pt x="1014" y="1921"/>
                  <a:pt x="1000" y="1911"/>
                  <a:pt x="997" y="1921"/>
                </a:cubicBezTo>
                <a:cubicBezTo>
                  <a:pt x="1006" y="1928"/>
                  <a:pt x="1031" y="1924"/>
                  <a:pt x="1028" y="1909"/>
                </a:cubicBezTo>
                <a:cubicBezTo>
                  <a:pt x="1026" y="1912"/>
                  <a:pt x="1022" y="1913"/>
                  <a:pt x="1017" y="1912"/>
                </a:cubicBezTo>
                <a:close/>
                <a:moveTo>
                  <a:pt x="1421" y="1914"/>
                </a:moveTo>
                <a:cubicBezTo>
                  <a:pt x="1422" y="1916"/>
                  <a:pt x="1426" y="1917"/>
                  <a:pt x="1428" y="1915"/>
                </a:cubicBezTo>
                <a:cubicBezTo>
                  <a:pt x="1428" y="1910"/>
                  <a:pt x="1420" y="1908"/>
                  <a:pt x="1421" y="1914"/>
                </a:cubicBezTo>
                <a:close/>
                <a:moveTo>
                  <a:pt x="1459" y="1918"/>
                </a:moveTo>
                <a:cubicBezTo>
                  <a:pt x="1464" y="1920"/>
                  <a:pt x="1476" y="1927"/>
                  <a:pt x="1479" y="1918"/>
                </a:cubicBezTo>
                <a:cubicBezTo>
                  <a:pt x="1473" y="1918"/>
                  <a:pt x="1463" y="1915"/>
                  <a:pt x="1459" y="1918"/>
                </a:cubicBezTo>
                <a:close/>
                <a:moveTo>
                  <a:pt x="962" y="1921"/>
                </a:moveTo>
                <a:cubicBezTo>
                  <a:pt x="963" y="1923"/>
                  <a:pt x="969" y="1922"/>
                  <a:pt x="971" y="1921"/>
                </a:cubicBezTo>
                <a:cubicBezTo>
                  <a:pt x="971" y="1916"/>
                  <a:pt x="962" y="1917"/>
                  <a:pt x="962" y="1921"/>
                </a:cubicBezTo>
                <a:close/>
                <a:moveTo>
                  <a:pt x="826" y="1933"/>
                </a:moveTo>
                <a:cubicBezTo>
                  <a:pt x="826" y="1937"/>
                  <a:pt x="831" y="1940"/>
                  <a:pt x="831" y="1945"/>
                </a:cubicBezTo>
                <a:cubicBezTo>
                  <a:pt x="832" y="1954"/>
                  <a:pt x="828" y="1959"/>
                  <a:pt x="826" y="1966"/>
                </a:cubicBezTo>
                <a:cubicBezTo>
                  <a:pt x="841" y="1974"/>
                  <a:pt x="866" y="1969"/>
                  <a:pt x="872" y="1955"/>
                </a:cubicBezTo>
                <a:cubicBezTo>
                  <a:pt x="864" y="1959"/>
                  <a:pt x="845" y="1968"/>
                  <a:pt x="840" y="1959"/>
                </a:cubicBezTo>
                <a:cubicBezTo>
                  <a:pt x="851" y="1952"/>
                  <a:pt x="870" y="1952"/>
                  <a:pt x="873" y="1937"/>
                </a:cubicBezTo>
                <a:cubicBezTo>
                  <a:pt x="870" y="1933"/>
                  <a:pt x="865" y="1931"/>
                  <a:pt x="860" y="1931"/>
                </a:cubicBezTo>
                <a:cubicBezTo>
                  <a:pt x="851" y="1930"/>
                  <a:pt x="840" y="1939"/>
                  <a:pt x="834" y="1937"/>
                </a:cubicBezTo>
                <a:cubicBezTo>
                  <a:pt x="837" y="1930"/>
                  <a:pt x="846" y="1928"/>
                  <a:pt x="851" y="1923"/>
                </a:cubicBezTo>
                <a:cubicBezTo>
                  <a:pt x="839" y="1918"/>
                  <a:pt x="826" y="1923"/>
                  <a:pt x="826" y="1933"/>
                </a:cubicBezTo>
                <a:close/>
                <a:moveTo>
                  <a:pt x="1370" y="1928"/>
                </a:moveTo>
                <a:cubicBezTo>
                  <a:pt x="1378" y="1926"/>
                  <a:pt x="1393" y="1927"/>
                  <a:pt x="1394" y="1921"/>
                </a:cubicBezTo>
                <a:cubicBezTo>
                  <a:pt x="1386" y="1923"/>
                  <a:pt x="1375" y="1922"/>
                  <a:pt x="1370" y="1928"/>
                </a:cubicBezTo>
                <a:close/>
                <a:moveTo>
                  <a:pt x="720" y="1928"/>
                </a:moveTo>
                <a:cubicBezTo>
                  <a:pt x="722" y="1929"/>
                  <a:pt x="722" y="1928"/>
                  <a:pt x="723" y="1928"/>
                </a:cubicBezTo>
                <a:cubicBezTo>
                  <a:pt x="723" y="1925"/>
                  <a:pt x="724" y="1922"/>
                  <a:pt x="722" y="1922"/>
                </a:cubicBezTo>
                <a:cubicBezTo>
                  <a:pt x="720" y="1923"/>
                  <a:pt x="718" y="1926"/>
                  <a:pt x="720" y="1928"/>
                </a:cubicBezTo>
                <a:close/>
                <a:moveTo>
                  <a:pt x="769" y="1962"/>
                </a:moveTo>
                <a:cubicBezTo>
                  <a:pt x="775" y="1960"/>
                  <a:pt x="777" y="1953"/>
                  <a:pt x="781" y="1949"/>
                </a:cubicBezTo>
                <a:cubicBezTo>
                  <a:pt x="791" y="1941"/>
                  <a:pt x="804" y="1940"/>
                  <a:pt x="818" y="1937"/>
                </a:cubicBezTo>
                <a:cubicBezTo>
                  <a:pt x="804" y="1912"/>
                  <a:pt x="770" y="1939"/>
                  <a:pt x="769" y="1962"/>
                </a:cubicBezTo>
                <a:close/>
                <a:moveTo>
                  <a:pt x="967" y="1934"/>
                </a:moveTo>
                <a:cubicBezTo>
                  <a:pt x="967" y="1931"/>
                  <a:pt x="966" y="1929"/>
                  <a:pt x="963" y="1930"/>
                </a:cubicBezTo>
                <a:cubicBezTo>
                  <a:pt x="962" y="1933"/>
                  <a:pt x="964" y="1934"/>
                  <a:pt x="967" y="1934"/>
                </a:cubicBezTo>
                <a:close/>
                <a:moveTo>
                  <a:pt x="1223" y="1937"/>
                </a:moveTo>
                <a:cubicBezTo>
                  <a:pt x="1226" y="1939"/>
                  <a:pt x="1229" y="1939"/>
                  <a:pt x="1233" y="1938"/>
                </a:cubicBezTo>
                <a:cubicBezTo>
                  <a:pt x="1235" y="1929"/>
                  <a:pt x="1220" y="1929"/>
                  <a:pt x="1223" y="1937"/>
                </a:cubicBezTo>
                <a:close/>
                <a:moveTo>
                  <a:pt x="997" y="1934"/>
                </a:moveTo>
                <a:cubicBezTo>
                  <a:pt x="997" y="1936"/>
                  <a:pt x="997" y="1937"/>
                  <a:pt x="997" y="1939"/>
                </a:cubicBezTo>
                <a:cubicBezTo>
                  <a:pt x="1010" y="1942"/>
                  <a:pt x="1019" y="1948"/>
                  <a:pt x="1025" y="1958"/>
                </a:cubicBezTo>
                <a:cubicBezTo>
                  <a:pt x="1024" y="1945"/>
                  <a:pt x="1012" y="1932"/>
                  <a:pt x="997" y="1934"/>
                </a:cubicBezTo>
                <a:close/>
                <a:moveTo>
                  <a:pt x="1393" y="1940"/>
                </a:moveTo>
                <a:cubicBezTo>
                  <a:pt x="1396" y="1938"/>
                  <a:pt x="1399" y="1937"/>
                  <a:pt x="1401" y="1933"/>
                </a:cubicBezTo>
                <a:cubicBezTo>
                  <a:pt x="1397" y="1935"/>
                  <a:pt x="1393" y="1936"/>
                  <a:pt x="1393" y="1940"/>
                </a:cubicBezTo>
                <a:close/>
                <a:moveTo>
                  <a:pt x="721" y="1943"/>
                </a:moveTo>
                <a:cubicBezTo>
                  <a:pt x="729" y="1946"/>
                  <a:pt x="740" y="1945"/>
                  <a:pt x="743" y="1952"/>
                </a:cubicBezTo>
                <a:cubicBezTo>
                  <a:pt x="730" y="1952"/>
                  <a:pt x="711" y="1948"/>
                  <a:pt x="706" y="1960"/>
                </a:cubicBezTo>
                <a:cubicBezTo>
                  <a:pt x="711" y="1968"/>
                  <a:pt x="721" y="1970"/>
                  <a:pt x="728" y="1975"/>
                </a:cubicBezTo>
                <a:cubicBezTo>
                  <a:pt x="735" y="1976"/>
                  <a:pt x="744" y="1975"/>
                  <a:pt x="747" y="1980"/>
                </a:cubicBezTo>
                <a:cubicBezTo>
                  <a:pt x="746" y="1984"/>
                  <a:pt x="738" y="1981"/>
                  <a:pt x="738" y="1985"/>
                </a:cubicBezTo>
                <a:cubicBezTo>
                  <a:pt x="749" y="1985"/>
                  <a:pt x="757" y="1983"/>
                  <a:pt x="763" y="1979"/>
                </a:cubicBezTo>
                <a:cubicBezTo>
                  <a:pt x="760" y="1969"/>
                  <a:pt x="761" y="1959"/>
                  <a:pt x="762" y="1948"/>
                </a:cubicBezTo>
                <a:cubicBezTo>
                  <a:pt x="755" y="1939"/>
                  <a:pt x="732" y="1929"/>
                  <a:pt x="721" y="1943"/>
                </a:cubicBezTo>
                <a:close/>
                <a:moveTo>
                  <a:pt x="1390" y="1969"/>
                </a:moveTo>
                <a:cubicBezTo>
                  <a:pt x="1382" y="1959"/>
                  <a:pt x="1399" y="1952"/>
                  <a:pt x="1402" y="1943"/>
                </a:cubicBezTo>
                <a:cubicBezTo>
                  <a:pt x="1392" y="1950"/>
                  <a:pt x="1381" y="1955"/>
                  <a:pt x="1382" y="1969"/>
                </a:cubicBezTo>
                <a:cubicBezTo>
                  <a:pt x="1382" y="1982"/>
                  <a:pt x="1391" y="1998"/>
                  <a:pt x="1406" y="1999"/>
                </a:cubicBezTo>
                <a:cubicBezTo>
                  <a:pt x="1414" y="1999"/>
                  <a:pt x="1427" y="1995"/>
                  <a:pt x="1438" y="1991"/>
                </a:cubicBezTo>
                <a:cubicBezTo>
                  <a:pt x="1443" y="1989"/>
                  <a:pt x="1461" y="1983"/>
                  <a:pt x="1463" y="1979"/>
                </a:cubicBezTo>
                <a:cubicBezTo>
                  <a:pt x="1469" y="1970"/>
                  <a:pt x="1464" y="1955"/>
                  <a:pt x="1453" y="1951"/>
                </a:cubicBezTo>
                <a:cubicBezTo>
                  <a:pt x="1454" y="1957"/>
                  <a:pt x="1459" y="1959"/>
                  <a:pt x="1457" y="1964"/>
                </a:cubicBezTo>
                <a:cubicBezTo>
                  <a:pt x="1454" y="1965"/>
                  <a:pt x="1452" y="1965"/>
                  <a:pt x="1449" y="1964"/>
                </a:cubicBezTo>
                <a:cubicBezTo>
                  <a:pt x="1446" y="1959"/>
                  <a:pt x="1447" y="1949"/>
                  <a:pt x="1441" y="1947"/>
                </a:cubicBezTo>
                <a:cubicBezTo>
                  <a:pt x="1440" y="1955"/>
                  <a:pt x="1451" y="1972"/>
                  <a:pt x="1441" y="1972"/>
                </a:cubicBezTo>
                <a:cubicBezTo>
                  <a:pt x="1430" y="1972"/>
                  <a:pt x="1441" y="1946"/>
                  <a:pt x="1431" y="1941"/>
                </a:cubicBezTo>
                <a:cubicBezTo>
                  <a:pt x="1425" y="1952"/>
                  <a:pt x="1439" y="1986"/>
                  <a:pt x="1422" y="1979"/>
                </a:cubicBezTo>
                <a:cubicBezTo>
                  <a:pt x="1416" y="1970"/>
                  <a:pt x="1424" y="1958"/>
                  <a:pt x="1422" y="1947"/>
                </a:cubicBezTo>
                <a:cubicBezTo>
                  <a:pt x="1416" y="1953"/>
                  <a:pt x="1416" y="1966"/>
                  <a:pt x="1412" y="1974"/>
                </a:cubicBezTo>
                <a:cubicBezTo>
                  <a:pt x="1410" y="1974"/>
                  <a:pt x="1407" y="1974"/>
                  <a:pt x="1405" y="1974"/>
                </a:cubicBezTo>
                <a:cubicBezTo>
                  <a:pt x="1402" y="1960"/>
                  <a:pt x="1418" y="1950"/>
                  <a:pt x="1415" y="1939"/>
                </a:cubicBezTo>
                <a:cubicBezTo>
                  <a:pt x="1404" y="1946"/>
                  <a:pt x="1404" y="1964"/>
                  <a:pt x="1390" y="1969"/>
                </a:cubicBezTo>
                <a:close/>
                <a:moveTo>
                  <a:pt x="1342" y="1967"/>
                </a:moveTo>
                <a:cubicBezTo>
                  <a:pt x="1329" y="1965"/>
                  <a:pt x="1324" y="1951"/>
                  <a:pt x="1316" y="1943"/>
                </a:cubicBezTo>
                <a:cubicBezTo>
                  <a:pt x="1293" y="1949"/>
                  <a:pt x="1257" y="1944"/>
                  <a:pt x="1262" y="1975"/>
                </a:cubicBezTo>
                <a:cubicBezTo>
                  <a:pt x="1267" y="1973"/>
                  <a:pt x="1267" y="1976"/>
                  <a:pt x="1271" y="1977"/>
                </a:cubicBezTo>
                <a:cubicBezTo>
                  <a:pt x="1277" y="1972"/>
                  <a:pt x="1284" y="1964"/>
                  <a:pt x="1295" y="1962"/>
                </a:cubicBezTo>
                <a:cubicBezTo>
                  <a:pt x="1308" y="1961"/>
                  <a:pt x="1322" y="1967"/>
                  <a:pt x="1326" y="1979"/>
                </a:cubicBezTo>
                <a:cubicBezTo>
                  <a:pt x="1340" y="1984"/>
                  <a:pt x="1348" y="1997"/>
                  <a:pt x="1346" y="2013"/>
                </a:cubicBezTo>
                <a:cubicBezTo>
                  <a:pt x="1360" y="2011"/>
                  <a:pt x="1372" y="2006"/>
                  <a:pt x="1384" y="2002"/>
                </a:cubicBezTo>
                <a:cubicBezTo>
                  <a:pt x="1378" y="1992"/>
                  <a:pt x="1369" y="1978"/>
                  <a:pt x="1372" y="1963"/>
                </a:cubicBezTo>
                <a:cubicBezTo>
                  <a:pt x="1361" y="1965"/>
                  <a:pt x="1353" y="1970"/>
                  <a:pt x="1342" y="1967"/>
                </a:cubicBezTo>
                <a:close/>
                <a:moveTo>
                  <a:pt x="807" y="1961"/>
                </a:moveTo>
                <a:cubicBezTo>
                  <a:pt x="809" y="1975"/>
                  <a:pt x="795" y="1969"/>
                  <a:pt x="790" y="1976"/>
                </a:cubicBezTo>
                <a:cubicBezTo>
                  <a:pt x="787" y="1975"/>
                  <a:pt x="784" y="1973"/>
                  <a:pt x="780" y="1973"/>
                </a:cubicBezTo>
                <a:cubicBezTo>
                  <a:pt x="778" y="1975"/>
                  <a:pt x="783" y="1975"/>
                  <a:pt x="783" y="1978"/>
                </a:cubicBezTo>
                <a:cubicBezTo>
                  <a:pt x="806" y="1982"/>
                  <a:pt x="825" y="1966"/>
                  <a:pt x="821" y="1945"/>
                </a:cubicBezTo>
                <a:cubicBezTo>
                  <a:pt x="809" y="1942"/>
                  <a:pt x="821" y="1962"/>
                  <a:pt x="807" y="1961"/>
                </a:cubicBezTo>
                <a:close/>
                <a:moveTo>
                  <a:pt x="801" y="1951"/>
                </a:moveTo>
                <a:cubicBezTo>
                  <a:pt x="802" y="1952"/>
                  <a:pt x="805" y="1952"/>
                  <a:pt x="806" y="1951"/>
                </a:cubicBezTo>
                <a:cubicBezTo>
                  <a:pt x="806" y="1947"/>
                  <a:pt x="801" y="1947"/>
                  <a:pt x="801" y="1951"/>
                </a:cubicBezTo>
                <a:close/>
                <a:moveTo>
                  <a:pt x="996" y="1947"/>
                </a:moveTo>
                <a:cubicBezTo>
                  <a:pt x="994" y="1949"/>
                  <a:pt x="991" y="1951"/>
                  <a:pt x="990" y="1955"/>
                </a:cubicBezTo>
                <a:cubicBezTo>
                  <a:pt x="990" y="1959"/>
                  <a:pt x="1000" y="1979"/>
                  <a:pt x="1007" y="1983"/>
                </a:cubicBezTo>
                <a:cubicBezTo>
                  <a:pt x="1013" y="1987"/>
                  <a:pt x="1019" y="1985"/>
                  <a:pt x="1024" y="1982"/>
                </a:cubicBezTo>
                <a:cubicBezTo>
                  <a:pt x="1026" y="1962"/>
                  <a:pt x="1012" y="1951"/>
                  <a:pt x="996" y="1947"/>
                </a:cubicBezTo>
                <a:close/>
                <a:moveTo>
                  <a:pt x="948" y="1949"/>
                </a:moveTo>
                <a:cubicBezTo>
                  <a:pt x="943" y="1954"/>
                  <a:pt x="938" y="1958"/>
                  <a:pt x="930" y="1960"/>
                </a:cubicBezTo>
                <a:cubicBezTo>
                  <a:pt x="923" y="1967"/>
                  <a:pt x="924" y="1987"/>
                  <a:pt x="933" y="1992"/>
                </a:cubicBezTo>
                <a:cubicBezTo>
                  <a:pt x="933" y="1981"/>
                  <a:pt x="933" y="1969"/>
                  <a:pt x="942" y="1966"/>
                </a:cubicBezTo>
                <a:cubicBezTo>
                  <a:pt x="944" y="1971"/>
                  <a:pt x="939" y="1981"/>
                  <a:pt x="940" y="1990"/>
                </a:cubicBezTo>
                <a:cubicBezTo>
                  <a:pt x="941" y="1994"/>
                  <a:pt x="943" y="2000"/>
                  <a:pt x="944" y="2002"/>
                </a:cubicBezTo>
                <a:cubicBezTo>
                  <a:pt x="955" y="2017"/>
                  <a:pt x="969" y="1988"/>
                  <a:pt x="965" y="1974"/>
                </a:cubicBezTo>
                <a:cubicBezTo>
                  <a:pt x="964" y="1970"/>
                  <a:pt x="959" y="1969"/>
                  <a:pt x="962" y="1965"/>
                </a:cubicBezTo>
                <a:cubicBezTo>
                  <a:pt x="974" y="1966"/>
                  <a:pt x="973" y="1981"/>
                  <a:pt x="972" y="1993"/>
                </a:cubicBezTo>
                <a:cubicBezTo>
                  <a:pt x="982" y="1984"/>
                  <a:pt x="976" y="1963"/>
                  <a:pt x="969" y="1955"/>
                </a:cubicBezTo>
                <a:cubicBezTo>
                  <a:pt x="961" y="1953"/>
                  <a:pt x="957" y="1951"/>
                  <a:pt x="948" y="1949"/>
                </a:cubicBezTo>
                <a:close/>
                <a:moveTo>
                  <a:pt x="1211" y="1956"/>
                </a:moveTo>
                <a:cubicBezTo>
                  <a:pt x="1208" y="1956"/>
                  <a:pt x="1207" y="1953"/>
                  <a:pt x="1204" y="1952"/>
                </a:cubicBezTo>
                <a:cubicBezTo>
                  <a:pt x="1189" y="1949"/>
                  <a:pt x="1183" y="1961"/>
                  <a:pt x="1169" y="1966"/>
                </a:cubicBezTo>
                <a:cubicBezTo>
                  <a:pt x="1168" y="1969"/>
                  <a:pt x="1168" y="1972"/>
                  <a:pt x="1165" y="1974"/>
                </a:cubicBezTo>
                <a:cubicBezTo>
                  <a:pt x="1146" y="1979"/>
                  <a:pt x="1124" y="1975"/>
                  <a:pt x="1108" y="1985"/>
                </a:cubicBezTo>
                <a:cubicBezTo>
                  <a:pt x="1116" y="1994"/>
                  <a:pt x="1128" y="1991"/>
                  <a:pt x="1139" y="1994"/>
                </a:cubicBezTo>
                <a:cubicBezTo>
                  <a:pt x="1146" y="1996"/>
                  <a:pt x="1151" y="2002"/>
                  <a:pt x="1158" y="2004"/>
                </a:cubicBezTo>
                <a:cubicBezTo>
                  <a:pt x="1173" y="2008"/>
                  <a:pt x="1194" y="2013"/>
                  <a:pt x="1206" y="2014"/>
                </a:cubicBezTo>
                <a:cubicBezTo>
                  <a:pt x="1224" y="2005"/>
                  <a:pt x="1239" y="1978"/>
                  <a:pt x="1232" y="1954"/>
                </a:cubicBezTo>
                <a:cubicBezTo>
                  <a:pt x="1225" y="1954"/>
                  <a:pt x="1217" y="1957"/>
                  <a:pt x="1211" y="1956"/>
                </a:cubicBezTo>
                <a:close/>
                <a:moveTo>
                  <a:pt x="917" y="2027"/>
                </a:moveTo>
                <a:cubicBezTo>
                  <a:pt x="979" y="2045"/>
                  <a:pt x="1069" y="2062"/>
                  <a:pt x="1138" y="2044"/>
                </a:cubicBezTo>
                <a:cubicBezTo>
                  <a:pt x="1154" y="2040"/>
                  <a:pt x="1170" y="2037"/>
                  <a:pt x="1182" y="2028"/>
                </a:cubicBezTo>
                <a:cubicBezTo>
                  <a:pt x="1175" y="2021"/>
                  <a:pt x="1161" y="2020"/>
                  <a:pt x="1152" y="2015"/>
                </a:cubicBezTo>
                <a:cubicBezTo>
                  <a:pt x="1132" y="2010"/>
                  <a:pt x="1109" y="2001"/>
                  <a:pt x="1088" y="1994"/>
                </a:cubicBezTo>
                <a:cubicBezTo>
                  <a:pt x="1074" y="1995"/>
                  <a:pt x="1059" y="2000"/>
                  <a:pt x="1056" y="1985"/>
                </a:cubicBezTo>
                <a:cubicBezTo>
                  <a:pt x="1048" y="1984"/>
                  <a:pt x="1038" y="1981"/>
                  <a:pt x="1032" y="1984"/>
                </a:cubicBezTo>
                <a:cubicBezTo>
                  <a:pt x="1026" y="1987"/>
                  <a:pt x="1028" y="1993"/>
                  <a:pt x="1023" y="1996"/>
                </a:cubicBezTo>
                <a:cubicBezTo>
                  <a:pt x="1006" y="1995"/>
                  <a:pt x="998" y="1989"/>
                  <a:pt x="984" y="1988"/>
                </a:cubicBezTo>
                <a:cubicBezTo>
                  <a:pt x="981" y="2003"/>
                  <a:pt x="962" y="2021"/>
                  <a:pt x="944" y="2016"/>
                </a:cubicBezTo>
                <a:cubicBezTo>
                  <a:pt x="941" y="2016"/>
                  <a:pt x="940" y="2012"/>
                  <a:pt x="935" y="2008"/>
                </a:cubicBezTo>
                <a:cubicBezTo>
                  <a:pt x="932" y="2005"/>
                  <a:pt x="928" y="2003"/>
                  <a:pt x="925" y="2001"/>
                </a:cubicBezTo>
                <a:cubicBezTo>
                  <a:pt x="918" y="1991"/>
                  <a:pt x="917" y="1975"/>
                  <a:pt x="917" y="1962"/>
                </a:cubicBezTo>
                <a:cubicBezTo>
                  <a:pt x="906" y="1962"/>
                  <a:pt x="899" y="1956"/>
                  <a:pt x="887" y="1955"/>
                </a:cubicBezTo>
                <a:cubicBezTo>
                  <a:pt x="896" y="1980"/>
                  <a:pt x="907" y="2002"/>
                  <a:pt x="917" y="2027"/>
                </a:cubicBezTo>
                <a:close/>
                <a:moveTo>
                  <a:pt x="798" y="1961"/>
                </a:moveTo>
                <a:cubicBezTo>
                  <a:pt x="799" y="1959"/>
                  <a:pt x="797" y="1956"/>
                  <a:pt x="794" y="1956"/>
                </a:cubicBezTo>
                <a:cubicBezTo>
                  <a:pt x="795" y="1958"/>
                  <a:pt x="795" y="1961"/>
                  <a:pt x="798" y="1961"/>
                </a:cubicBezTo>
                <a:close/>
                <a:moveTo>
                  <a:pt x="992" y="1979"/>
                </a:moveTo>
                <a:cubicBezTo>
                  <a:pt x="990" y="1970"/>
                  <a:pt x="984" y="1966"/>
                  <a:pt x="982" y="1957"/>
                </a:cubicBezTo>
                <a:cubicBezTo>
                  <a:pt x="981" y="1957"/>
                  <a:pt x="981" y="1956"/>
                  <a:pt x="980" y="1956"/>
                </a:cubicBezTo>
                <a:cubicBezTo>
                  <a:pt x="981" y="1964"/>
                  <a:pt x="983" y="1977"/>
                  <a:pt x="992" y="1979"/>
                </a:cubicBezTo>
                <a:close/>
                <a:moveTo>
                  <a:pt x="788" y="1966"/>
                </a:moveTo>
                <a:cubicBezTo>
                  <a:pt x="788" y="1964"/>
                  <a:pt x="787" y="1962"/>
                  <a:pt x="785" y="1962"/>
                </a:cubicBezTo>
                <a:cubicBezTo>
                  <a:pt x="785" y="1965"/>
                  <a:pt x="785" y="1966"/>
                  <a:pt x="788" y="1966"/>
                </a:cubicBezTo>
                <a:close/>
                <a:moveTo>
                  <a:pt x="860" y="1977"/>
                </a:moveTo>
                <a:cubicBezTo>
                  <a:pt x="864" y="1982"/>
                  <a:pt x="865" y="1989"/>
                  <a:pt x="868" y="1994"/>
                </a:cubicBezTo>
                <a:cubicBezTo>
                  <a:pt x="872" y="1989"/>
                  <a:pt x="876" y="1980"/>
                  <a:pt x="872" y="1971"/>
                </a:cubicBezTo>
                <a:cubicBezTo>
                  <a:pt x="867" y="1971"/>
                  <a:pt x="864" y="1975"/>
                  <a:pt x="860" y="1977"/>
                </a:cubicBezTo>
                <a:close/>
                <a:moveTo>
                  <a:pt x="1310" y="1972"/>
                </a:moveTo>
                <a:cubicBezTo>
                  <a:pt x="1289" y="1969"/>
                  <a:pt x="1276" y="1980"/>
                  <a:pt x="1279" y="2001"/>
                </a:cubicBezTo>
                <a:cubicBezTo>
                  <a:pt x="1288" y="2001"/>
                  <a:pt x="1290" y="2007"/>
                  <a:pt x="1293" y="2012"/>
                </a:cubicBezTo>
                <a:cubicBezTo>
                  <a:pt x="1319" y="2019"/>
                  <a:pt x="1328" y="1983"/>
                  <a:pt x="1310" y="1972"/>
                </a:cubicBezTo>
                <a:close/>
                <a:moveTo>
                  <a:pt x="853" y="1992"/>
                </a:moveTo>
                <a:cubicBezTo>
                  <a:pt x="847" y="1981"/>
                  <a:pt x="814" y="1967"/>
                  <a:pt x="812" y="1985"/>
                </a:cubicBezTo>
                <a:cubicBezTo>
                  <a:pt x="820" y="1997"/>
                  <a:pt x="837" y="2004"/>
                  <a:pt x="856" y="2002"/>
                </a:cubicBezTo>
                <a:cubicBezTo>
                  <a:pt x="856" y="1999"/>
                  <a:pt x="855" y="1995"/>
                  <a:pt x="853" y="1992"/>
                </a:cubicBezTo>
                <a:close/>
                <a:moveTo>
                  <a:pt x="875" y="2005"/>
                </a:moveTo>
                <a:cubicBezTo>
                  <a:pt x="873" y="2016"/>
                  <a:pt x="872" y="2032"/>
                  <a:pt x="880" y="2036"/>
                </a:cubicBezTo>
                <a:cubicBezTo>
                  <a:pt x="884" y="2029"/>
                  <a:pt x="876" y="2008"/>
                  <a:pt x="885" y="2004"/>
                </a:cubicBezTo>
                <a:cubicBezTo>
                  <a:pt x="887" y="2013"/>
                  <a:pt x="887" y="2025"/>
                  <a:pt x="891" y="2035"/>
                </a:cubicBezTo>
                <a:cubicBezTo>
                  <a:pt x="893" y="2039"/>
                  <a:pt x="902" y="2041"/>
                  <a:pt x="906" y="2040"/>
                </a:cubicBezTo>
                <a:cubicBezTo>
                  <a:pt x="907" y="2014"/>
                  <a:pt x="895" y="1993"/>
                  <a:pt x="883" y="1975"/>
                </a:cubicBezTo>
                <a:cubicBezTo>
                  <a:pt x="883" y="1987"/>
                  <a:pt x="876" y="1994"/>
                  <a:pt x="875" y="2005"/>
                </a:cubicBezTo>
                <a:close/>
                <a:moveTo>
                  <a:pt x="1259" y="1988"/>
                </a:moveTo>
                <a:cubicBezTo>
                  <a:pt x="1260" y="1985"/>
                  <a:pt x="1264" y="1980"/>
                  <a:pt x="1261" y="1976"/>
                </a:cubicBezTo>
                <a:cubicBezTo>
                  <a:pt x="1261" y="1980"/>
                  <a:pt x="1257" y="1984"/>
                  <a:pt x="1259" y="1988"/>
                </a:cubicBezTo>
                <a:close/>
                <a:moveTo>
                  <a:pt x="731" y="1984"/>
                </a:moveTo>
                <a:cubicBezTo>
                  <a:pt x="732" y="1984"/>
                  <a:pt x="733" y="1984"/>
                  <a:pt x="734" y="1984"/>
                </a:cubicBezTo>
                <a:cubicBezTo>
                  <a:pt x="734" y="1983"/>
                  <a:pt x="735" y="1982"/>
                  <a:pt x="734" y="1981"/>
                </a:cubicBezTo>
                <a:cubicBezTo>
                  <a:pt x="734" y="1984"/>
                  <a:pt x="729" y="1981"/>
                  <a:pt x="731" y="1984"/>
                </a:cubicBezTo>
                <a:close/>
                <a:moveTo>
                  <a:pt x="701" y="1986"/>
                </a:moveTo>
                <a:cubicBezTo>
                  <a:pt x="712" y="1993"/>
                  <a:pt x="726" y="1997"/>
                  <a:pt x="740" y="2001"/>
                </a:cubicBezTo>
                <a:cubicBezTo>
                  <a:pt x="743" y="1998"/>
                  <a:pt x="745" y="1994"/>
                  <a:pt x="742" y="1990"/>
                </a:cubicBezTo>
                <a:cubicBezTo>
                  <a:pt x="728" y="1996"/>
                  <a:pt x="712" y="1976"/>
                  <a:pt x="701" y="1986"/>
                </a:cubicBezTo>
                <a:close/>
                <a:moveTo>
                  <a:pt x="754" y="2002"/>
                </a:moveTo>
                <a:cubicBezTo>
                  <a:pt x="756" y="1998"/>
                  <a:pt x="760" y="1992"/>
                  <a:pt x="767" y="1994"/>
                </a:cubicBezTo>
                <a:cubicBezTo>
                  <a:pt x="766" y="1999"/>
                  <a:pt x="762" y="2001"/>
                  <a:pt x="761" y="2006"/>
                </a:cubicBezTo>
                <a:cubicBezTo>
                  <a:pt x="766" y="2010"/>
                  <a:pt x="774" y="2015"/>
                  <a:pt x="781" y="2014"/>
                </a:cubicBezTo>
                <a:cubicBezTo>
                  <a:pt x="788" y="2013"/>
                  <a:pt x="787" y="2003"/>
                  <a:pt x="794" y="2002"/>
                </a:cubicBezTo>
                <a:cubicBezTo>
                  <a:pt x="796" y="2007"/>
                  <a:pt x="792" y="2011"/>
                  <a:pt x="792" y="2016"/>
                </a:cubicBezTo>
                <a:cubicBezTo>
                  <a:pt x="801" y="2011"/>
                  <a:pt x="801" y="1999"/>
                  <a:pt x="802" y="1989"/>
                </a:cubicBezTo>
                <a:cubicBezTo>
                  <a:pt x="787" y="1990"/>
                  <a:pt x="753" y="1980"/>
                  <a:pt x="754" y="2002"/>
                </a:cubicBezTo>
                <a:close/>
                <a:moveTo>
                  <a:pt x="1230" y="2023"/>
                </a:moveTo>
                <a:cubicBezTo>
                  <a:pt x="1238" y="2022"/>
                  <a:pt x="1249" y="2023"/>
                  <a:pt x="1254" y="2023"/>
                </a:cubicBezTo>
                <a:cubicBezTo>
                  <a:pt x="1256" y="2012"/>
                  <a:pt x="1260" y="1997"/>
                  <a:pt x="1257" y="1989"/>
                </a:cubicBezTo>
                <a:cubicBezTo>
                  <a:pt x="1249" y="2001"/>
                  <a:pt x="1234" y="2011"/>
                  <a:pt x="1230" y="2023"/>
                </a:cubicBezTo>
                <a:close/>
                <a:moveTo>
                  <a:pt x="1269" y="1998"/>
                </a:moveTo>
                <a:cubicBezTo>
                  <a:pt x="1272" y="1996"/>
                  <a:pt x="1271" y="1990"/>
                  <a:pt x="1268" y="1989"/>
                </a:cubicBezTo>
                <a:cubicBezTo>
                  <a:pt x="1265" y="1992"/>
                  <a:pt x="1266" y="1997"/>
                  <a:pt x="1269" y="1998"/>
                </a:cubicBezTo>
                <a:close/>
                <a:moveTo>
                  <a:pt x="1315" y="2018"/>
                </a:moveTo>
                <a:cubicBezTo>
                  <a:pt x="1334" y="2028"/>
                  <a:pt x="1349" y="1997"/>
                  <a:pt x="1329" y="1993"/>
                </a:cubicBezTo>
                <a:cubicBezTo>
                  <a:pt x="1330" y="2007"/>
                  <a:pt x="1319" y="2008"/>
                  <a:pt x="1315" y="2018"/>
                </a:cubicBezTo>
                <a:close/>
                <a:moveTo>
                  <a:pt x="837" y="2011"/>
                </a:moveTo>
                <a:cubicBezTo>
                  <a:pt x="828" y="2007"/>
                  <a:pt x="818" y="2003"/>
                  <a:pt x="811" y="1997"/>
                </a:cubicBezTo>
                <a:cubicBezTo>
                  <a:pt x="810" y="2007"/>
                  <a:pt x="826" y="2012"/>
                  <a:pt x="837" y="2011"/>
                </a:cubicBezTo>
                <a:close/>
                <a:moveTo>
                  <a:pt x="1269" y="2022"/>
                </a:moveTo>
                <a:cubicBezTo>
                  <a:pt x="1275" y="2021"/>
                  <a:pt x="1282" y="2017"/>
                  <a:pt x="1279" y="2009"/>
                </a:cubicBezTo>
                <a:cubicBezTo>
                  <a:pt x="1269" y="2007"/>
                  <a:pt x="1265" y="2016"/>
                  <a:pt x="1269" y="2022"/>
                </a:cubicBezTo>
                <a:close/>
                <a:moveTo>
                  <a:pt x="835" y="2028"/>
                </a:moveTo>
                <a:cubicBezTo>
                  <a:pt x="844" y="2032"/>
                  <a:pt x="853" y="2035"/>
                  <a:pt x="863" y="2034"/>
                </a:cubicBezTo>
                <a:cubicBezTo>
                  <a:pt x="857" y="2030"/>
                  <a:pt x="850" y="2030"/>
                  <a:pt x="844" y="2027"/>
                </a:cubicBezTo>
                <a:cubicBezTo>
                  <a:pt x="841" y="2025"/>
                  <a:pt x="840" y="2022"/>
                  <a:pt x="837" y="2021"/>
                </a:cubicBezTo>
                <a:cubicBezTo>
                  <a:pt x="829" y="2017"/>
                  <a:pt x="818" y="2017"/>
                  <a:pt x="810" y="2011"/>
                </a:cubicBezTo>
                <a:cubicBezTo>
                  <a:pt x="809" y="2011"/>
                  <a:pt x="809" y="2011"/>
                  <a:pt x="808" y="2011"/>
                </a:cubicBezTo>
                <a:cubicBezTo>
                  <a:pt x="814" y="2018"/>
                  <a:pt x="825" y="2024"/>
                  <a:pt x="835" y="2028"/>
                </a:cubicBezTo>
                <a:close/>
                <a:moveTo>
                  <a:pt x="849" y="2021"/>
                </a:moveTo>
                <a:cubicBezTo>
                  <a:pt x="854" y="2021"/>
                  <a:pt x="859" y="2025"/>
                  <a:pt x="865" y="2026"/>
                </a:cubicBezTo>
                <a:cubicBezTo>
                  <a:pt x="866" y="2023"/>
                  <a:pt x="865" y="2023"/>
                  <a:pt x="865" y="2020"/>
                </a:cubicBezTo>
                <a:cubicBezTo>
                  <a:pt x="859" y="2020"/>
                  <a:pt x="850" y="2010"/>
                  <a:pt x="849" y="2021"/>
                </a:cubicBezTo>
                <a:close/>
                <a:moveTo>
                  <a:pt x="1293" y="2022"/>
                </a:moveTo>
                <a:cubicBezTo>
                  <a:pt x="1295" y="2024"/>
                  <a:pt x="1300" y="2027"/>
                  <a:pt x="1303" y="2024"/>
                </a:cubicBezTo>
                <a:cubicBezTo>
                  <a:pt x="1303" y="2017"/>
                  <a:pt x="1296" y="2017"/>
                  <a:pt x="1293" y="2022"/>
                </a:cubicBezTo>
                <a:close/>
                <a:moveTo>
                  <a:pt x="803" y="2023"/>
                </a:moveTo>
                <a:cubicBezTo>
                  <a:pt x="806" y="2024"/>
                  <a:pt x="805" y="2022"/>
                  <a:pt x="807" y="2023"/>
                </a:cubicBezTo>
                <a:cubicBezTo>
                  <a:pt x="807" y="2020"/>
                  <a:pt x="805" y="2020"/>
                  <a:pt x="803" y="2020"/>
                </a:cubicBezTo>
                <a:cubicBezTo>
                  <a:pt x="802" y="2021"/>
                  <a:pt x="803" y="2022"/>
                  <a:pt x="803" y="2023"/>
                </a:cubicBezTo>
                <a:close/>
                <a:moveTo>
                  <a:pt x="1211" y="2041"/>
                </a:moveTo>
                <a:cubicBezTo>
                  <a:pt x="1215" y="2044"/>
                  <a:pt x="1224" y="2041"/>
                  <a:pt x="1228" y="2039"/>
                </a:cubicBezTo>
                <a:cubicBezTo>
                  <a:pt x="1228" y="2031"/>
                  <a:pt x="1210" y="2030"/>
                  <a:pt x="1211" y="2041"/>
                </a:cubicBezTo>
                <a:close/>
                <a:moveTo>
                  <a:pt x="1240" y="2039"/>
                </a:moveTo>
                <a:cubicBezTo>
                  <a:pt x="1242" y="2039"/>
                  <a:pt x="1243" y="2038"/>
                  <a:pt x="1246" y="2039"/>
                </a:cubicBezTo>
                <a:cubicBezTo>
                  <a:pt x="1245" y="2035"/>
                  <a:pt x="1242" y="2035"/>
                  <a:pt x="1238" y="2035"/>
                </a:cubicBezTo>
                <a:cubicBezTo>
                  <a:pt x="1238" y="2037"/>
                  <a:pt x="1239" y="2038"/>
                  <a:pt x="1240" y="2039"/>
                </a:cubicBezTo>
                <a:close/>
                <a:moveTo>
                  <a:pt x="919" y="2039"/>
                </a:moveTo>
                <a:cubicBezTo>
                  <a:pt x="919" y="2040"/>
                  <a:pt x="919" y="2041"/>
                  <a:pt x="919" y="2042"/>
                </a:cubicBezTo>
                <a:cubicBezTo>
                  <a:pt x="935" y="2048"/>
                  <a:pt x="958" y="2051"/>
                  <a:pt x="975" y="2052"/>
                </a:cubicBezTo>
                <a:cubicBezTo>
                  <a:pt x="958" y="2046"/>
                  <a:pt x="938" y="2042"/>
                  <a:pt x="919" y="2039"/>
                </a:cubicBezTo>
                <a:close/>
                <a:moveTo>
                  <a:pt x="1194" y="2044"/>
                </a:moveTo>
                <a:cubicBezTo>
                  <a:pt x="1195" y="2045"/>
                  <a:pt x="1198" y="2045"/>
                  <a:pt x="1199" y="2044"/>
                </a:cubicBezTo>
                <a:cubicBezTo>
                  <a:pt x="1200" y="2040"/>
                  <a:pt x="1194" y="2042"/>
                  <a:pt x="1194" y="2044"/>
                </a:cubicBezTo>
                <a:close/>
              </a:path>
            </a:pathLst>
          </a:custGeom>
          <a:solidFill>
            <a:srgbClr val="FB29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TextBox 76"/>
          <p:cNvSpPr txBox="1"/>
          <p:nvPr/>
        </p:nvSpPr>
        <p:spPr>
          <a:xfrm>
            <a:off x="1683531" y="2324942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461173" y="2794542"/>
            <a:ext cx="741680" cy="2820637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8774796" y="2324942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552438" y="2794542"/>
            <a:ext cx="741680" cy="2820637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7" y="2407882"/>
            <a:ext cx="3834881" cy="2556587"/>
          </a:xfrm>
          <a:prstGeom prst="rect">
            <a:avLst/>
          </a:prstGeom>
          <a:ln w="63500">
            <a:noFill/>
            <a:miter lim="800000"/>
            <a:headEnd/>
            <a:tailEnd/>
          </a:ln>
        </p:spPr>
      </p:pic>
      <p:sp>
        <p:nvSpPr>
          <p:cNvPr id="9" name="文本框 8"/>
          <p:cNvSpPr txBox="1"/>
          <p:nvPr/>
        </p:nvSpPr>
        <p:spPr>
          <a:xfrm>
            <a:off x="6716245" y="2581571"/>
            <a:ext cx="3258185" cy="22092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0000872" y="2581571"/>
            <a:ext cx="615553" cy="22092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Freeform 9"/>
          <p:cNvSpPr/>
          <p:nvPr/>
        </p:nvSpPr>
        <p:spPr bwMode="auto">
          <a:xfrm>
            <a:off x="4338686" y="2091006"/>
            <a:ext cx="1686058" cy="1725877"/>
          </a:xfrm>
          <a:custGeom>
            <a:avLst/>
            <a:gdLst>
              <a:gd name="T0" fmla="*/ 800 w 800"/>
              <a:gd name="T1" fmla="*/ 819 h 819"/>
              <a:gd name="T2" fmla="*/ 388 w 800"/>
              <a:gd name="T3" fmla="*/ 819 h 819"/>
              <a:gd name="T4" fmla="*/ 0 w 800"/>
              <a:gd name="T5" fmla="*/ 431 h 819"/>
              <a:gd name="T6" fmla="*/ 0 w 800"/>
              <a:gd name="T7" fmla="*/ 0 h 819"/>
              <a:gd name="T8" fmla="*/ 412 w 800"/>
              <a:gd name="T9" fmla="*/ 0 h 819"/>
              <a:gd name="T10" fmla="*/ 800 w 800"/>
              <a:gd name="T11" fmla="*/ 388 h 819"/>
              <a:gd name="T12" fmla="*/ 800 w 800"/>
              <a:gd name="T13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0" h="819">
                <a:moveTo>
                  <a:pt x="800" y="819"/>
                </a:moveTo>
                <a:cubicBezTo>
                  <a:pt x="388" y="819"/>
                  <a:pt x="388" y="819"/>
                  <a:pt x="388" y="819"/>
                </a:cubicBezTo>
                <a:cubicBezTo>
                  <a:pt x="175" y="819"/>
                  <a:pt x="0" y="644"/>
                  <a:pt x="0" y="431"/>
                </a:cubicBezTo>
                <a:cubicBezTo>
                  <a:pt x="0" y="0"/>
                  <a:pt x="0" y="0"/>
                  <a:pt x="0" y="0"/>
                </a:cubicBezTo>
                <a:cubicBezTo>
                  <a:pt x="412" y="0"/>
                  <a:pt x="412" y="0"/>
                  <a:pt x="412" y="0"/>
                </a:cubicBezTo>
                <a:cubicBezTo>
                  <a:pt x="625" y="0"/>
                  <a:pt x="800" y="175"/>
                  <a:pt x="800" y="388"/>
                </a:cubicBezTo>
                <a:lnTo>
                  <a:pt x="800" y="819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4631048" y="3929308"/>
            <a:ext cx="1393695" cy="1426180"/>
          </a:xfrm>
          <a:custGeom>
            <a:avLst/>
            <a:gdLst>
              <a:gd name="T0" fmla="*/ 661 w 661"/>
              <a:gd name="T1" fmla="*/ 0 h 677"/>
              <a:gd name="T2" fmla="*/ 321 w 661"/>
              <a:gd name="T3" fmla="*/ 0 h 677"/>
              <a:gd name="T4" fmla="*/ 0 w 661"/>
              <a:gd name="T5" fmla="*/ 321 h 677"/>
              <a:gd name="T6" fmla="*/ 0 w 661"/>
              <a:gd name="T7" fmla="*/ 677 h 677"/>
              <a:gd name="T8" fmla="*/ 340 w 661"/>
              <a:gd name="T9" fmla="*/ 677 h 677"/>
              <a:gd name="T10" fmla="*/ 661 w 661"/>
              <a:gd name="T11" fmla="*/ 356 h 677"/>
              <a:gd name="T12" fmla="*/ 661 w 661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1" h="677">
                <a:moveTo>
                  <a:pt x="661" y="0"/>
                </a:moveTo>
                <a:cubicBezTo>
                  <a:pt x="321" y="0"/>
                  <a:pt x="321" y="0"/>
                  <a:pt x="321" y="0"/>
                </a:cubicBezTo>
                <a:cubicBezTo>
                  <a:pt x="144" y="0"/>
                  <a:pt x="0" y="144"/>
                  <a:pt x="0" y="321"/>
                </a:cubicBezTo>
                <a:cubicBezTo>
                  <a:pt x="0" y="677"/>
                  <a:pt x="0" y="677"/>
                  <a:pt x="0" y="677"/>
                </a:cubicBezTo>
                <a:cubicBezTo>
                  <a:pt x="340" y="677"/>
                  <a:pt x="340" y="677"/>
                  <a:pt x="340" y="677"/>
                </a:cubicBezTo>
                <a:cubicBezTo>
                  <a:pt x="517" y="677"/>
                  <a:pt x="661" y="532"/>
                  <a:pt x="661" y="356"/>
                </a:cubicBezTo>
                <a:lnTo>
                  <a:pt x="661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 flipV="1">
            <a:off x="6167256" y="3629611"/>
            <a:ext cx="1686058" cy="1725877"/>
          </a:xfrm>
          <a:custGeom>
            <a:avLst/>
            <a:gdLst>
              <a:gd name="T0" fmla="*/ 0 w 800"/>
              <a:gd name="T1" fmla="*/ 819 h 819"/>
              <a:gd name="T2" fmla="*/ 412 w 800"/>
              <a:gd name="T3" fmla="*/ 819 h 819"/>
              <a:gd name="T4" fmla="*/ 800 w 800"/>
              <a:gd name="T5" fmla="*/ 431 h 819"/>
              <a:gd name="T6" fmla="*/ 800 w 800"/>
              <a:gd name="T7" fmla="*/ 0 h 819"/>
              <a:gd name="T8" fmla="*/ 388 w 800"/>
              <a:gd name="T9" fmla="*/ 0 h 819"/>
              <a:gd name="T10" fmla="*/ 0 w 800"/>
              <a:gd name="T11" fmla="*/ 388 h 819"/>
              <a:gd name="T12" fmla="*/ 0 w 800"/>
              <a:gd name="T13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0" h="819">
                <a:moveTo>
                  <a:pt x="0" y="819"/>
                </a:moveTo>
                <a:cubicBezTo>
                  <a:pt x="412" y="819"/>
                  <a:pt x="412" y="819"/>
                  <a:pt x="412" y="819"/>
                </a:cubicBezTo>
                <a:cubicBezTo>
                  <a:pt x="625" y="819"/>
                  <a:pt x="800" y="644"/>
                  <a:pt x="800" y="431"/>
                </a:cubicBezTo>
                <a:cubicBezTo>
                  <a:pt x="800" y="0"/>
                  <a:pt x="800" y="0"/>
                  <a:pt x="80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175" y="0"/>
                  <a:pt x="0" y="175"/>
                  <a:pt x="0" y="388"/>
                </a:cubicBezTo>
                <a:lnTo>
                  <a:pt x="0" y="819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 flipV="1">
            <a:off x="6167256" y="2091006"/>
            <a:ext cx="1392648" cy="1426180"/>
          </a:xfrm>
          <a:custGeom>
            <a:avLst/>
            <a:gdLst>
              <a:gd name="T0" fmla="*/ 0 w 661"/>
              <a:gd name="T1" fmla="*/ 0 h 677"/>
              <a:gd name="T2" fmla="*/ 340 w 661"/>
              <a:gd name="T3" fmla="*/ 0 h 677"/>
              <a:gd name="T4" fmla="*/ 661 w 661"/>
              <a:gd name="T5" fmla="*/ 321 h 677"/>
              <a:gd name="T6" fmla="*/ 661 w 661"/>
              <a:gd name="T7" fmla="*/ 677 h 677"/>
              <a:gd name="T8" fmla="*/ 321 w 661"/>
              <a:gd name="T9" fmla="*/ 677 h 677"/>
              <a:gd name="T10" fmla="*/ 0 w 661"/>
              <a:gd name="T11" fmla="*/ 356 h 677"/>
              <a:gd name="T12" fmla="*/ 0 w 661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1" h="677">
                <a:moveTo>
                  <a:pt x="0" y="0"/>
                </a:moveTo>
                <a:cubicBezTo>
                  <a:pt x="340" y="0"/>
                  <a:pt x="340" y="0"/>
                  <a:pt x="340" y="0"/>
                </a:cubicBezTo>
                <a:cubicBezTo>
                  <a:pt x="517" y="0"/>
                  <a:pt x="661" y="144"/>
                  <a:pt x="661" y="321"/>
                </a:cubicBezTo>
                <a:cubicBezTo>
                  <a:pt x="661" y="677"/>
                  <a:pt x="661" y="677"/>
                  <a:pt x="661" y="677"/>
                </a:cubicBezTo>
                <a:cubicBezTo>
                  <a:pt x="321" y="677"/>
                  <a:pt x="321" y="677"/>
                  <a:pt x="321" y="677"/>
                </a:cubicBezTo>
                <a:cubicBezTo>
                  <a:pt x="144" y="677"/>
                  <a:pt x="0" y="532"/>
                  <a:pt x="0" y="356"/>
                </a:cubicBezTo>
                <a:lnTo>
                  <a:pt x="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717277" y="4098762"/>
            <a:ext cx="586015" cy="787574"/>
            <a:chOff x="6973889" y="4598989"/>
            <a:chExt cx="249238" cy="334963"/>
          </a:xfrm>
          <a:solidFill>
            <a:schemeClr val="bg1"/>
          </a:solidFill>
        </p:grpSpPr>
        <p:sp>
          <p:nvSpPr>
            <p:cNvPr id="13" name="Freeform 795"/>
            <p:cNvSpPr>
              <a:spLocks noEditPoints="1"/>
            </p:cNvSpPr>
            <p:nvPr/>
          </p:nvSpPr>
          <p:spPr bwMode="auto">
            <a:xfrm>
              <a:off x="6973889" y="4598989"/>
              <a:ext cx="249238" cy="3349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4" name="Rectangle 796"/>
            <p:cNvSpPr>
              <a:spLocks noChangeArrowheads="1"/>
            </p:cNvSpPr>
            <p:nvPr/>
          </p:nvSpPr>
          <p:spPr bwMode="auto">
            <a:xfrm>
              <a:off x="7029451" y="4705351"/>
              <a:ext cx="1381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5" name="Rectangle 797"/>
            <p:cNvSpPr>
              <a:spLocks noChangeArrowheads="1"/>
            </p:cNvSpPr>
            <p:nvPr/>
          </p:nvSpPr>
          <p:spPr bwMode="auto">
            <a:xfrm>
              <a:off x="7029451" y="4752976"/>
              <a:ext cx="1381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6" name="Rectangle 798"/>
            <p:cNvSpPr>
              <a:spLocks noChangeArrowheads="1"/>
            </p:cNvSpPr>
            <p:nvPr/>
          </p:nvSpPr>
          <p:spPr bwMode="auto">
            <a:xfrm>
              <a:off x="7029451" y="4800601"/>
              <a:ext cx="1381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7" name="Rectangle 799"/>
            <p:cNvSpPr>
              <a:spLocks noChangeArrowheads="1"/>
            </p:cNvSpPr>
            <p:nvPr/>
          </p:nvSpPr>
          <p:spPr bwMode="auto">
            <a:xfrm>
              <a:off x="7029451" y="4848226"/>
              <a:ext cx="138113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51611" y="2593053"/>
            <a:ext cx="660209" cy="721783"/>
            <a:chOff x="930276" y="5935664"/>
            <a:chExt cx="306388" cy="334963"/>
          </a:xfrm>
          <a:solidFill>
            <a:schemeClr val="bg1"/>
          </a:solidFill>
        </p:grpSpPr>
        <p:sp>
          <p:nvSpPr>
            <p:cNvPr id="19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0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1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2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3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44363" y="4407472"/>
            <a:ext cx="567064" cy="469853"/>
            <a:chOff x="915989" y="5294314"/>
            <a:chExt cx="333375" cy="276225"/>
          </a:xfrm>
          <a:solidFill>
            <a:schemeClr val="bg1"/>
          </a:solidFill>
        </p:grpSpPr>
        <p:sp>
          <p:nvSpPr>
            <p:cNvPr id="25" name="Freeform 790"/>
            <p:cNvSpPr/>
            <p:nvPr/>
          </p:nvSpPr>
          <p:spPr bwMode="auto">
            <a:xfrm>
              <a:off x="966789" y="5343526"/>
              <a:ext cx="231775" cy="177800"/>
            </a:xfrm>
            <a:custGeom>
              <a:avLst/>
              <a:gdLst>
                <a:gd name="T0" fmla="*/ 11 w 146"/>
                <a:gd name="T1" fmla="*/ 69 h 112"/>
                <a:gd name="T2" fmla="*/ 26 w 146"/>
                <a:gd name="T3" fmla="*/ 58 h 112"/>
                <a:gd name="T4" fmla="*/ 48 w 146"/>
                <a:gd name="T5" fmla="*/ 85 h 112"/>
                <a:gd name="T6" fmla="*/ 73 w 146"/>
                <a:gd name="T7" fmla="*/ 29 h 112"/>
                <a:gd name="T8" fmla="*/ 101 w 146"/>
                <a:gd name="T9" fmla="*/ 112 h 112"/>
                <a:gd name="T10" fmla="*/ 125 w 146"/>
                <a:gd name="T11" fmla="*/ 54 h 112"/>
                <a:gd name="T12" fmla="*/ 135 w 146"/>
                <a:gd name="T13" fmla="*/ 78 h 112"/>
                <a:gd name="T14" fmla="*/ 146 w 146"/>
                <a:gd name="T15" fmla="*/ 76 h 112"/>
                <a:gd name="T16" fmla="*/ 125 w 146"/>
                <a:gd name="T17" fmla="*/ 26 h 112"/>
                <a:gd name="T18" fmla="*/ 102 w 146"/>
                <a:gd name="T19" fmla="*/ 82 h 112"/>
                <a:gd name="T20" fmla="*/ 75 w 146"/>
                <a:gd name="T21" fmla="*/ 0 h 112"/>
                <a:gd name="T22" fmla="*/ 45 w 146"/>
                <a:gd name="T23" fmla="*/ 66 h 112"/>
                <a:gd name="T24" fmla="*/ 28 w 146"/>
                <a:gd name="T25" fmla="*/ 45 h 112"/>
                <a:gd name="T26" fmla="*/ 0 w 146"/>
                <a:gd name="T27" fmla="*/ 66 h 112"/>
                <a:gd name="T28" fmla="*/ 8 w 146"/>
                <a:gd name="T29" fmla="*/ 71 h 112"/>
                <a:gd name="T30" fmla="*/ 11 w 146"/>
                <a:gd name="T31" fmla="*/ 6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12">
                  <a:moveTo>
                    <a:pt x="11" y="69"/>
                  </a:moveTo>
                  <a:lnTo>
                    <a:pt x="26" y="58"/>
                  </a:lnTo>
                  <a:lnTo>
                    <a:pt x="48" y="85"/>
                  </a:lnTo>
                  <a:lnTo>
                    <a:pt x="73" y="29"/>
                  </a:lnTo>
                  <a:lnTo>
                    <a:pt x="101" y="112"/>
                  </a:lnTo>
                  <a:lnTo>
                    <a:pt x="125" y="54"/>
                  </a:lnTo>
                  <a:lnTo>
                    <a:pt x="135" y="78"/>
                  </a:lnTo>
                  <a:lnTo>
                    <a:pt x="146" y="76"/>
                  </a:lnTo>
                  <a:lnTo>
                    <a:pt x="125" y="26"/>
                  </a:lnTo>
                  <a:lnTo>
                    <a:pt x="102" y="82"/>
                  </a:lnTo>
                  <a:lnTo>
                    <a:pt x="75" y="0"/>
                  </a:lnTo>
                  <a:lnTo>
                    <a:pt x="45" y="66"/>
                  </a:lnTo>
                  <a:lnTo>
                    <a:pt x="28" y="45"/>
                  </a:lnTo>
                  <a:lnTo>
                    <a:pt x="0" y="66"/>
                  </a:lnTo>
                  <a:lnTo>
                    <a:pt x="8" y="71"/>
                  </a:lnTo>
                  <a:lnTo>
                    <a:pt x="11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6" name="Freeform 791"/>
            <p:cNvSpPr>
              <a:spLocks noEditPoints="1"/>
            </p:cNvSpPr>
            <p:nvPr/>
          </p:nvSpPr>
          <p:spPr bwMode="auto">
            <a:xfrm>
              <a:off x="915989" y="5294314"/>
              <a:ext cx="333375" cy="276225"/>
            </a:xfrm>
            <a:custGeom>
              <a:avLst/>
              <a:gdLst>
                <a:gd name="T0" fmla="*/ 0 w 210"/>
                <a:gd name="T1" fmla="*/ 0 h 174"/>
                <a:gd name="T2" fmla="*/ 0 w 210"/>
                <a:gd name="T3" fmla="*/ 174 h 174"/>
                <a:gd name="T4" fmla="*/ 210 w 210"/>
                <a:gd name="T5" fmla="*/ 174 h 174"/>
                <a:gd name="T6" fmla="*/ 210 w 210"/>
                <a:gd name="T7" fmla="*/ 0 h 174"/>
                <a:gd name="T8" fmla="*/ 0 w 210"/>
                <a:gd name="T9" fmla="*/ 0 h 174"/>
                <a:gd name="T10" fmla="*/ 189 w 210"/>
                <a:gd name="T11" fmla="*/ 154 h 174"/>
                <a:gd name="T12" fmla="*/ 21 w 210"/>
                <a:gd name="T13" fmla="*/ 154 h 174"/>
                <a:gd name="T14" fmla="*/ 21 w 210"/>
                <a:gd name="T15" fmla="*/ 21 h 174"/>
                <a:gd name="T16" fmla="*/ 189 w 210"/>
                <a:gd name="T17" fmla="*/ 21 h 174"/>
                <a:gd name="T18" fmla="*/ 189 w 210"/>
                <a:gd name="T1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74">
                  <a:moveTo>
                    <a:pt x="0" y="0"/>
                  </a:moveTo>
                  <a:lnTo>
                    <a:pt x="0" y="174"/>
                  </a:lnTo>
                  <a:lnTo>
                    <a:pt x="210" y="174"/>
                  </a:lnTo>
                  <a:lnTo>
                    <a:pt x="210" y="0"/>
                  </a:lnTo>
                  <a:lnTo>
                    <a:pt x="0" y="0"/>
                  </a:lnTo>
                  <a:close/>
                  <a:moveTo>
                    <a:pt x="189" y="154"/>
                  </a:moveTo>
                  <a:lnTo>
                    <a:pt x="21" y="154"/>
                  </a:lnTo>
                  <a:lnTo>
                    <a:pt x="21" y="21"/>
                  </a:lnTo>
                  <a:lnTo>
                    <a:pt x="189" y="21"/>
                  </a:lnTo>
                  <a:lnTo>
                    <a:pt x="18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27" name="Freeform 802"/>
          <p:cNvSpPr>
            <a:spLocks noEditPoints="1"/>
          </p:cNvSpPr>
          <p:nvPr/>
        </p:nvSpPr>
        <p:spPr bwMode="auto">
          <a:xfrm>
            <a:off x="6592044" y="2556476"/>
            <a:ext cx="543071" cy="570225"/>
          </a:xfrm>
          <a:custGeom>
            <a:avLst/>
            <a:gdLst>
              <a:gd name="T0" fmla="*/ 236 w 274"/>
              <a:gd name="T1" fmla="*/ 120 h 288"/>
              <a:gd name="T2" fmla="*/ 274 w 274"/>
              <a:gd name="T3" fmla="*/ 93 h 288"/>
              <a:gd name="T4" fmla="*/ 250 w 274"/>
              <a:gd name="T5" fmla="*/ 51 h 288"/>
              <a:gd name="T6" fmla="*/ 206 w 274"/>
              <a:gd name="T7" fmla="*/ 70 h 288"/>
              <a:gd name="T8" fmla="*/ 166 w 274"/>
              <a:gd name="T9" fmla="*/ 47 h 288"/>
              <a:gd name="T10" fmla="*/ 161 w 274"/>
              <a:gd name="T11" fmla="*/ 0 h 288"/>
              <a:gd name="T12" fmla="*/ 113 w 274"/>
              <a:gd name="T13" fmla="*/ 0 h 288"/>
              <a:gd name="T14" fmla="*/ 108 w 274"/>
              <a:gd name="T15" fmla="*/ 47 h 288"/>
              <a:gd name="T16" fmla="*/ 67 w 274"/>
              <a:gd name="T17" fmla="*/ 70 h 288"/>
              <a:gd name="T18" fmla="*/ 24 w 274"/>
              <a:gd name="T19" fmla="*/ 51 h 288"/>
              <a:gd name="T20" fmla="*/ 0 w 274"/>
              <a:gd name="T21" fmla="*/ 93 h 288"/>
              <a:gd name="T22" fmla="*/ 38 w 274"/>
              <a:gd name="T23" fmla="*/ 120 h 288"/>
              <a:gd name="T24" fmla="*/ 38 w 274"/>
              <a:gd name="T25" fmla="*/ 168 h 288"/>
              <a:gd name="T26" fmla="*/ 0 w 274"/>
              <a:gd name="T27" fmla="*/ 195 h 288"/>
              <a:gd name="T28" fmla="*/ 24 w 274"/>
              <a:gd name="T29" fmla="*/ 237 h 288"/>
              <a:gd name="T30" fmla="*/ 68 w 274"/>
              <a:gd name="T31" fmla="*/ 218 h 288"/>
              <a:gd name="T32" fmla="*/ 108 w 274"/>
              <a:gd name="T33" fmla="*/ 241 h 288"/>
              <a:gd name="T34" fmla="*/ 113 w 274"/>
              <a:gd name="T35" fmla="*/ 288 h 288"/>
              <a:gd name="T36" fmla="*/ 161 w 274"/>
              <a:gd name="T37" fmla="*/ 288 h 288"/>
              <a:gd name="T38" fmla="*/ 166 w 274"/>
              <a:gd name="T39" fmla="*/ 241 h 288"/>
              <a:gd name="T40" fmla="*/ 206 w 274"/>
              <a:gd name="T41" fmla="*/ 218 h 288"/>
              <a:gd name="T42" fmla="*/ 250 w 274"/>
              <a:gd name="T43" fmla="*/ 237 h 288"/>
              <a:gd name="T44" fmla="*/ 274 w 274"/>
              <a:gd name="T45" fmla="*/ 195 h 288"/>
              <a:gd name="T46" fmla="*/ 236 w 274"/>
              <a:gd name="T47" fmla="*/ 168 h 288"/>
              <a:gd name="T48" fmla="*/ 236 w 274"/>
              <a:gd name="T49" fmla="*/ 120 h 288"/>
              <a:gd name="T50" fmla="*/ 158 w 274"/>
              <a:gd name="T51" fmla="*/ 180 h 288"/>
              <a:gd name="T52" fmla="*/ 116 w 274"/>
              <a:gd name="T53" fmla="*/ 180 h 288"/>
              <a:gd name="T54" fmla="*/ 96 w 274"/>
              <a:gd name="T55" fmla="*/ 144 h 288"/>
              <a:gd name="T56" fmla="*/ 116 w 274"/>
              <a:gd name="T57" fmla="*/ 108 h 288"/>
              <a:gd name="T58" fmla="*/ 158 w 274"/>
              <a:gd name="T59" fmla="*/ 108 h 288"/>
              <a:gd name="T60" fmla="*/ 179 w 274"/>
              <a:gd name="T61" fmla="*/ 144 h 288"/>
              <a:gd name="T62" fmla="*/ 158 w 274"/>
              <a:gd name="T63" fmla="*/ 18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8331886" y="189175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31886" y="2184670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331886" y="443292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31886" y="4725834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2753855" y="189175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34000" y="2184670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2753855" y="443292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34000" y="4725834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427584" y="2990462"/>
            <a:ext cx="877076" cy="877076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657461" y="2990462"/>
            <a:ext cx="877076" cy="877076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887338" y="2990462"/>
            <a:ext cx="877076" cy="877076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2" name="Group 21"/>
          <p:cNvGrpSpPr/>
          <p:nvPr/>
        </p:nvGrpSpPr>
        <p:grpSpPr>
          <a:xfrm>
            <a:off x="5853542" y="3208656"/>
            <a:ext cx="484914" cy="440685"/>
            <a:chOff x="5191125" y="2239963"/>
            <a:chExt cx="487363" cy="442912"/>
          </a:xfrm>
          <a:solidFill>
            <a:schemeClr val="bg1"/>
          </a:solidFill>
        </p:grpSpPr>
        <p:sp>
          <p:nvSpPr>
            <p:cNvPr id="13" name="Freeform 22"/>
            <p:cNvSpPr>
              <a:spLocks noEditPoints="1"/>
            </p:cNvSpPr>
            <p:nvPr/>
          </p:nvSpPr>
          <p:spPr bwMode="auto">
            <a:xfrm>
              <a:off x="5191125" y="2622550"/>
              <a:ext cx="487363" cy="60325"/>
            </a:xfrm>
            <a:custGeom>
              <a:avLst/>
              <a:gdLst>
                <a:gd name="T0" fmla="*/ 130 w 130"/>
                <a:gd name="T1" fmla="*/ 8 h 16"/>
                <a:gd name="T2" fmla="*/ 122 w 130"/>
                <a:gd name="T3" fmla="*/ 16 h 16"/>
                <a:gd name="T4" fmla="*/ 9 w 130"/>
                <a:gd name="T5" fmla="*/ 16 h 16"/>
                <a:gd name="T6" fmla="*/ 0 w 130"/>
                <a:gd name="T7" fmla="*/ 8 h 16"/>
                <a:gd name="T8" fmla="*/ 0 w 130"/>
                <a:gd name="T9" fmla="*/ 8 h 16"/>
                <a:gd name="T10" fmla="*/ 9 w 130"/>
                <a:gd name="T11" fmla="*/ 0 h 16"/>
                <a:gd name="T12" fmla="*/ 122 w 130"/>
                <a:gd name="T13" fmla="*/ 0 h 16"/>
                <a:gd name="T14" fmla="*/ 130 w 130"/>
                <a:gd name="T15" fmla="*/ 8 h 16"/>
                <a:gd name="T16" fmla="*/ 81 w 130"/>
                <a:gd name="T17" fmla="*/ 8 h 16"/>
                <a:gd name="T18" fmla="*/ 77 w 130"/>
                <a:gd name="T19" fmla="*/ 4 h 16"/>
                <a:gd name="T20" fmla="*/ 53 w 130"/>
                <a:gd name="T21" fmla="*/ 4 h 16"/>
                <a:gd name="T22" fmla="*/ 49 w 130"/>
                <a:gd name="T23" fmla="*/ 8 h 16"/>
                <a:gd name="T24" fmla="*/ 49 w 130"/>
                <a:gd name="T25" fmla="*/ 8 h 16"/>
                <a:gd name="T26" fmla="*/ 53 w 130"/>
                <a:gd name="T27" fmla="*/ 12 h 16"/>
                <a:gd name="T28" fmla="*/ 77 w 130"/>
                <a:gd name="T29" fmla="*/ 12 h 16"/>
                <a:gd name="T30" fmla="*/ 81 w 130"/>
                <a:gd name="T3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" h="16">
                  <a:moveTo>
                    <a:pt x="130" y="8"/>
                  </a:moveTo>
                  <a:cubicBezTo>
                    <a:pt x="130" y="13"/>
                    <a:pt x="127" y="16"/>
                    <a:pt x="122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7" y="0"/>
                    <a:pt x="130" y="4"/>
                    <a:pt x="130" y="8"/>
                  </a:cubicBezTo>
                  <a:close/>
                  <a:moveTo>
                    <a:pt x="81" y="8"/>
                  </a:moveTo>
                  <a:cubicBezTo>
                    <a:pt x="81" y="6"/>
                    <a:pt x="80" y="4"/>
                    <a:pt x="77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49" y="6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11"/>
                    <a:pt x="51" y="12"/>
                    <a:pt x="53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80" y="12"/>
                    <a:pt x="81" y="11"/>
                    <a:pt x="8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4" name="Freeform 23"/>
            <p:cNvSpPr>
              <a:spLocks noEditPoints="1"/>
            </p:cNvSpPr>
            <p:nvPr/>
          </p:nvSpPr>
          <p:spPr bwMode="auto">
            <a:xfrm>
              <a:off x="5199063" y="2239963"/>
              <a:ext cx="473075" cy="349250"/>
            </a:xfrm>
            <a:custGeom>
              <a:avLst/>
              <a:gdLst>
                <a:gd name="T0" fmla="*/ 99 w 126"/>
                <a:gd name="T1" fmla="*/ 93 h 93"/>
                <a:gd name="T2" fmla="*/ 27 w 126"/>
                <a:gd name="T3" fmla="*/ 93 h 93"/>
                <a:gd name="T4" fmla="*/ 0 w 126"/>
                <a:gd name="T5" fmla="*/ 66 h 93"/>
                <a:gd name="T6" fmla="*/ 0 w 126"/>
                <a:gd name="T7" fmla="*/ 27 h 93"/>
                <a:gd name="T8" fmla="*/ 27 w 126"/>
                <a:gd name="T9" fmla="*/ 0 h 93"/>
                <a:gd name="T10" fmla="*/ 99 w 126"/>
                <a:gd name="T11" fmla="*/ 0 h 93"/>
                <a:gd name="T12" fmla="*/ 126 w 126"/>
                <a:gd name="T13" fmla="*/ 27 h 93"/>
                <a:gd name="T14" fmla="*/ 126 w 126"/>
                <a:gd name="T15" fmla="*/ 66 h 93"/>
                <a:gd name="T16" fmla="*/ 99 w 126"/>
                <a:gd name="T17" fmla="*/ 93 h 93"/>
                <a:gd name="T18" fmla="*/ 27 w 126"/>
                <a:gd name="T19" fmla="*/ 11 h 93"/>
                <a:gd name="T20" fmla="*/ 10 w 126"/>
                <a:gd name="T21" fmla="*/ 27 h 93"/>
                <a:gd name="T22" fmla="*/ 10 w 126"/>
                <a:gd name="T23" fmla="*/ 66 h 93"/>
                <a:gd name="T24" fmla="*/ 27 w 126"/>
                <a:gd name="T25" fmla="*/ 83 h 93"/>
                <a:gd name="T26" fmla="*/ 99 w 126"/>
                <a:gd name="T27" fmla="*/ 83 h 93"/>
                <a:gd name="T28" fmla="*/ 116 w 126"/>
                <a:gd name="T29" fmla="*/ 66 h 93"/>
                <a:gd name="T30" fmla="*/ 116 w 126"/>
                <a:gd name="T31" fmla="*/ 27 h 93"/>
                <a:gd name="T32" fmla="*/ 99 w 126"/>
                <a:gd name="T33" fmla="*/ 11 h 93"/>
                <a:gd name="T34" fmla="*/ 27 w 126"/>
                <a:gd name="T35" fmla="*/ 1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93">
                  <a:moveTo>
                    <a:pt x="99" y="93"/>
                  </a:moveTo>
                  <a:cubicBezTo>
                    <a:pt x="27" y="93"/>
                    <a:pt x="27" y="93"/>
                    <a:pt x="27" y="93"/>
                  </a:cubicBezTo>
                  <a:cubicBezTo>
                    <a:pt x="12" y="93"/>
                    <a:pt x="0" y="81"/>
                    <a:pt x="0" y="6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14" y="0"/>
                    <a:pt x="126" y="12"/>
                    <a:pt x="126" y="27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81"/>
                    <a:pt x="114" y="93"/>
                    <a:pt x="99" y="93"/>
                  </a:cubicBezTo>
                  <a:close/>
                  <a:moveTo>
                    <a:pt x="27" y="11"/>
                  </a:moveTo>
                  <a:cubicBezTo>
                    <a:pt x="18" y="11"/>
                    <a:pt x="10" y="18"/>
                    <a:pt x="10" y="2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76"/>
                    <a:pt x="18" y="83"/>
                    <a:pt x="27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109" y="83"/>
                    <a:pt x="116" y="76"/>
                    <a:pt x="116" y="66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8"/>
                    <a:pt x="109" y="11"/>
                    <a:pt x="99" y="11"/>
                  </a:cubicBezTo>
                  <a:lnTo>
                    <a:pt x="2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5416550" y="2360613"/>
              <a:ext cx="131763" cy="127000"/>
            </a:xfrm>
            <a:custGeom>
              <a:avLst/>
              <a:gdLst>
                <a:gd name="T0" fmla="*/ 29 w 35"/>
                <a:gd name="T1" fmla="*/ 6 h 34"/>
                <a:gd name="T2" fmla="*/ 2 w 35"/>
                <a:gd name="T3" fmla="*/ 0 h 34"/>
                <a:gd name="T4" fmla="*/ 0 w 35"/>
                <a:gd name="T5" fmla="*/ 2 h 34"/>
                <a:gd name="T6" fmla="*/ 6 w 35"/>
                <a:gd name="T7" fmla="*/ 29 h 34"/>
                <a:gd name="T8" fmla="*/ 9 w 35"/>
                <a:gd name="T9" fmla="*/ 31 h 34"/>
                <a:gd name="T10" fmla="*/ 15 w 35"/>
                <a:gd name="T11" fmla="*/ 25 h 34"/>
                <a:gd name="T12" fmla="*/ 25 w 35"/>
                <a:gd name="T13" fmla="*/ 34 h 34"/>
                <a:gd name="T14" fmla="*/ 35 w 35"/>
                <a:gd name="T15" fmla="*/ 25 h 34"/>
                <a:gd name="T16" fmla="*/ 25 w 35"/>
                <a:gd name="T17" fmla="*/ 15 h 34"/>
                <a:gd name="T18" fmla="*/ 31 w 35"/>
                <a:gd name="T19" fmla="*/ 9 h 34"/>
                <a:gd name="T20" fmla="*/ 29 w 35"/>
                <a:gd name="T2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4">
                  <a:moveTo>
                    <a:pt x="29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1"/>
                    <a:pt x="8" y="32"/>
                    <a:pt x="9" y="31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2" y="8"/>
                    <a:pt x="31" y="6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16" name="Group 25"/>
          <p:cNvGrpSpPr/>
          <p:nvPr/>
        </p:nvGrpSpPr>
        <p:grpSpPr>
          <a:xfrm>
            <a:off x="10122907" y="3189939"/>
            <a:ext cx="405938" cy="410677"/>
            <a:chOff x="7578725" y="3176587"/>
            <a:chExt cx="407988" cy="412751"/>
          </a:xfrm>
          <a:solidFill>
            <a:schemeClr val="bg1"/>
          </a:solidFill>
        </p:grpSpPr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7578725" y="3214688"/>
              <a:ext cx="407988" cy="374650"/>
            </a:xfrm>
            <a:custGeom>
              <a:avLst/>
              <a:gdLst>
                <a:gd name="T0" fmla="*/ 99 w 109"/>
                <a:gd name="T1" fmla="*/ 36 h 100"/>
                <a:gd name="T2" fmla="*/ 40 w 109"/>
                <a:gd name="T3" fmla="*/ 2 h 100"/>
                <a:gd name="T4" fmla="*/ 31 w 109"/>
                <a:gd name="T5" fmla="*/ 4 h 100"/>
                <a:gd name="T6" fmla="*/ 33 w 109"/>
                <a:gd name="T7" fmla="*/ 14 h 100"/>
                <a:gd name="T8" fmla="*/ 69 w 109"/>
                <a:gd name="T9" fmla="*/ 34 h 100"/>
                <a:gd name="T10" fmla="*/ 18 w 109"/>
                <a:gd name="T11" fmla="*/ 34 h 100"/>
                <a:gd name="T12" fmla="*/ 0 w 109"/>
                <a:gd name="T13" fmla="*/ 52 h 100"/>
                <a:gd name="T14" fmla="*/ 0 w 109"/>
                <a:gd name="T15" fmla="*/ 82 h 100"/>
                <a:gd name="T16" fmla="*/ 18 w 109"/>
                <a:gd name="T17" fmla="*/ 100 h 100"/>
                <a:gd name="T18" fmla="*/ 91 w 109"/>
                <a:gd name="T19" fmla="*/ 100 h 100"/>
                <a:gd name="T20" fmla="*/ 109 w 109"/>
                <a:gd name="T21" fmla="*/ 82 h 100"/>
                <a:gd name="T22" fmla="*/ 109 w 109"/>
                <a:gd name="T23" fmla="*/ 52 h 100"/>
                <a:gd name="T24" fmla="*/ 99 w 109"/>
                <a:gd name="T25" fmla="*/ 36 h 100"/>
                <a:gd name="T26" fmla="*/ 34 w 109"/>
                <a:gd name="T27" fmla="*/ 87 h 100"/>
                <a:gd name="T28" fmla="*/ 14 w 109"/>
                <a:gd name="T29" fmla="*/ 67 h 100"/>
                <a:gd name="T30" fmla="*/ 34 w 109"/>
                <a:gd name="T31" fmla="*/ 46 h 100"/>
                <a:gd name="T32" fmla="*/ 55 w 109"/>
                <a:gd name="T33" fmla="*/ 67 h 100"/>
                <a:gd name="T34" fmla="*/ 34 w 109"/>
                <a:gd name="T35" fmla="*/ 87 h 100"/>
                <a:gd name="T36" fmla="*/ 96 w 109"/>
                <a:gd name="T37" fmla="*/ 80 h 100"/>
                <a:gd name="T38" fmla="*/ 89 w 109"/>
                <a:gd name="T39" fmla="*/ 87 h 100"/>
                <a:gd name="T40" fmla="*/ 82 w 109"/>
                <a:gd name="T41" fmla="*/ 80 h 100"/>
                <a:gd name="T42" fmla="*/ 82 w 109"/>
                <a:gd name="T43" fmla="*/ 79 h 100"/>
                <a:gd name="T44" fmla="*/ 86 w 109"/>
                <a:gd name="T45" fmla="*/ 79 h 100"/>
                <a:gd name="T46" fmla="*/ 89 w 109"/>
                <a:gd name="T47" fmla="*/ 76 h 100"/>
                <a:gd name="T48" fmla="*/ 86 w 109"/>
                <a:gd name="T49" fmla="*/ 72 h 100"/>
                <a:gd name="T50" fmla="*/ 82 w 109"/>
                <a:gd name="T51" fmla="*/ 72 h 100"/>
                <a:gd name="T52" fmla="*/ 82 w 109"/>
                <a:gd name="T53" fmla="*/ 53 h 100"/>
                <a:gd name="T54" fmla="*/ 89 w 109"/>
                <a:gd name="T55" fmla="*/ 46 h 100"/>
                <a:gd name="T56" fmla="*/ 96 w 109"/>
                <a:gd name="T57" fmla="*/ 53 h 100"/>
                <a:gd name="T58" fmla="*/ 96 w 109"/>
                <a:gd name="T59" fmla="*/ 8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100">
                  <a:moveTo>
                    <a:pt x="99" y="36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3" y="1"/>
                    <a:pt x="31" y="4"/>
                  </a:cubicBezTo>
                  <a:cubicBezTo>
                    <a:pt x="29" y="8"/>
                    <a:pt x="30" y="12"/>
                    <a:pt x="33" y="1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0" y="42"/>
                    <a:pt x="0" y="5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101" y="100"/>
                    <a:pt x="109" y="92"/>
                    <a:pt x="109" y="8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9" y="45"/>
                    <a:pt x="105" y="39"/>
                    <a:pt x="99" y="36"/>
                  </a:cubicBezTo>
                  <a:close/>
                  <a:moveTo>
                    <a:pt x="34" y="87"/>
                  </a:moveTo>
                  <a:cubicBezTo>
                    <a:pt x="23" y="87"/>
                    <a:pt x="14" y="78"/>
                    <a:pt x="14" y="67"/>
                  </a:cubicBezTo>
                  <a:cubicBezTo>
                    <a:pt x="14" y="56"/>
                    <a:pt x="23" y="46"/>
                    <a:pt x="34" y="46"/>
                  </a:cubicBezTo>
                  <a:cubicBezTo>
                    <a:pt x="46" y="46"/>
                    <a:pt x="55" y="56"/>
                    <a:pt x="55" y="67"/>
                  </a:cubicBezTo>
                  <a:cubicBezTo>
                    <a:pt x="55" y="78"/>
                    <a:pt x="46" y="87"/>
                    <a:pt x="34" y="87"/>
                  </a:cubicBezTo>
                  <a:close/>
                  <a:moveTo>
                    <a:pt x="96" y="80"/>
                  </a:moveTo>
                  <a:cubicBezTo>
                    <a:pt x="96" y="84"/>
                    <a:pt x="93" y="87"/>
                    <a:pt x="89" y="87"/>
                  </a:cubicBezTo>
                  <a:cubicBezTo>
                    <a:pt x="85" y="87"/>
                    <a:pt x="82" y="84"/>
                    <a:pt x="82" y="80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87" y="79"/>
                    <a:pt x="89" y="78"/>
                    <a:pt x="89" y="76"/>
                  </a:cubicBezTo>
                  <a:cubicBezTo>
                    <a:pt x="89" y="74"/>
                    <a:pt x="87" y="72"/>
                    <a:pt x="86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0"/>
                    <a:pt x="85" y="46"/>
                    <a:pt x="89" y="46"/>
                  </a:cubicBezTo>
                  <a:cubicBezTo>
                    <a:pt x="93" y="46"/>
                    <a:pt x="96" y="50"/>
                    <a:pt x="96" y="53"/>
                  </a:cubicBezTo>
                  <a:lnTo>
                    <a:pt x="9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7620000" y="3176587"/>
              <a:ext cx="58738" cy="57150"/>
            </a:xfrm>
            <a:custGeom>
              <a:avLst/>
              <a:gdLst>
                <a:gd name="T0" fmla="*/ 5 w 16"/>
                <a:gd name="T1" fmla="*/ 13 h 15"/>
                <a:gd name="T2" fmla="*/ 14 w 16"/>
                <a:gd name="T3" fmla="*/ 11 h 15"/>
                <a:gd name="T4" fmla="*/ 11 w 16"/>
                <a:gd name="T5" fmla="*/ 2 h 15"/>
                <a:gd name="T6" fmla="*/ 2 w 16"/>
                <a:gd name="T7" fmla="*/ 4 h 15"/>
                <a:gd name="T8" fmla="*/ 5 w 16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5" y="13"/>
                  </a:moveTo>
                  <a:cubicBezTo>
                    <a:pt x="8" y="15"/>
                    <a:pt x="12" y="14"/>
                    <a:pt x="14" y="11"/>
                  </a:cubicBezTo>
                  <a:cubicBezTo>
                    <a:pt x="16" y="8"/>
                    <a:pt x="15" y="3"/>
                    <a:pt x="11" y="2"/>
                  </a:cubicBezTo>
                  <a:cubicBezTo>
                    <a:pt x="8" y="0"/>
                    <a:pt x="4" y="1"/>
                    <a:pt x="2" y="4"/>
                  </a:cubicBezTo>
                  <a:cubicBezTo>
                    <a:pt x="0" y="7"/>
                    <a:pt x="1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19" name="Group 28"/>
          <p:cNvGrpSpPr/>
          <p:nvPr/>
        </p:nvGrpSpPr>
        <p:grpSpPr>
          <a:xfrm>
            <a:off x="1629601" y="3189939"/>
            <a:ext cx="454278" cy="478121"/>
            <a:chOff x="6523038" y="4214813"/>
            <a:chExt cx="517525" cy="520700"/>
          </a:xfrm>
          <a:solidFill>
            <a:schemeClr val="bg1"/>
          </a:solidFill>
        </p:grpSpPr>
        <p:sp>
          <p:nvSpPr>
            <p:cNvPr id="20" name="Freeform 29"/>
            <p:cNvSpPr>
              <a:spLocks noEditPoints="1"/>
            </p:cNvSpPr>
            <p:nvPr/>
          </p:nvSpPr>
          <p:spPr bwMode="auto">
            <a:xfrm>
              <a:off x="6672263" y="4368801"/>
              <a:ext cx="323850" cy="322263"/>
            </a:xfrm>
            <a:custGeom>
              <a:avLst/>
              <a:gdLst>
                <a:gd name="T0" fmla="*/ 83 w 86"/>
                <a:gd name="T1" fmla="*/ 69 h 86"/>
                <a:gd name="T2" fmla="*/ 55 w 86"/>
                <a:gd name="T3" fmla="*/ 41 h 86"/>
                <a:gd name="T4" fmla="*/ 58 w 86"/>
                <a:gd name="T5" fmla="*/ 29 h 86"/>
                <a:gd name="T6" fmla="*/ 29 w 86"/>
                <a:gd name="T7" fmla="*/ 0 h 86"/>
                <a:gd name="T8" fmla="*/ 21 w 86"/>
                <a:gd name="T9" fmla="*/ 1 h 86"/>
                <a:gd name="T10" fmla="*/ 34 w 86"/>
                <a:gd name="T11" fmla="*/ 13 h 86"/>
                <a:gd name="T12" fmla="*/ 33 w 86"/>
                <a:gd name="T13" fmla="*/ 32 h 86"/>
                <a:gd name="T14" fmla="*/ 13 w 86"/>
                <a:gd name="T15" fmla="*/ 33 h 86"/>
                <a:gd name="T16" fmla="*/ 1 w 86"/>
                <a:gd name="T17" fmla="*/ 21 h 86"/>
                <a:gd name="T18" fmla="*/ 0 w 86"/>
                <a:gd name="T19" fmla="*/ 29 h 86"/>
                <a:gd name="T20" fmla="*/ 29 w 86"/>
                <a:gd name="T21" fmla="*/ 58 h 86"/>
                <a:gd name="T22" fmla="*/ 41 w 86"/>
                <a:gd name="T23" fmla="*/ 55 h 86"/>
                <a:gd name="T24" fmla="*/ 69 w 86"/>
                <a:gd name="T25" fmla="*/ 82 h 86"/>
                <a:gd name="T26" fmla="*/ 82 w 86"/>
                <a:gd name="T27" fmla="*/ 82 h 86"/>
                <a:gd name="T28" fmla="*/ 83 w 86"/>
                <a:gd name="T29" fmla="*/ 69 h 86"/>
                <a:gd name="T30" fmla="*/ 75 w 86"/>
                <a:gd name="T31" fmla="*/ 80 h 86"/>
                <a:gd name="T32" fmla="*/ 70 w 86"/>
                <a:gd name="T33" fmla="*/ 75 h 86"/>
                <a:gd name="T34" fmla="*/ 75 w 86"/>
                <a:gd name="T35" fmla="*/ 70 h 86"/>
                <a:gd name="T36" fmla="*/ 80 w 86"/>
                <a:gd name="T37" fmla="*/ 75 h 86"/>
                <a:gd name="T38" fmla="*/ 75 w 86"/>
                <a:gd name="T39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86">
                  <a:moveTo>
                    <a:pt x="83" y="69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7" y="37"/>
                    <a:pt x="58" y="33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26" y="0"/>
                    <a:pt x="24" y="0"/>
                    <a:pt x="21" y="1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9" y="18"/>
                    <a:pt x="38" y="27"/>
                    <a:pt x="33" y="32"/>
                  </a:cubicBezTo>
                  <a:cubicBezTo>
                    <a:pt x="27" y="38"/>
                    <a:pt x="19" y="38"/>
                    <a:pt x="13" y="33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0" y="26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33" y="58"/>
                    <a:pt x="38" y="57"/>
                    <a:pt x="41" y="55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3" y="86"/>
                    <a:pt x="79" y="86"/>
                    <a:pt x="82" y="82"/>
                  </a:cubicBezTo>
                  <a:cubicBezTo>
                    <a:pt x="86" y="78"/>
                    <a:pt x="86" y="72"/>
                    <a:pt x="83" y="69"/>
                  </a:cubicBezTo>
                  <a:close/>
                  <a:moveTo>
                    <a:pt x="75" y="80"/>
                  </a:moveTo>
                  <a:cubicBezTo>
                    <a:pt x="73" y="80"/>
                    <a:pt x="70" y="78"/>
                    <a:pt x="70" y="75"/>
                  </a:cubicBezTo>
                  <a:cubicBezTo>
                    <a:pt x="70" y="72"/>
                    <a:pt x="73" y="70"/>
                    <a:pt x="75" y="70"/>
                  </a:cubicBezTo>
                  <a:cubicBezTo>
                    <a:pt x="78" y="70"/>
                    <a:pt x="80" y="72"/>
                    <a:pt x="80" y="75"/>
                  </a:cubicBezTo>
                  <a:cubicBezTo>
                    <a:pt x="80" y="78"/>
                    <a:pt x="78" y="80"/>
                    <a:pt x="7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6523038" y="4214813"/>
              <a:ext cx="517525" cy="520700"/>
            </a:xfrm>
            <a:custGeom>
              <a:avLst/>
              <a:gdLst>
                <a:gd name="T0" fmla="*/ 120 w 138"/>
                <a:gd name="T1" fmla="*/ 57 h 139"/>
                <a:gd name="T2" fmla="*/ 116 w 138"/>
                <a:gd name="T3" fmla="*/ 55 h 139"/>
                <a:gd name="T4" fmla="*/ 114 w 138"/>
                <a:gd name="T5" fmla="*/ 43 h 139"/>
                <a:gd name="T6" fmla="*/ 121 w 138"/>
                <a:gd name="T7" fmla="*/ 36 h 139"/>
                <a:gd name="T8" fmla="*/ 103 w 138"/>
                <a:gd name="T9" fmla="*/ 18 h 139"/>
                <a:gd name="T10" fmla="*/ 96 w 138"/>
                <a:gd name="T11" fmla="*/ 24 h 139"/>
                <a:gd name="T12" fmla="*/ 84 w 138"/>
                <a:gd name="T13" fmla="*/ 24 h 139"/>
                <a:gd name="T14" fmla="*/ 82 w 138"/>
                <a:gd name="T15" fmla="*/ 12 h 139"/>
                <a:gd name="T16" fmla="*/ 65 w 138"/>
                <a:gd name="T17" fmla="*/ 0 h 139"/>
                <a:gd name="T18" fmla="*/ 56 w 138"/>
                <a:gd name="T19" fmla="*/ 16 h 139"/>
                <a:gd name="T20" fmla="*/ 56 w 138"/>
                <a:gd name="T21" fmla="*/ 18 h 139"/>
                <a:gd name="T22" fmla="*/ 56 w 138"/>
                <a:gd name="T23" fmla="*/ 20 h 139"/>
                <a:gd name="T24" fmla="*/ 55 w 138"/>
                <a:gd name="T25" fmla="*/ 21 h 139"/>
                <a:gd name="T26" fmla="*/ 53 w 138"/>
                <a:gd name="T27" fmla="*/ 24 h 139"/>
                <a:gd name="T28" fmla="*/ 41 w 138"/>
                <a:gd name="T29" fmla="*/ 23 h 139"/>
                <a:gd name="T30" fmla="*/ 23 w 138"/>
                <a:gd name="T31" fmla="*/ 18 h 139"/>
                <a:gd name="T32" fmla="*/ 19 w 138"/>
                <a:gd name="T33" fmla="*/ 38 h 139"/>
                <a:gd name="T34" fmla="*/ 24 w 138"/>
                <a:gd name="T35" fmla="*/ 43 h 139"/>
                <a:gd name="T36" fmla="*/ 24 w 138"/>
                <a:gd name="T37" fmla="*/ 44 h 139"/>
                <a:gd name="T38" fmla="*/ 25 w 138"/>
                <a:gd name="T39" fmla="*/ 45 h 139"/>
                <a:gd name="T40" fmla="*/ 25 w 138"/>
                <a:gd name="T41" fmla="*/ 46 h 139"/>
                <a:gd name="T42" fmla="*/ 23 w 138"/>
                <a:gd name="T43" fmla="*/ 54 h 139"/>
                <a:gd name="T44" fmla="*/ 16 w 138"/>
                <a:gd name="T45" fmla="*/ 56 h 139"/>
                <a:gd name="T46" fmla="*/ 0 w 138"/>
                <a:gd name="T47" fmla="*/ 65 h 139"/>
                <a:gd name="T48" fmla="*/ 11 w 138"/>
                <a:gd name="T49" fmla="*/ 82 h 139"/>
                <a:gd name="T50" fmla="*/ 19 w 138"/>
                <a:gd name="T51" fmla="*/ 83 h 139"/>
                <a:gd name="T52" fmla="*/ 25 w 138"/>
                <a:gd name="T53" fmla="*/ 91 h 139"/>
                <a:gd name="T54" fmla="*/ 22 w 138"/>
                <a:gd name="T55" fmla="*/ 98 h 139"/>
                <a:gd name="T56" fmla="*/ 17 w 138"/>
                <a:gd name="T57" fmla="*/ 116 h 139"/>
                <a:gd name="T58" fmla="*/ 37 w 138"/>
                <a:gd name="T59" fmla="*/ 120 h 139"/>
                <a:gd name="T60" fmla="*/ 42 w 138"/>
                <a:gd name="T61" fmla="*/ 115 h 139"/>
                <a:gd name="T62" fmla="*/ 43 w 138"/>
                <a:gd name="T63" fmla="*/ 114 h 139"/>
                <a:gd name="T64" fmla="*/ 45 w 138"/>
                <a:gd name="T65" fmla="*/ 114 h 139"/>
                <a:gd name="T66" fmla="*/ 45 w 138"/>
                <a:gd name="T67" fmla="*/ 113 h 139"/>
                <a:gd name="T68" fmla="*/ 46 w 138"/>
                <a:gd name="T69" fmla="*/ 113 h 139"/>
                <a:gd name="T70" fmla="*/ 56 w 138"/>
                <a:gd name="T71" fmla="*/ 121 h 139"/>
                <a:gd name="T72" fmla="*/ 56 w 138"/>
                <a:gd name="T73" fmla="*/ 130 h 139"/>
                <a:gd name="T74" fmla="*/ 82 w 138"/>
                <a:gd name="T75" fmla="*/ 130 h 139"/>
                <a:gd name="T76" fmla="*/ 82 w 138"/>
                <a:gd name="T77" fmla="*/ 121 h 139"/>
                <a:gd name="T78" fmla="*/ 84 w 138"/>
                <a:gd name="T79" fmla="*/ 116 h 139"/>
                <a:gd name="T80" fmla="*/ 86 w 138"/>
                <a:gd name="T81" fmla="*/ 115 h 139"/>
                <a:gd name="T82" fmla="*/ 87 w 138"/>
                <a:gd name="T83" fmla="*/ 114 h 139"/>
                <a:gd name="T84" fmla="*/ 79 w 138"/>
                <a:gd name="T85" fmla="*/ 106 h 139"/>
                <a:gd name="T86" fmla="*/ 69 w 138"/>
                <a:gd name="T87" fmla="*/ 32 h 139"/>
                <a:gd name="T88" fmla="*/ 113 w 138"/>
                <a:gd name="T89" fmla="*/ 88 h 139"/>
                <a:gd name="T90" fmla="*/ 120 w 138"/>
                <a:gd name="T91" fmla="*/ 83 h 139"/>
                <a:gd name="T92" fmla="*/ 130 w 138"/>
                <a:gd name="T93" fmla="*/ 83 h 139"/>
                <a:gd name="T94" fmla="*/ 130 w 138"/>
                <a:gd name="T95" fmla="*/ 5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139">
                  <a:moveTo>
                    <a:pt x="130" y="57"/>
                  </a:moveTo>
                  <a:cubicBezTo>
                    <a:pt x="127" y="57"/>
                    <a:pt x="127" y="57"/>
                    <a:pt x="127" y="57"/>
                  </a:cubicBezTo>
                  <a:cubicBezTo>
                    <a:pt x="120" y="57"/>
                    <a:pt x="120" y="57"/>
                    <a:pt x="120" y="57"/>
                  </a:cubicBezTo>
                  <a:cubicBezTo>
                    <a:pt x="120" y="57"/>
                    <a:pt x="120" y="57"/>
                    <a:pt x="120" y="57"/>
                  </a:cubicBezTo>
                  <a:cubicBezTo>
                    <a:pt x="119" y="57"/>
                    <a:pt x="118" y="56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4" y="54"/>
                    <a:pt x="112" y="51"/>
                    <a:pt x="112" y="48"/>
                  </a:cubicBezTo>
                  <a:cubicBezTo>
                    <a:pt x="112" y="47"/>
                    <a:pt x="113" y="46"/>
                    <a:pt x="113" y="45"/>
                  </a:cubicBezTo>
                  <a:cubicBezTo>
                    <a:pt x="113" y="44"/>
                    <a:pt x="114" y="44"/>
                    <a:pt x="114" y="43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4" y="32"/>
                    <a:pt x="124" y="27"/>
                    <a:pt x="121" y="24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2" y="15"/>
                    <a:pt x="106" y="15"/>
                    <a:pt x="103" y="18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3" y="26"/>
                    <a:pt x="90" y="27"/>
                    <a:pt x="87" y="25"/>
                  </a:cubicBezTo>
                  <a:cubicBezTo>
                    <a:pt x="86" y="25"/>
                    <a:pt x="85" y="24"/>
                    <a:pt x="84" y="24"/>
                  </a:cubicBezTo>
                  <a:cubicBezTo>
                    <a:pt x="83" y="22"/>
                    <a:pt x="82" y="20"/>
                    <a:pt x="82" y="19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4"/>
                    <a:pt x="78" y="1"/>
                    <a:pt x="73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1"/>
                    <a:pt x="57" y="4"/>
                    <a:pt x="56" y="9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19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4" y="23"/>
                    <a:pt x="53" y="24"/>
                  </a:cubicBezTo>
                  <a:cubicBezTo>
                    <a:pt x="52" y="25"/>
                    <a:pt x="50" y="26"/>
                    <a:pt x="47" y="26"/>
                  </a:cubicBezTo>
                  <a:cubicBezTo>
                    <a:pt x="45" y="26"/>
                    <a:pt x="44" y="25"/>
                    <a:pt x="42" y="2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2" y="15"/>
                    <a:pt x="27" y="15"/>
                    <a:pt x="23" y="18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4" y="27"/>
                    <a:pt x="14" y="32"/>
                    <a:pt x="17" y="36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9"/>
                    <a:pt x="25" y="52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5"/>
                    <a:pt x="20" y="56"/>
                    <a:pt x="18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57"/>
                    <a:pt x="0" y="61"/>
                    <a:pt x="0" y="6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8" y="82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23" y="84"/>
                    <a:pt x="25" y="87"/>
                    <a:pt x="25" y="91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93"/>
                    <a:pt x="25" y="95"/>
                    <a:pt x="23" y="97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4" y="107"/>
                    <a:pt x="14" y="112"/>
                    <a:pt x="17" y="116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6" y="124"/>
                    <a:pt x="31" y="124"/>
                    <a:pt x="35" y="122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42" y="115"/>
                    <a:pt x="42" y="115"/>
                    <a:pt x="42" y="115"/>
                  </a:cubicBezTo>
                  <a:cubicBezTo>
                    <a:pt x="43" y="114"/>
                    <a:pt x="43" y="114"/>
                    <a:pt x="43" y="114"/>
                  </a:cubicBezTo>
                  <a:cubicBezTo>
                    <a:pt x="43" y="114"/>
                    <a:pt x="43" y="114"/>
                    <a:pt x="43" y="114"/>
                  </a:cubicBezTo>
                  <a:cubicBezTo>
                    <a:pt x="43" y="114"/>
                    <a:pt x="43" y="114"/>
                    <a:pt x="44" y="114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4"/>
                    <a:pt x="44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6" y="113"/>
                    <a:pt x="47" y="113"/>
                    <a:pt x="47" y="113"/>
                  </a:cubicBezTo>
                  <a:cubicBezTo>
                    <a:pt x="49" y="113"/>
                    <a:pt x="52" y="114"/>
                    <a:pt x="53" y="116"/>
                  </a:cubicBezTo>
                  <a:cubicBezTo>
                    <a:pt x="55" y="117"/>
                    <a:pt x="56" y="119"/>
                    <a:pt x="56" y="121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6" y="135"/>
                    <a:pt x="60" y="139"/>
                    <a:pt x="65" y="139"/>
                  </a:cubicBezTo>
                  <a:cubicBezTo>
                    <a:pt x="73" y="139"/>
                    <a:pt x="73" y="139"/>
                    <a:pt x="73" y="139"/>
                  </a:cubicBezTo>
                  <a:cubicBezTo>
                    <a:pt x="77" y="139"/>
                    <a:pt x="81" y="135"/>
                    <a:pt x="82" y="13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3"/>
                    <a:pt x="82" y="123"/>
                    <a:pt x="82" y="123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5"/>
                    <a:pt x="85" y="115"/>
                    <a:pt x="86" y="115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4"/>
                    <a:pt x="86" y="114"/>
                    <a:pt x="87" y="114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6" y="107"/>
                    <a:pt x="72" y="108"/>
                    <a:pt x="69" y="108"/>
                  </a:cubicBezTo>
                  <a:cubicBezTo>
                    <a:pt x="48" y="108"/>
                    <a:pt x="31" y="91"/>
                    <a:pt x="31" y="70"/>
                  </a:cubicBezTo>
                  <a:cubicBezTo>
                    <a:pt x="31" y="49"/>
                    <a:pt x="48" y="32"/>
                    <a:pt x="69" y="32"/>
                  </a:cubicBezTo>
                  <a:cubicBezTo>
                    <a:pt x="90" y="32"/>
                    <a:pt x="107" y="49"/>
                    <a:pt x="107" y="70"/>
                  </a:cubicBezTo>
                  <a:cubicBezTo>
                    <a:pt x="107" y="73"/>
                    <a:pt x="106" y="77"/>
                    <a:pt x="105" y="80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14" y="87"/>
                    <a:pt x="114" y="86"/>
                    <a:pt x="115" y="85"/>
                  </a:cubicBezTo>
                  <a:cubicBezTo>
                    <a:pt x="116" y="84"/>
                    <a:pt x="117" y="84"/>
                    <a:pt x="118" y="83"/>
                  </a:cubicBezTo>
                  <a:cubicBezTo>
                    <a:pt x="119" y="83"/>
                    <a:pt x="119" y="83"/>
                    <a:pt x="120" y="83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30" y="83"/>
                    <a:pt x="130" y="83"/>
                    <a:pt x="130" y="83"/>
                  </a:cubicBezTo>
                  <a:cubicBezTo>
                    <a:pt x="134" y="82"/>
                    <a:pt x="138" y="79"/>
                    <a:pt x="138" y="74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8" y="61"/>
                    <a:pt x="134" y="57"/>
                    <a:pt x="13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44869" y="4374061"/>
            <a:ext cx="225931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300324" y="4049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66345" y="4374061"/>
            <a:ext cx="225931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5521800" y="4049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187821" y="4374061"/>
            <a:ext cx="225931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9743276" y="40497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1454214" y="246081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2015</a:t>
            </a:r>
            <a:endParaRPr lang="zh-CN" altLang="en-US" sz="2400" b="1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5675690" y="246081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2016</a:t>
            </a:r>
            <a:endParaRPr lang="zh-CN" altLang="en-US" sz="2400" b="1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9897165" y="246081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2017</a:t>
            </a:r>
            <a:endParaRPr lang="zh-CN" altLang="en-US" sz="2400" b="1" dirty="0" smtClean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Rectangle 58"/>
          <p:cNvSpPr>
            <a:spLocks noChangeArrowheads="1"/>
          </p:cNvSpPr>
          <p:nvPr/>
        </p:nvSpPr>
        <p:spPr bwMode="auto">
          <a:xfrm>
            <a:off x="2217003" y="4105747"/>
            <a:ext cx="3174461" cy="1075852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Rectangle 58"/>
          <p:cNvSpPr>
            <a:spLocks noChangeArrowheads="1"/>
          </p:cNvSpPr>
          <p:nvPr/>
        </p:nvSpPr>
        <p:spPr bwMode="auto">
          <a:xfrm rot="5400000">
            <a:off x="1616381" y="4227618"/>
            <a:ext cx="1143000" cy="832110"/>
          </a:xfrm>
          <a:prstGeom prst="hexagon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28"/>
          <p:cNvSpPr>
            <a:spLocks noEditPoints="1"/>
          </p:cNvSpPr>
          <p:nvPr/>
        </p:nvSpPr>
        <p:spPr bwMode="auto">
          <a:xfrm>
            <a:off x="1973077" y="4438885"/>
            <a:ext cx="429609" cy="409576"/>
          </a:xfrm>
          <a:custGeom>
            <a:avLst/>
            <a:gdLst>
              <a:gd name="T0" fmla="*/ 188 w 490"/>
              <a:gd name="T1" fmla="*/ 199 h 467"/>
              <a:gd name="T2" fmla="*/ 162 w 490"/>
              <a:gd name="T3" fmla="*/ 123 h 467"/>
              <a:gd name="T4" fmla="*/ 162 w 490"/>
              <a:gd name="T5" fmla="*/ 117 h 467"/>
              <a:gd name="T6" fmla="*/ 329 w 490"/>
              <a:gd name="T7" fmla="*/ 117 h 467"/>
              <a:gd name="T8" fmla="*/ 329 w 490"/>
              <a:gd name="T9" fmla="*/ 123 h 467"/>
              <a:gd name="T10" fmla="*/ 303 w 490"/>
              <a:gd name="T11" fmla="*/ 199 h 467"/>
              <a:gd name="T12" fmla="*/ 391 w 490"/>
              <a:gd name="T13" fmla="*/ 244 h 467"/>
              <a:gd name="T14" fmla="*/ 445 w 490"/>
              <a:gd name="T15" fmla="*/ 172 h 467"/>
              <a:gd name="T16" fmla="*/ 445 w 490"/>
              <a:gd name="T17" fmla="*/ 172 h 467"/>
              <a:gd name="T18" fmla="*/ 407 w 490"/>
              <a:gd name="T19" fmla="*/ 94 h 467"/>
              <a:gd name="T20" fmla="*/ 375 w 490"/>
              <a:gd name="T21" fmla="*/ 93 h 467"/>
              <a:gd name="T22" fmla="*/ 337 w 490"/>
              <a:gd name="T23" fmla="*/ 172 h 467"/>
              <a:gd name="T24" fmla="*/ 337 w 490"/>
              <a:gd name="T25" fmla="*/ 172 h 467"/>
              <a:gd name="T26" fmla="*/ 391 w 490"/>
              <a:gd name="T27" fmla="*/ 244 h 467"/>
              <a:gd name="T28" fmla="*/ 344 w 490"/>
              <a:gd name="T29" fmla="*/ 173 h 467"/>
              <a:gd name="T30" fmla="*/ 349 w 490"/>
              <a:gd name="T31" fmla="*/ 148 h 467"/>
              <a:gd name="T32" fmla="*/ 430 w 490"/>
              <a:gd name="T33" fmla="*/ 134 h 467"/>
              <a:gd name="T34" fmla="*/ 434 w 490"/>
              <a:gd name="T35" fmla="*/ 160 h 467"/>
              <a:gd name="T36" fmla="*/ 422 w 490"/>
              <a:gd name="T37" fmla="*/ 217 h 467"/>
              <a:gd name="T38" fmla="*/ 360 w 490"/>
              <a:gd name="T39" fmla="*/ 217 h 467"/>
              <a:gd name="T40" fmla="*/ 137 w 490"/>
              <a:gd name="T41" fmla="*/ 221 h 467"/>
              <a:gd name="T42" fmla="*/ 154 w 490"/>
              <a:gd name="T43" fmla="*/ 172 h 467"/>
              <a:gd name="T44" fmla="*/ 154 w 490"/>
              <a:gd name="T45" fmla="*/ 168 h 467"/>
              <a:gd name="T46" fmla="*/ 99 w 490"/>
              <a:gd name="T47" fmla="*/ 92 h 467"/>
              <a:gd name="T48" fmla="*/ 46 w 490"/>
              <a:gd name="T49" fmla="*/ 168 h 467"/>
              <a:gd name="T50" fmla="*/ 46 w 490"/>
              <a:gd name="T51" fmla="*/ 172 h 467"/>
              <a:gd name="T52" fmla="*/ 62 w 490"/>
              <a:gd name="T53" fmla="*/ 221 h 467"/>
              <a:gd name="T54" fmla="*/ 68 w 490"/>
              <a:gd name="T55" fmla="*/ 217 h 467"/>
              <a:gd name="T56" fmla="*/ 56 w 490"/>
              <a:gd name="T57" fmla="*/ 160 h 467"/>
              <a:gd name="T58" fmla="*/ 61 w 490"/>
              <a:gd name="T59" fmla="*/ 134 h 467"/>
              <a:gd name="T60" fmla="*/ 142 w 490"/>
              <a:gd name="T61" fmla="*/ 148 h 467"/>
              <a:gd name="T62" fmla="*/ 146 w 490"/>
              <a:gd name="T63" fmla="*/ 173 h 467"/>
              <a:gd name="T64" fmla="*/ 100 w 490"/>
              <a:gd name="T65" fmla="*/ 237 h 467"/>
              <a:gd name="T66" fmla="*/ 262 w 490"/>
              <a:gd name="T67" fmla="*/ 291 h 467"/>
              <a:gd name="T68" fmla="*/ 252 w 490"/>
              <a:gd name="T69" fmla="*/ 313 h 467"/>
              <a:gd name="T70" fmla="*/ 314 w 490"/>
              <a:gd name="T71" fmla="*/ 264 h 467"/>
              <a:gd name="T72" fmla="*/ 402 w 490"/>
              <a:gd name="T73" fmla="*/ 437 h 467"/>
              <a:gd name="T74" fmla="*/ 119 w 490"/>
              <a:gd name="T75" fmla="*/ 467 h 467"/>
              <a:gd name="T76" fmla="*/ 88 w 490"/>
              <a:gd name="T77" fmla="*/ 334 h 467"/>
              <a:gd name="T78" fmla="*/ 231 w 490"/>
              <a:gd name="T79" fmla="*/ 413 h 467"/>
              <a:gd name="T80" fmla="*/ 238 w 490"/>
              <a:gd name="T81" fmla="*/ 308 h 467"/>
              <a:gd name="T82" fmla="*/ 229 w 490"/>
              <a:gd name="T83" fmla="*/ 288 h 467"/>
              <a:gd name="T84" fmla="*/ 259 w 490"/>
              <a:gd name="T85" fmla="*/ 286 h 467"/>
              <a:gd name="T86" fmla="*/ 262 w 490"/>
              <a:gd name="T87" fmla="*/ 291 h 467"/>
              <a:gd name="T88" fmla="*/ 490 w 490"/>
              <a:gd name="T89" fmla="*/ 305 h 467"/>
              <a:gd name="T90" fmla="*/ 412 w 490"/>
              <a:gd name="T91" fmla="*/ 312 h 467"/>
              <a:gd name="T92" fmla="*/ 416 w 490"/>
              <a:gd name="T93" fmla="*/ 388 h 467"/>
              <a:gd name="T94" fmla="*/ 490 w 490"/>
              <a:gd name="T95" fmla="*/ 371 h 467"/>
              <a:gd name="T96" fmla="*/ 16 w 490"/>
              <a:gd name="T97" fmla="*/ 388 h 467"/>
              <a:gd name="T98" fmla="*/ 74 w 490"/>
              <a:gd name="T99" fmla="*/ 334 h 467"/>
              <a:gd name="T100" fmla="*/ 139 w 490"/>
              <a:gd name="T101" fmla="*/ 260 h 467"/>
              <a:gd name="T102" fmla="*/ 0 w 490"/>
              <a:gd name="T103" fmla="*/ 371 h 467"/>
              <a:gd name="T104" fmla="*/ 245 w 490"/>
              <a:gd name="T105" fmla="*/ 223 h 467"/>
              <a:gd name="T106" fmla="*/ 317 w 490"/>
              <a:gd name="T107" fmla="*/ 124 h 467"/>
              <a:gd name="T108" fmla="*/ 310 w 490"/>
              <a:gd name="T109" fmla="*/ 85 h 467"/>
              <a:gd name="T110" fmla="*/ 274 w 490"/>
              <a:gd name="T111" fmla="*/ 61 h 467"/>
              <a:gd name="T112" fmla="*/ 216 w 490"/>
              <a:gd name="T113" fmla="*/ 61 h 467"/>
              <a:gd name="T114" fmla="*/ 185 w 490"/>
              <a:gd name="T115" fmla="*/ 64 h 467"/>
              <a:gd name="T116" fmla="*/ 178 w 490"/>
              <a:gd name="T117" fmla="*/ 105 h 467"/>
              <a:gd name="T118" fmla="*/ 197 w 490"/>
              <a:gd name="T119" fmla="*/ 192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90" h="467">
                <a:moveTo>
                  <a:pt x="245" y="235"/>
                </a:moveTo>
                <a:cubicBezTo>
                  <a:pt x="224" y="235"/>
                  <a:pt x="203" y="220"/>
                  <a:pt x="188" y="199"/>
                </a:cubicBezTo>
                <a:cubicBezTo>
                  <a:pt x="172" y="178"/>
                  <a:pt x="162" y="150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2" y="122"/>
                  <a:pt x="162" y="122"/>
                  <a:pt x="162" y="122"/>
                </a:cubicBezTo>
                <a:cubicBezTo>
                  <a:pt x="162" y="121"/>
                  <a:pt x="162" y="119"/>
                  <a:pt x="162" y="117"/>
                </a:cubicBezTo>
                <a:cubicBezTo>
                  <a:pt x="162" y="52"/>
                  <a:pt x="151" y="0"/>
                  <a:pt x="245" y="0"/>
                </a:cubicBezTo>
                <a:cubicBezTo>
                  <a:pt x="340" y="0"/>
                  <a:pt x="329" y="52"/>
                  <a:pt x="329" y="117"/>
                </a:cubicBezTo>
                <a:cubicBezTo>
                  <a:pt x="329" y="119"/>
                  <a:pt x="329" y="121"/>
                  <a:pt x="329" y="122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50"/>
                  <a:pt x="318" y="178"/>
                  <a:pt x="303" y="199"/>
                </a:cubicBezTo>
                <a:cubicBezTo>
                  <a:pt x="287" y="220"/>
                  <a:pt x="266" y="235"/>
                  <a:pt x="245" y="235"/>
                </a:cubicBezTo>
                <a:close/>
                <a:moveTo>
                  <a:pt x="391" y="244"/>
                </a:moveTo>
                <a:cubicBezTo>
                  <a:pt x="404" y="244"/>
                  <a:pt x="418" y="235"/>
                  <a:pt x="428" y="221"/>
                </a:cubicBezTo>
                <a:cubicBezTo>
                  <a:pt x="438" y="208"/>
                  <a:pt x="445" y="190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0"/>
                  <a:pt x="445" y="169"/>
                  <a:pt x="445" y="168"/>
                </a:cubicBezTo>
                <a:cubicBezTo>
                  <a:pt x="445" y="131"/>
                  <a:pt x="451" y="99"/>
                  <a:pt x="407" y="94"/>
                </a:cubicBezTo>
                <a:cubicBezTo>
                  <a:pt x="402" y="93"/>
                  <a:pt x="397" y="92"/>
                  <a:pt x="391" y="92"/>
                </a:cubicBezTo>
                <a:cubicBezTo>
                  <a:pt x="385" y="92"/>
                  <a:pt x="380" y="93"/>
                  <a:pt x="375" y="93"/>
                </a:cubicBezTo>
                <a:cubicBezTo>
                  <a:pt x="331" y="99"/>
                  <a:pt x="337" y="130"/>
                  <a:pt x="337" y="168"/>
                </a:cubicBezTo>
                <a:cubicBezTo>
                  <a:pt x="337" y="169"/>
                  <a:pt x="337" y="170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90"/>
                  <a:pt x="344" y="208"/>
                  <a:pt x="354" y="221"/>
                </a:cubicBezTo>
                <a:cubicBezTo>
                  <a:pt x="364" y="235"/>
                  <a:pt x="377" y="244"/>
                  <a:pt x="391" y="244"/>
                </a:cubicBezTo>
                <a:close/>
                <a:moveTo>
                  <a:pt x="360" y="217"/>
                </a:moveTo>
                <a:cubicBezTo>
                  <a:pt x="351" y="204"/>
                  <a:pt x="345" y="188"/>
                  <a:pt x="344" y="173"/>
                </a:cubicBezTo>
                <a:cubicBezTo>
                  <a:pt x="348" y="160"/>
                  <a:pt x="348" y="160"/>
                  <a:pt x="348" y="160"/>
                </a:cubicBezTo>
                <a:cubicBezTo>
                  <a:pt x="349" y="156"/>
                  <a:pt x="349" y="152"/>
                  <a:pt x="349" y="148"/>
                </a:cubicBezTo>
                <a:cubicBezTo>
                  <a:pt x="349" y="142"/>
                  <a:pt x="349" y="138"/>
                  <a:pt x="352" y="134"/>
                </a:cubicBezTo>
                <a:cubicBezTo>
                  <a:pt x="354" y="127"/>
                  <a:pt x="429" y="127"/>
                  <a:pt x="430" y="134"/>
                </a:cubicBezTo>
                <a:cubicBezTo>
                  <a:pt x="433" y="138"/>
                  <a:pt x="433" y="142"/>
                  <a:pt x="433" y="148"/>
                </a:cubicBezTo>
                <a:cubicBezTo>
                  <a:pt x="433" y="152"/>
                  <a:pt x="433" y="156"/>
                  <a:pt x="434" y="160"/>
                </a:cubicBezTo>
                <a:cubicBezTo>
                  <a:pt x="437" y="173"/>
                  <a:pt x="437" y="173"/>
                  <a:pt x="437" y="173"/>
                </a:cubicBezTo>
                <a:cubicBezTo>
                  <a:pt x="437" y="188"/>
                  <a:pt x="431" y="204"/>
                  <a:pt x="422" y="217"/>
                </a:cubicBezTo>
                <a:cubicBezTo>
                  <a:pt x="413" y="229"/>
                  <a:pt x="402" y="237"/>
                  <a:pt x="391" y="237"/>
                </a:cubicBezTo>
                <a:cubicBezTo>
                  <a:pt x="380" y="237"/>
                  <a:pt x="368" y="229"/>
                  <a:pt x="360" y="217"/>
                </a:cubicBezTo>
                <a:close/>
                <a:moveTo>
                  <a:pt x="100" y="244"/>
                </a:moveTo>
                <a:cubicBezTo>
                  <a:pt x="113" y="244"/>
                  <a:pt x="127" y="235"/>
                  <a:pt x="137" y="221"/>
                </a:cubicBezTo>
                <a:cubicBezTo>
                  <a:pt x="147" y="208"/>
                  <a:pt x="154" y="190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0"/>
                  <a:pt x="154" y="169"/>
                  <a:pt x="154" y="168"/>
                </a:cubicBezTo>
                <a:cubicBezTo>
                  <a:pt x="154" y="130"/>
                  <a:pt x="160" y="99"/>
                  <a:pt x="114" y="93"/>
                </a:cubicBezTo>
                <a:cubicBezTo>
                  <a:pt x="110" y="92"/>
                  <a:pt x="105" y="92"/>
                  <a:pt x="99" y="92"/>
                </a:cubicBezTo>
                <a:cubicBezTo>
                  <a:pt x="93" y="92"/>
                  <a:pt x="87" y="93"/>
                  <a:pt x="82" y="94"/>
                </a:cubicBezTo>
                <a:cubicBezTo>
                  <a:pt x="40" y="100"/>
                  <a:pt x="46" y="131"/>
                  <a:pt x="46" y="168"/>
                </a:cubicBezTo>
                <a:cubicBezTo>
                  <a:pt x="46" y="169"/>
                  <a:pt x="46" y="170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90"/>
                  <a:pt x="52" y="208"/>
                  <a:pt x="62" y="221"/>
                </a:cubicBezTo>
                <a:cubicBezTo>
                  <a:pt x="72" y="235"/>
                  <a:pt x="86" y="244"/>
                  <a:pt x="100" y="244"/>
                </a:cubicBezTo>
                <a:close/>
                <a:moveTo>
                  <a:pt x="68" y="217"/>
                </a:moveTo>
                <a:cubicBezTo>
                  <a:pt x="59" y="204"/>
                  <a:pt x="53" y="188"/>
                  <a:pt x="53" y="173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57" y="156"/>
                  <a:pt x="57" y="152"/>
                  <a:pt x="58" y="148"/>
                </a:cubicBezTo>
                <a:cubicBezTo>
                  <a:pt x="58" y="142"/>
                  <a:pt x="58" y="138"/>
                  <a:pt x="61" y="134"/>
                </a:cubicBezTo>
                <a:cubicBezTo>
                  <a:pt x="63" y="127"/>
                  <a:pt x="138" y="127"/>
                  <a:pt x="139" y="134"/>
                </a:cubicBezTo>
                <a:cubicBezTo>
                  <a:pt x="141" y="138"/>
                  <a:pt x="142" y="142"/>
                  <a:pt x="142" y="148"/>
                </a:cubicBezTo>
                <a:cubicBezTo>
                  <a:pt x="142" y="152"/>
                  <a:pt x="142" y="156"/>
                  <a:pt x="143" y="160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6" y="188"/>
                  <a:pt x="140" y="204"/>
                  <a:pt x="131" y="217"/>
                </a:cubicBezTo>
                <a:cubicBezTo>
                  <a:pt x="122" y="229"/>
                  <a:pt x="111" y="237"/>
                  <a:pt x="100" y="237"/>
                </a:cubicBezTo>
                <a:cubicBezTo>
                  <a:pt x="89" y="237"/>
                  <a:pt x="77" y="229"/>
                  <a:pt x="68" y="217"/>
                </a:cubicBezTo>
                <a:close/>
                <a:moveTo>
                  <a:pt x="262" y="291"/>
                </a:moveTo>
                <a:cubicBezTo>
                  <a:pt x="253" y="308"/>
                  <a:pt x="253" y="308"/>
                  <a:pt x="253" y="308"/>
                </a:cubicBezTo>
                <a:cubicBezTo>
                  <a:pt x="252" y="310"/>
                  <a:pt x="251" y="311"/>
                  <a:pt x="252" y="313"/>
                </a:cubicBezTo>
                <a:cubicBezTo>
                  <a:pt x="260" y="412"/>
                  <a:pt x="260" y="412"/>
                  <a:pt x="260" y="412"/>
                </a:cubicBezTo>
                <a:cubicBezTo>
                  <a:pt x="285" y="360"/>
                  <a:pt x="299" y="326"/>
                  <a:pt x="314" y="264"/>
                </a:cubicBezTo>
                <a:cubicBezTo>
                  <a:pt x="364" y="275"/>
                  <a:pt x="402" y="298"/>
                  <a:pt x="402" y="334"/>
                </a:cubicBezTo>
                <a:cubicBezTo>
                  <a:pt x="402" y="437"/>
                  <a:pt x="402" y="437"/>
                  <a:pt x="402" y="437"/>
                </a:cubicBezTo>
                <a:cubicBezTo>
                  <a:pt x="402" y="454"/>
                  <a:pt x="388" y="467"/>
                  <a:pt x="371" y="467"/>
                </a:cubicBezTo>
                <a:cubicBezTo>
                  <a:pt x="287" y="467"/>
                  <a:pt x="203" y="467"/>
                  <a:pt x="119" y="467"/>
                </a:cubicBezTo>
                <a:cubicBezTo>
                  <a:pt x="102" y="467"/>
                  <a:pt x="88" y="454"/>
                  <a:pt x="88" y="437"/>
                </a:cubicBezTo>
                <a:cubicBezTo>
                  <a:pt x="88" y="402"/>
                  <a:pt x="88" y="368"/>
                  <a:pt x="88" y="334"/>
                </a:cubicBezTo>
                <a:cubicBezTo>
                  <a:pt x="88" y="298"/>
                  <a:pt x="126" y="275"/>
                  <a:pt x="176" y="264"/>
                </a:cubicBezTo>
                <a:cubicBezTo>
                  <a:pt x="191" y="327"/>
                  <a:pt x="206" y="360"/>
                  <a:pt x="231" y="413"/>
                </a:cubicBezTo>
                <a:cubicBezTo>
                  <a:pt x="239" y="313"/>
                  <a:pt x="239" y="313"/>
                  <a:pt x="239" y="313"/>
                </a:cubicBezTo>
                <a:cubicBezTo>
                  <a:pt x="239" y="311"/>
                  <a:pt x="239" y="310"/>
                  <a:pt x="238" y="308"/>
                </a:cubicBezTo>
                <a:cubicBezTo>
                  <a:pt x="229" y="291"/>
                  <a:pt x="229" y="291"/>
                  <a:pt x="229" y="291"/>
                </a:cubicBezTo>
                <a:cubicBezTo>
                  <a:pt x="228" y="290"/>
                  <a:pt x="228" y="289"/>
                  <a:pt x="229" y="288"/>
                </a:cubicBezTo>
                <a:cubicBezTo>
                  <a:pt x="229" y="287"/>
                  <a:pt x="230" y="286"/>
                  <a:pt x="231" y="286"/>
                </a:cubicBezTo>
                <a:cubicBezTo>
                  <a:pt x="241" y="286"/>
                  <a:pt x="250" y="286"/>
                  <a:pt x="259" y="286"/>
                </a:cubicBezTo>
                <a:cubicBezTo>
                  <a:pt x="261" y="286"/>
                  <a:pt x="262" y="287"/>
                  <a:pt x="262" y="288"/>
                </a:cubicBezTo>
                <a:cubicBezTo>
                  <a:pt x="263" y="289"/>
                  <a:pt x="263" y="290"/>
                  <a:pt x="262" y="291"/>
                </a:cubicBezTo>
                <a:close/>
                <a:moveTo>
                  <a:pt x="490" y="371"/>
                </a:moveTo>
                <a:cubicBezTo>
                  <a:pt x="490" y="305"/>
                  <a:pt x="490" y="305"/>
                  <a:pt x="490" y="305"/>
                </a:cubicBezTo>
                <a:cubicBezTo>
                  <a:pt x="490" y="263"/>
                  <a:pt x="410" y="248"/>
                  <a:pt x="351" y="260"/>
                </a:cubicBezTo>
                <a:cubicBezTo>
                  <a:pt x="376" y="269"/>
                  <a:pt x="402" y="286"/>
                  <a:pt x="412" y="312"/>
                </a:cubicBezTo>
                <a:cubicBezTo>
                  <a:pt x="415" y="319"/>
                  <a:pt x="416" y="326"/>
                  <a:pt x="416" y="334"/>
                </a:cubicBezTo>
                <a:cubicBezTo>
                  <a:pt x="416" y="388"/>
                  <a:pt x="416" y="388"/>
                  <a:pt x="416" y="388"/>
                </a:cubicBezTo>
                <a:cubicBezTo>
                  <a:pt x="435" y="388"/>
                  <a:pt x="454" y="388"/>
                  <a:pt x="474" y="388"/>
                </a:cubicBezTo>
                <a:cubicBezTo>
                  <a:pt x="483" y="388"/>
                  <a:pt x="490" y="380"/>
                  <a:pt x="490" y="371"/>
                </a:cubicBezTo>
                <a:close/>
                <a:moveTo>
                  <a:pt x="0" y="371"/>
                </a:moveTo>
                <a:cubicBezTo>
                  <a:pt x="0" y="380"/>
                  <a:pt x="7" y="388"/>
                  <a:pt x="16" y="388"/>
                </a:cubicBezTo>
                <a:cubicBezTo>
                  <a:pt x="36" y="388"/>
                  <a:pt x="55" y="388"/>
                  <a:pt x="74" y="388"/>
                </a:cubicBezTo>
                <a:cubicBezTo>
                  <a:pt x="74" y="334"/>
                  <a:pt x="74" y="334"/>
                  <a:pt x="74" y="334"/>
                </a:cubicBezTo>
                <a:cubicBezTo>
                  <a:pt x="74" y="326"/>
                  <a:pt x="75" y="319"/>
                  <a:pt x="78" y="312"/>
                </a:cubicBezTo>
                <a:cubicBezTo>
                  <a:pt x="88" y="286"/>
                  <a:pt x="114" y="269"/>
                  <a:pt x="139" y="260"/>
                </a:cubicBezTo>
                <a:cubicBezTo>
                  <a:pt x="80" y="248"/>
                  <a:pt x="0" y="263"/>
                  <a:pt x="0" y="305"/>
                </a:cubicBezTo>
                <a:cubicBezTo>
                  <a:pt x="0" y="327"/>
                  <a:pt x="0" y="349"/>
                  <a:pt x="0" y="371"/>
                </a:cubicBezTo>
                <a:close/>
                <a:moveTo>
                  <a:pt x="197" y="192"/>
                </a:moveTo>
                <a:cubicBezTo>
                  <a:pt x="211" y="210"/>
                  <a:pt x="228" y="223"/>
                  <a:pt x="245" y="223"/>
                </a:cubicBezTo>
                <a:cubicBezTo>
                  <a:pt x="262" y="223"/>
                  <a:pt x="280" y="210"/>
                  <a:pt x="293" y="192"/>
                </a:cubicBezTo>
                <a:cubicBezTo>
                  <a:pt x="307" y="173"/>
                  <a:pt x="317" y="148"/>
                  <a:pt x="317" y="124"/>
                </a:cubicBezTo>
                <a:cubicBezTo>
                  <a:pt x="312" y="105"/>
                  <a:pt x="312" y="105"/>
                  <a:pt x="312" y="105"/>
                </a:cubicBezTo>
                <a:cubicBezTo>
                  <a:pt x="310" y="98"/>
                  <a:pt x="310" y="91"/>
                  <a:pt x="310" y="85"/>
                </a:cubicBezTo>
                <a:cubicBezTo>
                  <a:pt x="310" y="77"/>
                  <a:pt x="310" y="70"/>
                  <a:pt x="305" y="64"/>
                </a:cubicBezTo>
                <a:cubicBezTo>
                  <a:pt x="298" y="54"/>
                  <a:pt x="287" y="57"/>
                  <a:pt x="274" y="61"/>
                </a:cubicBezTo>
                <a:cubicBezTo>
                  <a:pt x="265" y="64"/>
                  <a:pt x="256" y="66"/>
                  <a:pt x="245" y="66"/>
                </a:cubicBezTo>
                <a:cubicBezTo>
                  <a:pt x="235" y="66"/>
                  <a:pt x="225" y="64"/>
                  <a:pt x="216" y="61"/>
                </a:cubicBezTo>
                <a:cubicBezTo>
                  <a:pt x="216" y="61"/>
                  <a:pt x="216" y="61"/>
                  <a:pt x="216" y="61"/>
                </a:cubicBezTo>
                <a:cubicBezTo>
                  <a:pt x="203" y="57"/>
                  <a:pt x="192" y="54"/>
                  <a:pt x="185" y="64"/>
                </a:cubicBezTo>
                <a:cubicBezTo>
                  <a:pt x="181" y="70"/>
                  <a:pt x="180" y="77"/>
                  <a:pt x="180" y="85"/>
                </a:cubicBezTo>
                <a:cubicBezTo>
                  <a:pt x="180" y="91"/>
                  <a:pt x="180" y="98"/>
                  <a:pt x="178" y="105"/>
                </a:cubicBezTo>
                <a:cubicBezTo>
                  <a:pt x="174" y="124"/>
                  <a:pt x="174" y="124"/>
                  <a:pt x="174" y="124"/>
                </a:cubicBezTo>
                <a:cubicBezTo>
                  <a:pt x="174" y="148"/>
                  <a:pt x="183" y="173"/>
                  <a:pt x="197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10052" y="4297425"/>
            <a:ext cx="244832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Rectangle 58"/>
          <p:cNvSpPr>
            <a:spLocks noChangeArrowheads="1"/>
          </p:cNvSpPr>
          <p:nvPr/>
        </p:nvSpPr>
        <p:spPr bwMode="auto">
          <a:xfrm flipH="1">
            <a:off x="1619458" y="2164547"/>
            <a:ext cx="3174461" cy="1075852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Rectangle 58"/>
          <p:cNvSpPr>
            <a:spLocks noChangeArrowheads="1"/>
          </p:cNvSpPr>
          <p:nvPr/>
        </p:nvSpPr>
        <p:spPr bwMode="auto">
          <a:xfrm rot="5400000" flipH="1">
            <a:off x="4219342" y="2286418"/>
            <a:ext cx="1143000" cy="832110"/>
          </a:xfrm>
          <a:prstGeom prst="hexagon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Freeform 30"/>
          <p:cNvSpPr>
            <a:spLocks noEditPoints="1"/>
          </p:cNvSpPr>
          <p:nvPr/>
        </p:nvSpPr>
        <p:spPr bwMode="auto">
          <a:xfrm>
            <a:off x="4626708" y="2497306"/>
            <a:ext cx="328268" cy="410335"/>
          </a:xfrm>
          <a:custGeom>
            <a:avLst/>
            <a:gdLst>
              <a:gd name="T0" fmla="*/ 100 w 408"/>
              <a:gd name="T1" fmla="*/ 18 h 510"/>
              <a:gd name="T2" fmla="*/ 290 w 408"/>
              <a:gd name="T3" fmla="*/ 368 h 510"/>
              <a:gd name="T4" fmla="*/ 345 w 408"/>
              <a:gd name="T5" fmla="*/ 332 h 510"/>
              <a:gd name="T6" fmla="*/ 259 w 408"/>
              <a:gd name="T7" fmla="*/ 464 h 510"/>
              <a:gd name="T8" fmla="*/ 267 w 408"/>
              <a:gd name="T9" fmla="*/ 397 h 510"/>
              <a:gd name="T10" fmla="*/ 241 w 408"/>
              <a:gd name="T11" fmla="*/ 345 h 510"/>
              <a:gd name="T12" fmla="*/ 216 w 408"/>
              <a:gd name="T13" fmla="*/ 319 h 510"/>
              <a:gd name="T14" fmla="*/ 320 w 408"/>
              <a:gd name="T15" fmla="*/ 474 h 510"/>
              <a:gd name="T16" fmla="*/ 159 w 408"/>
              <a:gd name="T17" fmla="*/ 386 h 510"/>
              <a:gd name="T18" fmla="*/ 196 w 408"/>
              <a:gd name="T19" fmla="*/ 298 h 510"/>
              <a:gd name="T20" fmla="*/ 229 w 408"/>
              <a:gd name="T21" fmla="*/ 381 h 510"/>
              <a:gd name="T22" fmla="*/ 338 w 408"/>
              <a:gd name="T23" fmla="*/ 391 h 510"/>
              <a:gd name="T24" fmla="*/ 278 w 408"/>
              <a:gd name="T25" fmla="*/ 440 h 510"/>
              <a:gd name="T26" fmla="*/ 289 w 408"/>
              <a:gd name="T27" fmla="*/ 332 h 510"/>
              <a:gd name="T28" fmla="*/ 126 w 408"/>
              <a:gd name="T29" fmla="*/ 86 h 510"/>
              <a:gd name="T30" fmla="*/ 138 w 408"/>
              <a:gd name="T31" fmla="*/ 19 h 510"/>
              <a:gd name="T32" fmla="*/ 217 w 408"/>
              <a:gd name="T33" fmla="*/ 61 h 510"/>
              <a:gd name="T34" fmla="*/ 127 w 408"/>
              <a:gd name="T35" fmla="*/ 22 h 510"/>
              <a:gd name="T36" fmla="*/ 244 w 408"/>
              <a:gd name="T37" fmla="*/ 59 h 510"/>
              <a:gd name="T38" fmla="*/ 134 w 408"/>
              <a:gd name="T39" fmla="*/ 343 h 510"/>
              <a:gd name="T40" fmla="*/ 87 w 408"/>
              <a:gd name="T41" fmla="*/ 290 h 510"/>
              <a:gd name="T42" fmla="*/ 86 w 408"/>
              <a:gd name="T43" fmla="*/ 290 h 510"/>
              <a:gd name="T44" fmla="*/ 85 w 408"/>
              <a:gd name="T45" fmla="*/ 290 h 510"/>
              <a:gd name="T46" fmla="*/ 84 w 408"/>
              <a:gd name="T47" fmla="*/ 289 h 510"/>
              <a:gd name="T48" fmla="*/ 83 w 408"/>
              <a:gd name="T49" fmla="*/ 289 h 510"/>
              <a:gd name="T50" fmla="*/ 83 w 408"/>
              <a:gd name="T51" fmla="*/ 289 h 510"/>
              <a:gd name="T52" fmla="*/ 82 w 408"/>
              <a:gd name="T53" fmla="*/ 289 h 510"/>
              <a:gd name="T54" fmla="*/ 81 w 408"/>
              <a:gd name="T55" fmla="*/ 288 h 510"/>
              <a:gd name="T56" fmla="*/ 81 w 408"/>
              <a:gd name="T57" fmla="*/ 288 h 510"/>
              <a:gd name="T58" fmla="*/ 80 w 408"/>
              <a:gd name="T59" fmla="*/ 287 h 510"/>
              <a:gd name="T60" fmla="*/ 80 w 408"/>
              <a:gd name="T61" fmla="*/ 287 h 510"/>
              <a:gd name="T62" fmla="*/ 79 w 408"/>
              <a:gd name="T63" fmla="*/ 286 h 510"/>
              <a:gd name="T64" fmla="*/ 79 w 408"/>
              <a:gd name="T65" fmla="*/ 285 h 510"/>
              <a:gd name="T66" fmla="*/ 78 w 408"/>
              <a:gd name="T67" fmla="*/ 284 h 510"/>
              <a:gd name="T68" fmla="*/ 78 w 408"/>
              <a:gd name="T69" fmla="*/ 284 h 510"/>
              <a:gd name="T70" fmla="*/ 78 w 408"/>
              <a:gd name="T71" fmla="*/ 283 h 510"/>
              <a:gd name="T72" fmla="*/ 78 w 408"/>
              <a:gd name="T73" fmla="*/ 282 h 510"/>
              <a:gd name="T74" fmla="*/ 77 w 408"/>
              <a:gd name="T75" fmla="*/ 281 h 510"/>
              <a:gd name="T76" fmla="*/ 77 w 408"/>
              <a:gd name="T77" fmla="*/ 281 h 510"/>
              <a:gd name="T78" fmla="*/ 77 w 408"/>
              <a:gd name="T79" fmla="*/ 280 h 510"/>
              <a:gd name="T80" fmla="*/ 77 w 408"/>
              <a:gd name="T81" fmla="*/ 279 h 510"/>
              <a:gd name="T82" fmla="*/ 78 w 408"/>
              <a:gd name="T83" fmla="*/ 278 h 510"/>
              <a:gd name="T84" fmla="*/ 78 w 408"/>
              <a:gd name="T85" fmla="*/ 278 h 510"/>
              <a:gd name="T86" fmla="*/ 78 w 408"/>
              <a:gd name="T87" fmla="*/ 277 h 510"/>
              <a:gd name="T88" fmla="*/ 79 w 408"/>
              <a:gd name="T89" fmla="*/ 276 h 510"/>
              <a:gd name="T90" fmla="*/ 79 w 408"/>
              <a:gd name="T91" fmla="*/ 275 h 510"/>
              <a:gd name="T92" fmla="*/ 80 w 408"/>
              <a:gd name="T93" fmla="*/ 274 h 510"/>
              <a:gd name="T94" fmla="*/ 80 w 408"/>
              <a:gd name="T95" fmla="*/ 274 h 510"/>
              <a:gd name="T96" fmla="*/ 81 w 408"/>
              <a:gd name="T97" fmla="*/ 273 h 510"/>
              <a:gd name="T98" fmla="*/ 82 w 408"/>
              <a:gd name="T99" fmla="*/ 272 h 510"/>
              <a:gd name="T100" fmla="*/ 83 w 408"/>
              <a:gd name="T101" fmla="*/ 272 h 510"/>
              <a:gd name="T102" fmla="*/ 84 w 408"/>
              <a:gd name="T103" fmla="*/ 272 h 510"/>
              <a:gd name="T104" fmla="*/ 86 w 408"/>
              <a:gd name="T105" fmla="*/ 271 h 510"/>
              <a:gd name="T106" fmla="*/ 77 w 408"/>
              <a:gd name="T107" fmla="*/ 280 h 510"/>
              <a:gd name="T108" fmla="*/ 87 w 408"/>
              <a:gd name="T109" fmla="*/ 237 h 510"/>
              <a:gd name="T110" fmla="*/ 267 w 408"/>
              <a:gd name="T111" fmla="*/ 175 h 510"/>
              <a:gd name="T112" fmla="*/ 258 w 408"/>
              <a:gd name="T113" fmla="*/ 115 h 510"/>
              <a:gd name="T114" fmla="*/ 87 w 408"/>
              <a:gd name="T115" fmla="*/ 115 h 510"/>
              <a:gd name="T116" fmla="*/ 212 w 408"/>
              <a:gd name="T117" fmla="*/ 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8" h="510">
                <a:moveTo>
                  <a:pt x="23" y="460"/>
                </a:moveTo>
                <a:cubicBezTo>
                  <a:pt x="147" y="460"/>
                  <a:pt x="147" y="460"/>
                  <a:pt x="147" y="460"/>
                </a:cubicBezTo>
                <a:cubicBezTo>
                  <a:pt x="140" y="447"/>
                  <a:pt x="135" y="434"/>
                  <a:pt x="132" y="419"/>
                </a:cubicBezTo>
                <a:cubicBezTo>
                  <a:pt x="43" y="419"/>
                  <a:pt x="43" y="419"/>
                  <a:pt x="43" y="419"/>
                </a:cubicBezTo>
                <a:cubicBezTo>
                  <a:pt x="43" y="59"/>
                  <a:pt x="43" y="59"/>
                  <a:pt x="43" y="59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11" y="18"/>
                  <a:pt x="0" y="28"/>
                  <a:pt x="0" y="41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50"/>
                  <a:pt x="11" y="460"/>
                  <a:pt x="23" y="460"/>
                </a:cubicBezTo>
                <a:close/>
                <a:moveTo>
                  <a:pt x="286" y="370"/>
                </a:moveTo>
                <a:cubicBezTo>
                  <a:pt x="286" y="370"/>
                  <a:pt x="287" y="369"/>
                  <a:pt x="287" y="369"/>
                </a:cubicBezTo>
                <a:cubicBezTo>
                  <a:pt x="288" y="368"/>
                  <a:pt x="289" y="368"/>
                  <a:pt x="290" y="368"/>
                </a:cubicBezTo>
                <a:cubicBezTo>
                  <a:pt x="291" y="369"/>
                  <a:pt x="291" y="369"/>
                  <a:pt x="291" y="370"/>
                </a:cubicBezTo>
                <a:cubicBezTo>
                  <a:pt x="292" y="370"/>
                  <a:pt x="292" y="370"/>
                  <a:pt x="292" y="370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8" y="324"/>
                  <a:pt x="340" y="323"/>
                  <a:pt x="341" y="323"/>
                </a:cubicBezTo>
                <a:cubicBezTo>
                  <a:pt x="342" y="323"/>
                  <a:pt x="344" y="324"/>
                  <a:pt x="345" y="325"/>
                </a:cubicBezTo>
                <a:cubicBezTo>
                  <a:pt x="346" y="326"/>
                  <a:pt x="346" y="327"/>
                  <a:pt x="346" y="329"/>
                </a:cubicBezTo>
                <a:cubicBezTo>
                  <a:pt x="346" y="330"/>
                  <a:pt x="346" y="331"/>
                  <a:pt x="345" y="332"/>
                </a:cubicBezTo>
                <a:cubicBezTo>
                  <a:pt x="293" y="384"/>
                  <a:pt x="293" y="384"/>
                  <a:pt x="293" y="384"/>
                </a:cubicBezTo>
                <a:cubicBezTo>
                  <a:pt x="300" y="389"/>
                  <a:pt x="300" y="389"/>
                  <a:pt x="300" y="389"/>
                </a:cubicBezTo>
                <a:cubicBezTo>
                  <a:pt x="302" y="391"/>
                  <a:pt x="303" y="392"/>
                  <a:pt x="303" y="394"/>
                </a:cubicBezTo>
                <a:cubicBezTo>
                  <a:pt x="304" y="398"/>
                  <a:pt x="301" y="402"/>
                  <a:pt x="297" y="403"/>
                </a:cubicBezTo>
                <a:cubicBezTo>
                  <a:pt x="295" y="403"/>
                  <a:pt x="293" y="403"/>
                  <a:pt x="291" y="401"/>
                </a:cubicBezTo>
                <a:cubicBezTo>
                  <a:pt x="283" y="396"/>
                  <a:pt x="283" y="396"/>
                  <a:pt x="283" y="396"/>
                </a:cubicBezTo>
                <a:cubicBezTo>
                  <a:pt x="259" y="464"/>
                  <a:pt x="259" y="464"/>
                  <a:pt x="259" y="464"/>
                </a:cubicBezTo>
                <a:cubicBezTo>
                  <a:pt x="259" y="465"/>
                  <a:pt x="258" y="465"/>
                  <a:pt x="258" y="466"/>
                </a:cubicBezTo>
                <a:cubicBezTo>
                  <a:pt x="256" y="466"/>
                  <a:pt x="254" y="466"/>
                  <a:pt x="253" y="464"/>
                </a:cubicBezTo>
                <a:cubicBezTo>
                  <a:pt x="253" y="463"/>
                  <a:pt x="253" y="463"/>
                  <a:pt x="253" y="462"/>
                </a:cubicBezTo>
                <a:cubicBezTo>
                  <a:pt x="274" y="402"/>
                  <a:pt x="274" y="402"/>
                  <a:pt x="274" y="402"/>
                </a:cubicBezTo>
                <a:cubicBezTo>
                  <a:pt x="274" y="402"/>
                  <a:pt x="273" y="403"/>
                  <a:pt x="272" y="403"/>
                </a:cubicBezTo>
                <a:cubicBezTo>
                  <a:pt x="271" y="403"/>
                  <a:pt x="270" y="402"/>
                  <a:pt x="269" y="401"/>
                </a:cubicBezTo>
                <a:cubicBezTo>
                  <a:pt x="268" y="400"/>
                  <a:pt x="267" y="399"/>
                  <a:pt x="267" y="397"/>
                </a:cubicBezTo>
                <a:cubicBezTo>
                  <a:pt x="267" y="396"/>
                  <a:pt x="268" y="394"/>
                  <a:pt x="269" y="393"/>
                </a:cubicBezTo>
                <a:cubicBezTo>
                  <a:pt x="274" y="388"/>
                  <a:pt x="274" y="388"/>
                  <a:pt x="274" y="388"/>
                </a:cubicBezTo>
                <a:cubicBezTo>
                  <a:pt x="232" y="357"/>
                  <a:pt x="232" y="357"/>
                  <a:pt x="232" y="357"/>
                </a:cubicBezTo>
                <a:cubicBezTo>
                  <a:pt x="231" y="356"/>
                  <a:pt x="230" y="354"/>
                  <a:pt x="229" y="352"/>
                </a:cubicBezTo>
                <a:cubicBezTo>
                  <a:pt x="229" y="350"/>
                  <a:pt x="230" y="348"/>
                  <a:pt x="231" y="347"/>
                </a:cubicBezTo>
                <a:cubicBezTo>
                  <a:pt x="232" y="345"/>
                  <a:pt x="234" y="344"/>
                  <a:pt x="236" y="344"/>
                </a:cubicBezTo>
                <a:cubicBezTo>
                  <a:pt x="238" y="344"/>
                  <a:pt x="240" y="344"/>
                  <a:pt x="241" y="345"/>
                </a:cubicBezTo>
                <a:cubicBezTo>
                  <a:pt x="283" y="377"/>
                  <a:pt x="283" y="377"/>
                  <a:pt x="283" y="377"/>
                </a:cubicBezTo>
                <a:cubicBezTo>
                  <a:pt x="286" y="370"/>
                  <a:pt x="286" y="370"/>
                  <a:pt x="286" y="370"/>
                </a:cubicBezTo>
                <a:close/>
                <a:moveTo>
                  <a:pt x="350" y="319"/>
                </a:moveTo>
                <a:cubicBezTo>
                  <a:pt x="342" y="310"/>
                  <a:pt x="331" y="303"/>
                  <a:pt x="320" y="299"/>
                </a:cubicBezTo>
                <a:cubicBezTo>
                  <a:pt x="309" y="294"/>
                  <a:pt x="296" y="291"/>
                  <a:pt x="283" y="291"/>
                </a:cubicBezTo>
                <a:cubicBezTo>
                  <a:pt x="271" y="291"/>
                  <a:pt x="258" y="294"/>
                  <a:pt x="247" y="299"/>
                </a:cubicBezTo>
                <a:cubicBezTo>
                  <a:pt x="236" y="303"/>
                  <a:pt x="225" y="310"/>
                  <a:pt x="216" y="319"/>
                </a:cubicBezTo>
                <a:cubicBezTo>
                  <a:pt x="208" y="328"/>
                  <a:pt x="201" y="338"/>
                  <a:pt x="196" y="350"/>
                </a:cubicBezTo>
                <a:cubicBezTo>
                  <a:pt x="191" y="361"/>
                  <a:pt x="189" y="373"/>
                  <a:pt x="189" y="386"/>
                </a:cubicBezTo>
                <a:cubicBezTo>
                  <a:pt x="189" y="399"/>
                  <a:pt x="191" y="411"/>
                  <a:pt x="196" y="422"/>
                </a:cubicBezTo>
                <a:cubicBezTo>
                  <a:pt x="201" y="434"/>
                  <a:pt x="208" y="444"/>
                  <a:pt x="216" y="453"/>
                </a:cubicBezTo>
                <a:cubicBezTo>
                  <a:pt x="225" y="462"/>
                  <a:pt x="236" y="469"/>
                  <a:pt x="247" y="474"/>
                </a:cubicBezTo>
                <a:cubicBezTo>
                  <a:pt x="258" y="478"/>
                  <a:pt x="271" y="481"/>
                  <a:pt x="283" y="481"/>
                </a:cubicBezTo>
                <a:cubicBezTo>
                  <a:pt x="296" y="481"/>
                  <a:pt x="309" y="478"/>
                  <a:pt x="320" y="474"/>
                </a:cubicBezTo>
                <a:cubicBezTo>
                  <a:pt x="331" y="469"/>
                  <a:pt x="342" y="462"/>
                  <a:pt x="350" y="453"/>
                </a:cubicBezTo>
                <a:cubicBezTo>
                  <a:pt x="359" y="444"/>
                  <a:pt x="366" y="434"/>
                  <a:pt x="371" y="422"/>
                </a:cubicBezTo>
                <a:cubicBezTo>
                  <a:pt x="376" y="411"/>
                  <a:pt x="378" y="399"/>
                  <a:pt x="378" y="386"/>
                </a:cubicBezTo>
                <a:cubicBezTo>
                  <a:pt x="378" y="373"/>
                  <a:pt x="376" y="361"/>
                  <a:pt x="371" y="350"/>
                </a:cubicBezTo>
                <a:cubicBezTo>
                  <a:pt x="366" y="338"/>
                  <a:pt x="359" y="328"/>
                  <a:pt x="350" y="319"/>
                </a:cubicBezTo>
                <a:close/>
                <a:moveTo>
                  <a:pt x="196" y="298"/>
                </a:moveTo>
                <a:cubicBezTo>
                  <a:pt x="173" y="321"/>
                  <a:pt x="159" y="352"/>
                  <a:pt x="159" y="386"/>
                </a:cubicBezTo>
                <a:cubicBezTo>
                  <a:pt x="159" y="420"/>
                  <a:pt x="173" y="451"/>
                  <a:pt x="196" y="474"/>
                </a:cubicBezTo>
                <a:cubicBezTo>
                  <a:pt x="218" y="496"/>
                  <a:pt x="249" y="510"/>
                  <a:pt x="283" y="510"/>
                </a:cubicBezTo>
                <a:cubicBezTo>
                  <a:pt x="318" y="510"/>
                  <a:pt x="349" y="496"/>
                  <a:pt x="371" y="474"/>
                </a:cubicBezTo>
                <a:cubicBezTo>
                  <a:pt x="394" y="451"/>
                  <a:pt x="408" y="420"/>
                  <a:pt x="408" y="386"/>
                </a:cubicBezTo>
                <a:cubicBezTo>
                  <a:pt x="408" y="352"/>
                  <a:pt x="394" y="321"/>
                  <a:pt x="371" y="298"/>
                </a:cubicBezTo>
                <a:cubicBezTo>
                  <a:pt x="349" y="276"/>
                  <a:pt x="318" y="262"/>
                  <a:pt x="283" y="262"/>
                </a:cubicBezTo>
                <a:cubicBezTo>
                  <a:pt x="249" y="262"/>
                  <a:pt x="218" y="276"/>
                  <a:pt x="196" y="298"/>
                </a:cubicBezTo>
                <a:close/>
                <a:moveTo>
                  <a:pt x="229" y="381"/>
                </a:moveTo>
                <a:cubicBezTo>
                  <a:pt x="202" y="381"/>
                  <a:pt x="202" y="381"/>
                  <a:pt x="202" y="381"/>
                </a:cubicBezTo>
                <a:cubicBezTo>
                  <a:pt x="199" y="381"/>
                  <a:pt x="197" y="383"/>
                  <a:pt x="197" y="386"/>
                </a:cubicBezTo>
                <a:cubicBezTo>
                  <a:pt x="197" y="389"/>
                  <a:pt x="199" y="391"/>
                  <a:pt x="202" y="391"/>
                </a:cubicBezTo>
                <a:cubicBezTo>
                  <a:pt x="229" y="391"/>
                  <a:pt x="229" y="391"/>
                  <a:pt x="229" y="391"/>
                </a:cubicBezTo>
                <a:cubicBezTo>
                  <a:pt x="232" y="391"/>
                  <a:pt x="235" y="389"/>
                  <a:pt x="235" y="386"/>
                </a:cubicBezTo>
                <a:cubicBezTo>
                  <a:pt x="235" y="383"/>
                  <a:pt x="232" y="381"/>
                  <a:pt x="229" y="381"/>
                </a:cubicBezTo>
                <a:close/>
                <a:moveTo>
                  <a:pt x="338" y="391"/>
                </a:moveTo>
                <a:cubicBezTo>
                  <a:pt x="365" y="391"/>
                  <a:pt x="365" y="391"/>
                  <a:pt x="365" y="391"/>
                </a:cubicBezTo>
                <a:cubicBezTo>
                  <a:pt x="368" y="391"/>
                  <a:pt x="370" y="389"/>
                  <a:pt x="370" y="386"/>
                </a:cubicBezTo>
                <a:cubicBezTo>
                  <a:pt x="370" y="383"/>
                  <a:pt x="368" y="381"/>
                  <a:pt x="365" y="381"/>
                </a:cubicBezTo>
                <a:cubicBezTo>
                  <a:pt x="338" y="381"/>
                  <a:pt x="338" y="381"/>
                  <a:pt x="338" y="381"/>
                </a:cubicBezTo>
                <a:cubicBezTo>
                  <a:pt x="335" y="381"/>
                  <a:pt x="332" y="383"/>
                  <a:pt x="332" y="386"/>
                </a:cubicBezTo>
                <a:cubicBezTo>
                  <a:pt x="332" y="389"/>
                  <a:pt x="335" y="391"/>
                  <a:pt x="338" y="391"/>
                </a:cubicBezTo>
                <a:close/>
                <a:moveTo>
                  <a:pt x="278" y="440"/>
                </a:moveTo>
                <a:cubicBezTo>
                  <a:pt x="278" y="467"/>
                  <a:pt x="278" y="467"/>
                  <a:pt x="278" y="467"/>
                </a:cubicBezTo>
                <a:cubicBezTo>
                  <a:pt x="278" y="470"/>
                  <a:pt x="280" y="473"/>
                  <a:pt x="283" y="473"/>
                </a:cubicBezTo>
                <a:cubicBezTo>
                  <a:pt x="286" y="473"/>
                  <a:pt x="289" y="470"/>
                  <a:pt x="289" y="467"/>
                </a:cubicBezTo>
                <a:cubicBezTo>
                  <a:pt x="289" y="440"/>
                  <a:pt x="289" y="440"/>
                  <a:pt x="289" y="440"/>
                </a:cubicBezTo>
                <a:cubicBezTo>
                  <a:pt x="289" y="437"/>
                  <a:pt x="286" y="435"/>
                  <a:pt x="283" y="435"/>
                </a:cubicBezTo>
                <a:cubicBezTo>
                  <a:pt x="280" y="435"/>
                  <a:pt x="278" y="437"/>
                  <a:pt x="278" y="440"/>
                </a:cubicBezTo>
                <a:close/>
                <a:moveTo>
                  <a:pt x="289" y="332"/>
                </a:moveTo>
                <a:cubicBezTo>
                  <a:pt x="289" y="305"/>
                  <a:pt x="289" y="305"/>
                  <a:pt x="289" y="305"/>
                </a:cubicBezTo>
                <a:cubicBezTo>
                  <a:pt x="289" y="302"/>
                  <a:pt x="286" y="299"/>
                  <a:pt x="283" y="299"/>
                </a:cubicBezTo>
                <a:cubicBezTo>
                  <a:pt x="280" y="299"/>
                  <a:pt x="278" y="302"/>
                  <a:pt x="278" y="305"/>
                </a:cubicBezTo>
                <a:cubicBezTo>
                  <a:pt x="278" y="332"/>
                  <a:pt x="278" y="332"/>
                  <a:pt x="278" y="332"/>
                </a:cubicBezTo>
                <a:cubicBezTo>
                  <a:pt x="278" y="335"/>
                  <a:pt x="280" y="337"/>
                  <a:pt x="283" y="337"/>
                </a:cubicBezTo>
                <a:cubicBezTo>
                  <a:pt x="286" y="337"/>
                  <a:pt x="289" y="335"/>
                  <a:pt x="289" y="332"/>
                </a:cubicBezTo>
                <a:close/>
                <a:moveTo>
                  <a:pt x="218" y="0"/>
                </a:moveTo>
                <a:cubicBezTo>
                  <a:pt x="224" y="0"/>
                  <a:pt x="228" y="2"/>
                  <a:pt x="232" y="4"/>
                </a:cubicBezTo>
                <a:cubicBezTo>
                  <a:pt x="235" y="7"/>
                  <a:pt x="237" y="11"/>
                  <a:pt x="237" y="14"/>
                </a:cubicBezTo>
                <a:cubicBezTo>
                  <a:pt x="237" y="72"/>
                  <a:pt x="237" y="72"/>
                  <a:pt x="237" y="72"/>
                </a:cubicBezTo>
                <a:cubicBezTo>
                  <a:pt x="237" y="75"/>
                  <a:pt x="235" y="79"/>
                  <a:pt x="232" y="82"/>
                </a:cubicBezTo>
                <a:cubicBezTo>
                  <a:pt x="228" y="84"/>
                  <a:pt x="224" y="86"/>
                  <a:pt x="218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1" y="86"/>
                  <a:pt x="116" y="84"/>
                  <a:pt x="113" y="82"/>
                </a:cubicBezTo>
                <a:cubicBezTo>
                  <a:pt x="110" y="79"/>
                  <a:pt x="108" y="75"/>
                  <a:pt x="108" y="72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1"/>
                  <a:pt x="110" y="7"/>
                  <a:pt x="113" y="4"/>
                </a:cubicBezTo>
                <a:cubicBezTo>
                  <a:pt x="116" y="2"/>
                  <a:pt x="121" y="0"/>
                  <a:pt x="126" y="0"/>
                </a:cubicBezTo>
                <a:cubicBezTo>
                  <a:pt x="218" y="0"/>
                  <a:pt x="218" y="0"/>
                  <a:pt x="218" y="0"/>
                </a:cubicBezTo>
                <a:close/>
                <a:moveTo>
                  <a:pt x="138" y="19"/>
                </a:moveTo>
                <a:cubicBezTo>
                  <a:pt x="206" y="19"/>
                  <a:pt x="206" y="19"/>
                  <a:pt x="206" y="19"/>
                </a:cubicBezTo>
                <a:cubicBezTo>
                  <a:pt x="210" y="19"/>
                  <a:pt x="214" y="20"/>
                  <a:pt x="217" y="22"/>
                </a:cubicBezTo>
                <a:cubicBezTo>
                  <a:pt x="217" y="22"/>
                  <a:pt x="217" y="22"/>
                  <a:pt x="217" y="22"/>
                </a:cubicBezTo>
                <a:cubicBezTo>
                  <a:pt x="220" y="25"/>
                  <a:pt x="222" y="29"/>
                  <a:pt x="222" y="33"/>
                </a:cubicBezTo>
                <a:cubicBezTo>
                  <a:pt x="222" y="51"/>
                  <a:pt x="222" y="51"/>
                  <a:pt x="222" y="51"/>
                </a:cubicBezTo>
                <a:cubicBezTo>
                  <a:pt x="222" y="55"/>
                  <a:pt x="220" y="58"/>
                  <a:pt x="217" y="61"/>
                </a:cubicBezTo>
                <a:cubicBezTo>
                  <a:pt x="217" y="61"/>
                  <a:pt x="217" y="61"/>
                  <a:pt x="217" y="61"/>
                </a:cubicBezTo>
                <a:cubicBezTo>
                  <a:pt x="214" y="63"/>
                  <a:pt x="210" y="65"/>
                  <a:pt x="206" y="65"/>
                </a:cubicBezTo>
                <a:cubicBezTo>
                  <a:pt x="138" y="65"/>
                  <a:pt x="138" y="65"/>
                  <a:pt x="138" y="65"/>
                </a:cubicBezTo>
                <a:cubicBezTo>
                  <a:pt x="134" y="65"/>
                  <a:pt x="130" y="63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4" y="58"/>
                  <a:pt x="122" y="55"/>
                  <a:pt x="122" y="51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29"/>
                  <a:pt x="124" y="25"/>
                  <a:pt x="127" y="22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0" y="20"/>
                  <a:pt x="134" y="19"/>
                  <a:pt x="138" y="19"/>
                </a:cubicBezTo>
                <a:close/>
                <a:moveTo>
                  <a:pt x="344" y="243"/>
                </a:moveTo>
                <a:cubicBezTo>
                  <a:pt x="344" y="41"/>
                  <a:pt x="344" y="41"/>
                  <a:pt x="344" y="41"/>
                </a:cubicBezTo>
                <a:cubicBezTo>
                  <a:pt x="344" y="28"/>
                  <a:pt x="334" y="18"/>
                  <a:pt x="321" y="18"/>
                </a:cubicBezTo>
                <a:cubicBezTo>
                  <a:pt x="244" y="18"/>
                  <a:pt x="244" y="18"/>
                  <a:pt x="244" y="18"/>
                </a:cubicBezTo>
                <a:cubicBezTo>
                  <a:pt x="244" y="59"/>
                  <a:pt x="244" y="59"/>
                  <a:pt x="244" y="59"/>
                </a:cubicBezTo>
                <a:cubicBezTo>
                  <a:pt x="302" y="59"/>
                  <a:pt x="302" y="59"/>
                  <a:pt x="302" y="59"/>
                </a:cubicBezTo>
                <a:cubicBezTo>
                  <a:pt x="302" y="92"/>
                  <a:pt x="302" y="92"/>
                  <a:pt x="302" y="92"/>
                </a:cubicBezTo>
                <a:cubicBezTo>
                  <a:pt x="302" y="232"/>
                  <a:pt x="302" y="232"/>
                  <a:pt x="302" y="232"/>
                </a:cubicBezTo>
                <a:cubicBezTo>
                  <a:pt x="317" y="234"/>
                  <a:pt x="331" y="238"/>
                  <a:pt x="344" y="243"/>
                </a:cubicBezTo>
                <a:close/>
                <a:moveTo>
                  <a:pt x="87" y="324"/>
                </a:moveTo>
                <a:cubicBezTo>
                  <a:pt x="141" y="324"/>
                  <a:pt x="141" y="324"/>
                  <a:pt x="141" y="324"/>
                </a:cubicBezTo>
                <a:cubicBezTo>
                  <a:pt x="139" y="330"/>
                  <a:pt x="136" y="336"/>
                  <a:pt x="134" y="343"/>
                </a:cubicBezTo>
                <a:cubicBezTo>
                  <a:pt x="87" y="343"/>
                  <a:pt x="87" y="343"/>
                  <a:pt x="87" y="343"/>
                </a:cubicBezTo>
                <a:cubicBezTo>
                  <a:pt x="82" y="343"/>
                  <a:pt x="77" y="339"/>
                  <a:pt x="77" y="333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7" y="328"/>
                  <a:pt x="82" y="324"/>
                  <a:pt x="87" y="324"/>
                </a:cubicBezTo>
                <a:close/>
                <a:moveTo>
                  <a:pt x="162" y="290"/>
                </a:moveTo>
                <a:cubicBezTo>
                  <a:pt x="87" y="290"/>
                  <a:pt x="87" y="290"/>
                  <a:pt x="87" y="290"/>
                </a:cubicBezTo>
                <a:cubicBezTo>
                  <a:pt x="87" y="290"/>
                  <a:pt x="87" y="290"/>
                  <a:pt x="87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7" y="271"/>
                  <a:pt x="87" y="271"/>
                  <a:pt x="87" y="271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3" y="277"/>
                  <a:pt x="167" y="283"/>
                  <a:pt x="162" y="290"/>
                </a:cubicBezTo>
                <a:close/>
                <a:moveTo>
                  <a:pt x="77" y="280"/>
                </a:moveTo>
                <a:cubicBezTo>
                  <a:pt x="77" y="280"/>
                  <a:pt x="77" y="280"/>
                  <a:pt x="77" y="280"/>
                </a:cubicBezTo>
                <a:close/>
                <a:moveTo>
                  <a:pt x="87" y="218"/>
                </a:moveTo>
                <a:cubicBezTo>
                  <a:pt x="258" y="218"/>
                  <a:pt x="258" y="218"/>
                  <a:pt x="258" y="218"/>
                </a:cubicBezTo>
                <a:cubicBezTo>
                  <a:pt x="263" y="218"/>
                  <a:pt x="267" y="222"/>
                  <a:pt x="267" y="228"/>
                </a:cubicBezTo>
                <a:cubicBezTo>
                  <a:pt x="267" y="228"/>
                  <a:pt x="267" y="228"/>
                  <a:pt x="267" y="228"/>
                </a:cubicBezTo>
                <a:cubicBezTo>
                  <a:pt x="267" y="229"/>
                  <a:pt x="267" y="231"/>
                  <a:pt x="266" y="232"/>
                </a:cubicBezTo>
                <a:cubicBezTo>
                  <a:pt x="257" y="233"/>
                  <a:pt x="249" y="235"/>
                  <a:pt x="241" y="237"/>
                </a:cubicBezTo>
                <a:cubicBezTo>
                  <a:pt x="87" y="237"/>
                  <a:pt x="87" y="237"/>
                  <a:pt x="87" y="237"/>
                </a:cubicBezTo>
                <a:cubicBezTo>
                  <a:pt x="82" y="237"/>
                  <a:pt x="77" y="233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2"/>
                  <a:pt x="82" y="218"/>
                  <a:pt x="87" y="218"/>
                </a:cubicBezTo>
                <a:close/>
                <a:moveTo>
                  <a:pt x="87" y="165"/>
                </a:moveTo>
                <a:cubicBezTo>
                  <a:pt x="258" y="165"/>
                  <a:pt x="258" y="165"/>
                  <a:pt x="258" y="165"/>
                </a:cubicBezTo>
                <a:cubicBezTo>
                  <a:pt x="263" y="165"/>
                  <a:pt x="267" y="170"/>
                  <a:pt x="267" y="175"/>
                </a:cubicBezTo>
                <a:cubicBezTo>
                  <a:pt x="267" y="175"/>
                  <a:pt x="267" y="175"/>
                  <a:pt x="267" y="175"/>
                </a:cubicBezTo>
                <a:cubicBezTo>
                  <a:pt x="267" y="180"/>
                  <a:pt x="263" y="184"/>
                  <a:pt x="258" y="184"/>
                </a:cubicBezTo>
                <a:cubicBezTo>
                  <a:pt x="87" y="184"/>
                  <a:pt x="87" y="184"/>
                  <a:pt x="87" y="184"/>
                </a:cubicBezTo>
                <a:cubicBezTo>
                  <a:pt x="82" y="184"/>
                  <a:pt x="77" y="180"/>
                  <a:pt x="77" y="175"/>
                </a:cubicBezTo>
                <a:cubicBezTo>
                  <a:pt x="77" y="175"/>
                  <a:pt x="77" y="175"/>
                  <a:pt x="77" y="175"/>
                </a:cubicBezTo>
                <a:cubicBezTo>
                  <a:pt x="77" y="170"/>
                  <a:pt x="82" y="165"/>
                  <a:pt x="87" y="165"/>
                </a:cubicBezTo>
                <a:close/>
                <a:moveTo>
                  <a:pt x="87" y="115"/>
                </a:moveTo>
                <a:cubicBezTo>
                  <a:pt x="258" y="115"/>
                  <a:pt x="258" y="115"/>
                  <a:pt x="258" y="115"/>
                </a:cubicBezTo>
                <a:cubicBezTo>
                  <a:pt x="263" y="115"/>
                  <a:pt x="267" y="120"/>
                  <a:pt x="267" y="125"/>
                </a:cubicBezTo>
                <a:cubicBezTo>
                  <a:pt x="267" y="125"/>
                  <a:pt x="267" y="125"/>
                  <a:pt x="267" y="125"/>
                </a:cubicBezTo>
                <a:cubicBezTo>
                  <a:pt x="267" y="130"/>
                  <a:pt x="263" y="134"/>
                  <a:pt x="258" y="134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2" y="134"/>
                  <a:pt x="77" y="130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0"/>
                  <a:pt x="82" y="115"/>
                  <a:pt x="87" y="115"/>
                </a:cubicBezTo>
                <a:close/>
                <a:moveTo>
                  <a:pt x="130" y="59"/>
                </a:moveTo>
                <a:cubicBezTo>
                  <a:pt x="130" y="33"/>
                  <a:pt x="130" y="33"/>
                  <a:pt x="130" y="33"/>
                </a:cubicBezTo>
                <a:cubicBezTo>
                  <a:pt x="130" y="31"/>
                  <a:pt x="131" y="29"/>
                  <a:pt x="132" y="28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34" y="27"/>
                  <a:pt x="136" y="26"/>
                  <a:pt x="138" y="26"/>
                </a:cubicBezTo>
                <a:cubicBezTo>
                  <a:pt x="206" y="26"/>
                  <a:pt x="206" y="26"/>
                  <a:pt x="206" y="26"/>
                </a:cubicBezTo>
                <a:cubicBezTo>
                  <a:pt x="208" y="26"/>
                  <a:pt x="211" y="27"/>
                  <a:pt x="212" y="2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4" y="29"/>
                  <a:pt x="215" y="31"/>
                  <a:pt x="215" y="33"/>
                </a:cubicBezTo>
                <a:cubicBezTo>
                  <a:pt x="215" y="59"/>
                  <a:pt x="215" y="59"/>
                  <a:pt x="215" y="59"/>
                </a:cubicBezTo>
                <a:lnTo>
                  <a:pt x="130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1720346" y="2356225"/>
            <a:ext cx="244832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Rectangle 58"/>
          <p:cNvSpPr>
            <a:spLocks noChangeArrowheads="1"/>
          </p:cNvSpPr>
          <p:nvPr/>
        </p:nvSpPr>
        <p:spPr bwMode="auto">
          <a:xfrm>
            <a:off x="7390887" y="2164547"/>
            <a:ext cx="3174461" cy="1075852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Rectangle 58"/>
          <p:cNvSpPr>
            <a:spLocks noChangeArrowheads="1"/>
          </p:cNvSpPr>
          <p:nvPr/>
        </p:nvSpPr>
        <p:spPr bwMode="auto">
          <a:xfrm rot="5400000">
            <a:off x="6790265" y="2286418"/>
            <a:ext cx="1143000" cy="832110"/>
          </a:xfrm>
          <a:prstGeom prst="hexagon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83936" y="2356225"/>
            <a:ext cx="244832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Rectangle 58"/>
          <p:cNvSpPr>
            <a:spLocks noChangeArrowheads="1"/>
          </p:cNvSpPr>
          <p:nvPr/>
        </p:nvSpPr>
        <p:spPr bwMode="auto">
          <a:xfrm flipH="1">
            <a:off x="6793342" y="4105747"/>
            <a:ext cx="3174461" cy="1075852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Rectangle 58"/>
          <p:cNvSpPr>
            <a:spLocks noChangeArrowheads="1"/>
          </p:cNvSpPr>
          <p:nvPr/>
        </p:nvSpPr>
        <p:spPr bwMode="auto">
          <a:xfrm rot="5400000" flipH="1">
            <a:off x="9393226" y="4227618"/>
            <a:ext cx="1143000" cy="832110"/>
          </a:xfrm>
          <a:prstGeom prst="hexagon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6894230" y="4297425"/>
            <a:ext cx="244832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22" name="Group 42"/>
          <p:cNvGrpSpPr/>
          <p:nvPr/>
        </p:nvGrpSpPr>
        <p:grpSpPr>
          <a:xfrm>
            <a:off x="9749468" y="4488481"/>
            <a:ext cx="386728" cy="310384"/>
            <a:chOff x="10575925" y="5006975"/>
            <a:chExt cx="490538" cy="393701"/>
          </a:xfrm>
          <a:solidFill>
            <a:schemeClr val="bg1"/>
          </a:solidFill>
        </p:grpSpPr>
        <p:sp>
          <p:nvSpPr>
            <p:cNvPr id="23" name="Freeform 43"/>
            <p:cNvSpPr/>
            <p:nvPr/>
          </p:nvSpPr>
          <p:spPr bwMode="auto">
            <a:xfrm>
              <a:off x="10579100" y="5186363"/>
              <a:ext cx="487363" cy="214313"/>
            </a:xfrm>
            <a:custGeom>
              <a:avLst/>
              <a:gdLst>
                <a:gd name="T0" fmla="*/ 116 w 130"/>
                <a:gd name="T1" fmla="*/ 18 h 57"/>
                <a:gd name="T2" fmla="*/ 102 w 130"/>
                <a:gd name="T3" fmla="*/ 25 h 57"/>
                <a:gd name="T4" fmla="*/ 87 w 130"/>
                <a:gd name="T5" fmla="*/ 33 h 57"/>
                <a:gd name="T6" fmla="*/ 59 w 130"/>
                <a:gd name="T7" fmla="*/ 29 h 57"/>
                <a:gd name="T8" fmla="*/ 53 w 130"/>
                <a:gd name="T9" fmla="*/ 22 h 57"/>
                <a:gd name="T10" fmla="*/ 53 w 130"/>
                <a:gd name="T11" fmla="*/ 19 h 57"/>
                <a:gd name="T12" fmla="*/ 57 w 130"/>
                <a:gd name="T13" fmla="*/ 18 h 57"/>
                <a:gd name="T14" fmla="*/ 82 w 130"/>
                <a:gd name="T15" fmla="*/ 22 h 57"/>
                <a:gd name="T16" fmla="*/ 82 w 130"/>
                <a:gd name="T17" fmla="*/ 22 h 57"/>
                <a:gd name="T18" fmla="*/ 88 w 130"/>
                <a:gd name="T19" fmla="*/ 21 h 57"/>
                <a:gd name="T20" fmla="*/ 90 w 130"/>
                <a:gd name="T21" fmla="*/ 19 h 57"/>
                <a:gd name="T22" fmla="*/ 90 w 130"/>
                <a:gd name="T23" fmla="*/ 17 h 57"/>
                <a:gd name="T24" fmla="*/ 85 w 130"/>
                <a:gd name="T25" fmla="*/ 10 h 57"/>
                <a:gd name="T26" fmla="*/ 75 w 130"/>
                <a:gd name="T27" fmla="*/ 8 h 57"/>
                <a:gd name="T28" fmla="*/ 45 w 130"/>
                <a:gd name="T29" fmla="*/ 2 h 57"/>
                <a:gd name="T30" fmla="*/ 34 w 130"/>
                <a:gd name="T31" fmla="*/ 4 h 57"/>
                <a:gd name="T32" fmla="*/ 0 w 130"/>
                <a:gd name="T33" fmla="*/ 22 h 57"/>
                <a:gd name="T34" fmla="*/ 18 w 130"/>
                <a:gd name="T35" fmla="*/ 57 h 57"/>
                <a:gd name="T36" fmla="*/ 29 w 130"/>
                <a:gd name="T37" fmla="*/ 51 h 57"/>
                <a:gd name="T38" fmla="*/ 39 w 130"/>
                <a:gd name="T39" fmla="*/ 50 h 57"/>
                <a:gd name="T40" fmla="*/ 65 w 130"/>
                <a:gd name="T41" fmla="*/ 54 h 57"/>
                <a:gd name="T42" fmla="*/ 84 w 130"/>
                <a:gd name="T43" fmla="*/ 54 h 57"/>
                <a:gd name="T44" fmla="*/ 124 w 130"/>
                <a:gd name="T45" fmla="*/ 33 h 57"/>
                <a:gd name="T46" fmla="*/ 128 w 130"/>
                <a:gd name="T47" fmla="*/ 21 h 57"/>
                <a:gd name="T48" fmla="*/ 116 w 130"/>
                <a:gd name="T49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57">
                  <a:moveTo>
                    <a:pt x="116" y="18"/>
                  </a:moveTo>
                  <a:cubicBezTo>
                    <a:pt x="102" y="25"/>
                    <a:pt x="102" y="25"/>
                    <a:pt x="102" y="2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66" y="31"/>
                    <a:pt x="59" y="29"/>
                  </a:cubicBezTo>
                  <a:cubicBezTo>
                    <a:pt x="57" y="28"/>
                    <a:pt x="54" y="26"/>
                    <a:pt x="53" y="22"/>
                  </a:cubicBezTo>
                  <a:cubicBezTo>
                    <a:pt x="53" y="21"/>
                    <a:pt x="53" y="22"/>
                    <a:pt x="53" y="19"/>
                  </a:cubicBezTo>
                  <a:cubicBezTo>
                    <a:pt x="53" y="16"/>
                    <a:pt x="57" y="18"/>
                    <a:pt x="57" y="18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3"/>
                    <a:pt x="86" y="22"/>
                    <a:pt x="88" y="21"/>
                  </a:cubicBezTo>
                  <a:cubicBezTo>
                    <a:pt x="89" y="20"/>
                    <a:pt x="89" y="20"/>
                    <a:pt x="90" y="19"/>
                  </a:cubicBezTo>
                  <a:cubicBezTo>
                    <a:pt x="90" y="18"/>
                    <a:pt x="90" y="18"/>
                    <a:pt x="90" y="17"/>
                  </a:cubicBezTo>
                  <a:cubicBezTo>
                    <a:pt x="91" y="14"/>
                    <a:pt x="89" y="10"/>
                    <a:pt x="85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39" y="0"/>
                    <a:pt x="34" y="4"/>
                    <a:pt x="34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3" y="49"/>
                    <a:pt x="39" y="50"/>
                    <a:pt x="39" y="50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80" y="56"/>
                    <a:pt x="84" y="54"/>
                    <a:pt x="84" y="5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8" y="30"/>
                    <a:pt x="130" y="25"/>
                    <a:pt x="128" y="21"/>
                  </a:cubicBezTo>
                  <a:cubicBezTo>
                    <a:pt x="126" y="17"/>
                    <a:pt x="120" y="15"/>
                    <a:pt x="1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4" name="Freeform 44"/>
            <p:cNvSpPr/>
            <p:nvPr/>
          </p:nvSpPr>
          <p:spPr bwMode="auto">
            <a:xfrm>
              <a:off x="10575925" y="5006975"/>
              <a:ext cx="490538" cy="206375"/>
            </a:xfrm>
            <a:custGeom>
              <a:avLst/>
              <a:gdLst>
                <a:gd name="T0" fmla="*/ 127 w 131"/>
                <a:gd name="T1" fmla="*/ 42 h 55"/>
                <a:gd name="T2" fmla="*/ 109 w 131"/>
                <a:gd name="T3" fmla="*/ 29 h 55"/>
                <a:gd name="T4" fmla="*/ 109 w 131"/>
                <a:gd name="T5" fmla="*/ 10 h 55"/>
                <a:gd name="T6" fmla="*/ 106 w 131"/>
                <a:gd name="T7" fmla="*/ 7 h 55"/>
                <a:gd name="T8" fmla="*/ 92 w 131"/>
                <a:gd name="T9" fmla="*/ 7 h 55"/>
                <a:gd name="T10" fmla="*/ 89 w 131"/>
                <a:gd name="T11" fmla="*/ 10 h 55"/>
                <a:gd name="T12" fmla="*/ 89 w 131"/>
                <a:gd name="T13" fmla="*/ 15 h 55"/>
                <a:gd name="T14" fmla="*/ 69 w 131"/>
                <a:gd name="T15" fmla="*/ 1 h 55"/>
                <a:gd name="T16" fmla="*/ 65 w 131"/>
                <a:gd name="T17" fmla="*/ 0 h 55"/>
                <a:gd name="T18" fmla="*/ 61 w 131"/>
                <a:gd name="T19" fmla="*/ 1 h 55"/>
                <a:gd name="T20" fmla="*/ 3 w 131"/>
                <a:gd name="T21" fmla="*/ 42 h 55"/>
                <a:gd name="T22" fmla="*/ 2 w 131"/>
                <a:gd name="T23" fmla="*/ 51 h 55"/>
                <a:gd name="T24" fmla="*/ 11 w 131"/>
                <a:gd name="T25" fmla="*/ 53 h 55"/>
                <a:gd name="T26" fmla="*/ 65 w 131"/>
                <a:gd name="T27" fmla="*/ 14 h 55"/>
                <a:gd name="T28" fmla="*/ 120 w 131"/>
                <a:gd name="T29" fmla="*/ 53 h 55"/>
                <a:gd name="T30" fmla="*/ 129 w 131"/>
                <a:gd name="T31" fmla="*/ 51 h 55"/>
                <a:gd name="T32" fmla="*/ 127 w 131"/>
                <a:gd name="T33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55">
                  <a:moveTo>
                    <a:pt x="127" y="42"/>
                  </a:moveTo>
                  <a:cubicBezTo>
                    <a:pt x="109" y="29"/>
                    <a:pt x="109" y="29"/>
                    <a:pt x="109" y="29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8"/>
                    <a:pt x="107" y="7"/>
                    <a:pt x="106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1" y="7"/>
                    <a:pt x="89" y="8"/>
                    <a:pt x="89" y="10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0"/>
                    <a:pt x="67" y="0"/>
                    <a:pt x="65" y="0"/>
                  </a:cubicBezTo>
                  <a:cubicBezTo>
                    <a:pt x="64" y="0"/>
                    <a:pt x="63" y="0"/>
                    <a:pt x="61" y="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4"/>
                    <a:pt x="0" y="48"/>
                    <a:pt x="2" y="51"/>
                  </a:cubicBezTo>
                  <a:cubicBezTo>
                    <a:pt x="4" y="54"/>
                    <a:pt x="8" y="55"/>
                    <a:pt x="11" y="5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5"/>
                    <a:pt x="127" y="54"/>
                    <a:pt x="129" y="51"/>
                  </a:cubicBezTo>
                  <a:cubicBezTo>
                    <a:pt x="131" y="48"/>
                    <a:pt x="130" y="44"/>
                    <a:pt x="12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25" name="Group 39"/>
          <p:cNvGrpSpPr/>
          <p:nvPr/>
        </p:nvGrpSpPr>
        <p:grpSpPr>
          <a:xfrm>
            <a:off x="7198213" y="2509486"/>
            <a:ext cx="365951" cy="385974"/>
            <a:chOff x="8804275" y="3135313"/>
            <a:chExt cx="449263" cy="476250"/>
          </a:xfrm>
          <a:solidFill>
            <a:schemeClr val="bg1"/>
          </a:solidFill>
        </p:grpSpPr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9040813" y="3322638"/>
              <a:ext cx="212725" cy="288925"/>
            </a:xfrm>
            <a:custGeom>
              <a:avLst/>
              <a:gdLst>
                <a:gd name="T0" fmla="*/ 43 w 57"/>
                <a:gd name="T1" fmla="*/ 0 h 77"/>
                <a:gd name="T2" fmla="*/ 14 w 57"/>
                <a:gd name="T3" fmla="*/ 0 h 77"/>
                <a:gd name="T4" fmla="*/ 0 w 57"/>
                <a:gd name="T5" fmla="*/ 13 h 77"/>
                <a:gd name="T6" fmla="*/ 0 w 57"/>
                <a:gd name="T7" fmla="*/ 63 h 77"/>
                <a:gd name="T8" fmla="*/ 14 w 57"/>
                <a:gd name="T9" fmla="*/ 77 h 77"/>
                <a:gd name="T10" fmla="*/ 43 w 57"/>
                <a:gd name="T11" fmla="*/ 77 h 77"/>
                <a:gd name="T12" fmla="*/ 57 w 57"/>
                <a:gd name="T13" fmla="*/ 63 h 77"/>
                <a:gd name="T14" fmla="*/ 57 w 57"/>
                <a:gd name="T15" fmla="*/ 13 h 77"/>
                <a:gd name="T16" fmla="*/ 43 w 57"/>
                <a:gd name="T17" fmla="*/ 0 h 77"/>
                <a:gd name="T18" fmla="*/ 28 w 57"/>
                <a:gd name="T19" fmla="*/ 72 h 77"/>
                <a:gd name="T20" fmla="*/ 25 w 57"/>
                <a:gd name="T21" fmla="*/ 69 h 77"/>
                <a:gd name="T22" fmla="*/ 28 w 57"/>
                <a:gd name="T23" fmla="*/ 66 h 77"/>
                <a:gd name="T24" fmla="*/ 31 w 57"/>
                <a:gd name="T25" fmla="*/ 69 h 77"/>
                <a:gd name="T26" fmla="*/ 28 w 57"/>
                <a:gd name="T27" fmla="*/ 72 h 77"/>
                <a:gd name="T28" fmla="*/ 46 w 57"/>
                <a:gd name="T29" fmla="*/ 61 h 77"/>
                <a:gd name="T30" fmla="*/ 11 w 57"/>
                <a:gd name="T31" fmla="*/ 61 h 77"/>
                <a:gd name="T32" fmla="*/ 11 w 57"/>
                <a:gd name="T33" fmla="*/ 10 h 77"/>
                <a:gd name="T34" fmla="*/ 46 w 57"/>
                <a:gd name="T35" fmla="*/ 10 h 77"/>
                <a:gd name="T36" fmla="*/ 46 w 57"/>
                <a:gd name="T37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7">
                  <a:moveTo>
                    <a:pt x="4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51" y="77"/>
                    <a:pt x="57" y="71"/>
                    <a:pt x="57" y="6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6"/>
                    <a:pt x="51" y="0"/>
                    <a:pt x="43" y="0"/>
                  </a:cubicBezTo>
                  <a:close/>
                  <a:moveTo>
                    <a:pt x="28" y="72"/>
                  </a:moveTo>
                  <a:cubicBezTo>
                    <a:pt x="27" y="72"/>
                    <a:pt x="25" y="70"/>
                    <a:pt x="25" y="69"/>
                  </a:cubicBezTo>
                  <a:cubicBezTo>
                    <a:pt x="25" y="67"/>
                    <a:pt x="27" y="66"/>
                    <a:pt x="28" y="66"/>
                  </a:cubicBezTo>
                  <a:cubicBezTo>
                    <a:pt x="30" y="66"/>
                    <a:pt x="31" y="67"/>
                    <a:pt x="31" y="69"/>
                  </a:cubicBezTo>
                  <a:cubicBezTo>
                    <a:pt x="31" y="70"/>
                    <a:pt x="30" y="72"/>
                    <a:pt x="28" y="72"/>
                  </a:cubicBezTo>
                  <a:close/>
                  <a:moveTo>
                    <a:pt x="46" y="61"/>
                  </a:moveTo>
                  <a:cubicBezTo>
                    <a:pt x="11" y="61"/>
                    <a:pt x="11" y="61"/>
                    <a:pt x="11" y="6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7" name="Freeform 41"/>
            <p:cNvSpPr/>
            <p:nvPr/>
          </p:nvSpPr>
          <p:spPr bwMode="auto">
            <a:xfrm>
              <a:off x="8804275" y="3135313"/>
              <a:ext cx="412750" cy="461963"/>
            </a:xfrm>
            <a:custGeom>
              <a:avLst/>
              <a:gdLst>
                <a:gd name="T0" fmla="*/ 37 w 110"/>
                <a:gd name="T1" fmla="*/ 61 h 123"/>
                <a:gd name="T2" fmla="*/ 76 w 110"/>
                <a:gd name="T3" fmla="*/ 42 h 123"/>
                <a:gd name="T4" fmla="*/ 100 w 110"/>
                <a:gd name="T5" fmla="*/ 42 h 123"/>
                <a:gd name="T6" fmla="*/ 102 w 110"/>
                <a:gd name="T7" fmla="*/ 37 h 123"/>
                <a:gd name="T8" fmla="*/ 106 w 110"/>
                <a:gd name="T9" fmla="*/ 33 h 123"/>
                <a:gd name="T10" fmla="*/ 107 w 110"/>
                <a:gd name="T11" fmla="*/ 20 h 123"/>
                <a:gd name="T12" fmla="*/ 91 w 110"/>
                <a:gd name="T13" fmla="*/ 15 h 123"/>
                <a:gd name="T14" fmla="*/ 85 w 110"/>
                <a:gd name="T15" fmla="*/ 21 h 123"/>
                <a:gd name="T16" fmla="*/ 85 w 110"/>
                <a:gd name="T17" fmla="*/ 21 h 123"/>
                <a:gd name="T18" fmla="*/ 75 w 110"/>
                <a:gd name="T19" fmla="*/ 21 h 123"/>
                <a:gd name="T20" fmla="*/ 73 w 110"/>
                <a:gd name="T21" fmla="*/ 14 h 123"/>
                <a:gd name="T22" fmla="*/ 73 w 110"/>
                <a:gd name="T23" fmla="*/ 8 h 123"/>
                <a:gd name="T24" fmla="*/ 58 w 110"/>
                <a:gd name="T25" fmla="*/ 0 h 123"/>
                <a:gd name="T26" fmla="*/ 50 w 110"/>
                <a:gd name="T27" fmla="*/ 10 h 123"/>
                <a:gd name="T28" fmla="*/ 50 w 110"/>
                <a:gd name="T29" fmla="*/ 16 h 123"/>
                <a:gd name="T30" fmla="*/ 50 w 110"/>
                <a:gd name="T31" fmla="*/ 16 h 123"/>
                <a:gd name="T32" fmla="*/ 50 w 110"/>
                <a:gd name="T33" fmla="*/ 17 h 123"/>
                <a:gd name="T34" fmla="*/ 50 w 110"/>
                <a:gd name="T35" fmla="*/ 17 h 123"/>
                <a:gd name="T36" fmla="*/ 49 w 110"/>
                <a:gd name="T37" fmla="*/ 18 h 123"/>
                <a:gd name="T38" fmla="*/ 49 w 110"/>
                <a:gd name="T39" fmla="*/ 19 h 123"/>
                <a:gd name="T40" fmla="*/ 42 w 110"/>
                <a:gd name="T41" fmla="*/ 23 h 123"/>
                <a:gd name="T42" fmla="*/ 36 w 110"/>
                <a:gd name="T43" fmla="*/ 20 h 123"/>
                <a:gd name="T44" fmla="*/ 32 w 110"/>
                <a:gd name="T45" fmla="*/ 15 h 123"/>
                <a:gd name="T46" fmla="*/ 15 w 110"/>
                <a:gd name="T47" fmla="*/ 20 h 123"/>
                <a:gd name="T48" fmla="*/ 17 w 110"/>
                <a:gd name="T49" fmla="*/ 33 h 123"/>
                <a:gd name="T50" fmla="*/ 21 w 110"/>
                <a:gd name="T51" fmla="*/ 37 h 123"/>
                <a:gd name="T52" fmla="*/ 22 w 110"/>
                <a:gd name="T53" fmla="*/ 38 h 123"/>
                <a:gd name="T54" fmla="*/ 22 w 110"/>
                <a:gd name="T55" fmla="*/ 39 h 123"/>
                <a:gd name="T56" fmla="*/ 22 w 110"/>
                <a:gd name="T57" fmla="*/ 39 h 123"/>
                <a:gd name="T58" fmla="*/ 22 w 110"/>
                <a:gd name="T59" fmla="*/ 40 h 123"/>
                <a:gd name="T60" fmla="*/ 23 w 110"/>
                <a:gd name="T61" fmla="*/ 41 h 123"/>
                <a:gd name="T62" fmla="*/ 23 w 110"/>
                <a:gd name="T63" fmla="*/ 41 h 123"/>
                <a:gd name="T64" fmla="*/ 21 w 110"/>
                <a:gd name="T65" fmla="*/ 48 h 123"/>
                <a:gd name="T66" fmla="*/ 14 w 110"/>
                <a:gd name="T67" fmla="*/ 50 h 123"/>
                <a:gd name="T68" fmla="*/ 8 w 110"/>
                <a:gd name="T69" fmla="*/ 50 h 123"/>
                <a:gd name="T70" fmla="*/ 0 w 110"/>
                <a:gd name="T71" fmla="*/ 65 h 123"/>
                <a:gd name="T72" fmla="*/ 10 w 110"/>
                <a:gd name="T73" fmla="*/ 73 h 123"/>
                <a:gd name="T74" fmla="*/ 17 w 110"/>
                <a:gd name="T75" fmla="*/ 73 h 123"/>
                <a:gd name="T76" fmla="*/ 17 w 110"/>
                <a:gd name="T77" fmla="*/ 73 h 123"/>
                <a:gd name="T78" fmla="*/ 23 w 110"/>
                <a:gd name="T79" fmla="*/ 81 h 123"/>
                <a:gd name="T80" fmla="*/ 20 w 110"/>
                <a:gd name="T81" fmla="*/ 87 h 123"/>
                <a:gd name="T82" fmla="*/ 17 w 110"/>
                <a:gd name="T83" fmla="*/ 89 h 123"/>
                <a:gd name="T84" fmla="*/ 15 w 110"/>
                <a:gd name="T85" fmla="*/ 102 h 123"/>
                <a:gd name="T86" fmla="*/ 32 w 110"/>
                <a:gd name="T87" fmla="*/ 107 h 123"/>
                <a:gd name="T88" fmla="*/ 37 w 110"/>
                <a:gd name="T89" fmla="*/ 102 h 123"/>
                <a:gd name="T90" fmla="*/ 38 w 110"/>
                <a:gd name="T91" fmla="*/ 102 h 123"/>
                <a:gd name="T92" fmla="*/ 38 w 110"/>
                <a:gd name="T93" fmla="*/ 101 h 123"/>
                <a:gd name="T94" fmla="*/ 39 w 110"/>
                <a:gd name="T95" fmla="*/ 101 h 123"/>
                <a:gd name="T96" fmla="*/ 40 w 110"/>
                <a:gd name="T97" fmla="*/ 100 h 123"/>
                <a:gd name="T98" fmla="*/ 40 w 110"/>
                <a:gd name="T99" fmla="*/ 100 h 123"/>
                <a:gd name="T100" fmla="*/ 41 w 110"/>
                <a:gd name="T101" fmla="*/ 100 h 123"/>
                <a:gd name="T102" fmla="*/ 41 w 110"/>
                <a:gd name="T103" fmla="*/ 100 h 123"/>
                <a:gd name="T104" fmla="*/ 48 w 110"/>
                <a:gd name="T105" fmla="*/ 102 h 123"/>
                <a:gd name="T106" fmla="*/ 50 w 110"/>
                <a:gd name="T107" fmla="*/ 109 h 123"/>
                <a:gd name="T108" fmla="*/ 50 w 110"/>
                <a:gd name="T109" fmla="*/ 115 h 123"/>
                <a:gd name="T110" fmla="*/ 58 w 110"/>
                <a:gd name="T111" fmla="*/ 123 h 123"/>
                <a:gd name="T112" fmla="*/ 56 w 110"/>
                <a:gd name="T113" fmla="*/ 8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23">
                  <a:moveTo>
                    <a:pt x="56" y="85"/>
                  </a:moveTo>
                  <a:cubicBezTo>
                    <a:pt x="45" y="82"/>
                    <a:pt x="37" y="73"/>
                    <a:pt x="37" y="61"/>
                  </a:cubicBezTo>
                  <a:cubicBezTo>
                    <a:pt x="37" y="48"/>
                    <a:pt x="48" y="37"/>
                    <a:pt x="61" y="37"/>
                  </a:cubicBezTo>
                  <a:cubicBezTo>
                    <a:pt x="67" y="37"/>
                    <a:pt x="72" y="39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100" y="40"/>
                    <a:pt x="100" y="40"/>
                  </a:cubicBezTo>
                  <a:cubicBezTo>
                    <a:pt x="101" y="39"/>
                    <a:pt x="101" y="38"/>
                    <a:pt x="102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28"/>
                    <a:pt x="110" y="24"/>
                    <a:pt x="107" y="20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99" y="13"/>
                    <a:pt x="95" y="13"/>
                    <a:pt x="91" y="15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3"/>
                    <a:pt x="80" y="23"/>
                    <a:pt x="77" y="22"/>
                  </a:cubicBezTo>
                  <a:cubicBezTo>
                    <a:pt x="77" y="22"/>
                    <a:pt x="76" y="21"/>
                    <a:pt x="75" y="21"/>
                  </a:cubicBezTo>
                  <a:cubicBezTo>
                    <a:pt x="74" y="19"/>
                    <a:pt x="73" y="18"/>
                    <a:pt x="73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4"/>
                    <a:pt x="69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8" y="20"/>
                    <a:pt x="47" y="21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40" y="23"/>
                    <a:pt x="39" y="22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8" y="13"/>
                    <a:pt x="24" y="13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4"/>
                    <a:pt x="13" y="28"/>
                    <a:pt x="15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4"/>
                    <a:pt x="22" y="46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9"/>
                    <a:pt x="18" y="50"/>
                    <a:pt x="16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" y="50"/>
                    <a:pt x="0" y="54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9"/>
                    <a:pt x="4" y="72"/>
                    <a:pt x="8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1" y="74"/>
                    <a:pt x="23" y="77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2" y="84"/>
                    <a:pt x="21" y="85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4"/>
                    <a:pt x="13" y="99"/>
                    <a:pt x="15" y="102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4" y="110"/>
                    <a:pt x="28" y="110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2" y="100"/>
                    <a:pt x="42" y="100"/>
                  </a:cubicBezTo>
                  <a:cubicBezTo>
                    <a:pt x="44" y="100"/>
                    <a:pt x="46" y="101"/>
                    <a:pt x="48" y="102"/>
                  </a:cubicBezTo>
                  <a:cubicBezTo>
                    <a:pt x="49" y="103"/>
                    <a:pt x="50" y="105"/>
                    <a:pt x="50" y="10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9"/>
                    <a:pt x="54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0"/>
                    <a:pt x="56" y="117"/>
                    <a:pt x="56" y="113"/>
                  </a:cubicBezTo>
                  <a:lnTo>
                    <a:pt x="5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60872"/>
            <a:ext cx="4452994" cy="5697127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1201776" y="292116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第贰章节</a:t>
            </a:r>
            <a:endParaRPr lang="zh-CN" altLang="en-US" sz="6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1776" y="4468110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201776" y="3903784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01776" y="4915116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434798" y="2258710"/>
            <a:ext cx="631353" cy="635647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1434798" y="3401157"/>
            <a:ext cx="631353" cy="633499"/>
          </a:xfrm>
          <a:prstGeom prst="ellipse">
            <a:avLst/>
          </a:prstGeom>
          <a:solidFill>
            <a:srgbClr val="FB293E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434798" y="4539310"/>
            <a:ext cx="631353" cy="633499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6696069" y="2258710"/>
            <a:ext cx="631353" cy="635647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6696069" y="3401157"/>
            <a:ext cx="631353" cy="633499"/>
          </a:xfrm>
          <a:prstGeom prst="ellipse">
            <a:avLst/>
          </a:prstGeom>
          <a:solidFill>
            <a:srgbClr val="FB293E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6696069" y="4539310"/>
            <a:ext cx="631353" cy="633499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grpSp>
        <p:nvGrpSpPr>
          <p:cNvPr id="14" name="Group 12"/>
          <p:cNvGrpSpPr/>
          <p:nvPr/>
        </p:nvGrpSpPr>
        <p:grpSpPr bwMode="auto">
          <a:xfrm>
            <a:off x="1625922" y="2412252"/>
            <a:ext cx="257695" cy="328562"/>
            <a:chOff x="0" y="0"/>
            <a:chExt cx="120" cy="153"/>
          </a:xfrm>
          <a:solidFill>
            <a:srgbClr val="F4F5F7"/>
          </a:solidFill>
        </p:grpSpPr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汉仪白棋体简" panose="02010604000101010101" pitchFamily="2" charset="-122"/>
                <a:ea typeface="汉仪白棋体简" panose="02010604000101010101" pitchFamily="2" charset="-122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汉仪白棋体简" panose="02010604000101010101" pitchFamily="2" charset="-122"/>
                <a:ea typeface="汉仪白棋体简" panose="02010604000101010101" pitchFamily="2" charset="-122"/>
              </a:endParaRPr>
            </a:p>
          </p:txBody>
        </p:sp>
      </p:grpSp>
      <p:grpSp>
        <p:nvGrpSpPr>
          <p:cNvPr id="17" name="Group 15"/>
          <p:cNvGrpSpPr/>
          <p:nvPr/>
        </p:nvGrpSpPr>
        <p:grpSpPr bwMode="auto">
          <a:xfrm>
            <a:off x="6848540" y="3561142"/>
            <a:ext cx="322119" cy="313529"/>
            <a:chOff x="0" y="0"/>
            <a:chExt cx="150" cy="146"/>
          </a:xfrm>
          <a:solidFill>
            <a:srgbClr val="F4F5F7"/>
          </a:solidFill>
        </p:grpSpPr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汉仪白棋体简" panose="02010604000101010101" pitchFamily="2" charset="-122"/>
                <a:ea typeface="汉仪白棋体简" panose="02010604000101010101" pitchFamily="2" charset="-122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  <a:latin typeface="汉仪白棋体简" panose="02010604000101010101" pitchFamily="2" charset="-122"/>
                <a:ea typeface="汉仪白棋体简" panose="02010604000101010101" pitchFamily="2" charset="-122"/>
              </a:endParaRPr>
            </a:p>
          </p:txBody>
        </p:sp>
      </p:grpSp>
      <p:sp>
        <p:nvSpPr>
          <p:cNvPr id="20" name="Freeform 18"/>
          <p:cNvSpPr/>
          <p:nvPr/>
        </p:nvSpPr>
        <p:spPr bwMode="auto">
          <a:xfrm>
            <a:off x="6906520" y="2448760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1595858" y="3558994"/>
            <a:ext cx="270580" cy="317824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22" name="Freeform 20"/>
          <p:cNvSpPr>
            <a:spLocks noEditPoints="1"/>
          </p:cNvSpPr>
          <p:nvPr/>
        </p:nvSpPr>
        <p:spPr bwMode="auto">
          <a:xfrm>
            <a:off x="1655987" y="4729359"/>
            <a:ext cx="227631" cy="253400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6854981" y="4696074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latin typeface="汉仪白棋体简" panose="02010604000101010101" pitchFamily="2" charset="-122"/>
              <a:ea typeface="汉仪白棋体简" panose="0201060400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13395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67704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113395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67704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13395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67704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Rectangle 4"/>
          <p:cNvSpPr/>
          <p:nvPr/>
        </p:nvSpPr>
        <p:spPr>
          <a:xfrm>
            <a:off x="7489825" y="3128613"/>
            <a:ext cx="3762375" cy="2884488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990201" y="3128613"/>
            <a:ext cx="6516688" cy="2884488"/>
          </a:xfrm>
          <a:prstGeom prst="rect">
            <a:avLst/>
          </a:prstGeom>
          <a:blipFill dpi="0" rotWithShape="1">
            <a:blip r:embed="rId2"/>
            <a:srcRect/>
            <a:stretch>
              <a:fillRect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8633247" y="3810755"/>
            <a:ext cx="14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22932" y="4501938"/>
            <a:ext cx="289615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1080" y="1875615"/>
            <a:ext cx="10329840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 bwMode="auto">
          <a:xfrm>
            <a:off x="6730633" y="3027579"/>
            <a:ext cx="1182018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4279345" y="3027579"/>
            <a:ext cx="1180655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4891486" y="196224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6119857" y="196224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4891486" y="408608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6119857" y="408608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B293E"/>
          </a:solidFill>
          <a:ln w="19050"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4628361" y="3451800"/>
            <a:ext cx="526251" cy="519707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5311395" y="2331909"/>
            <a:ext cx="377646" cy="515614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411612" y="2389199"/>
            <a:ext cx="599870" cy="514251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7043691" y="3449072"/>
            <a:ext cx="526251" cy="527891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421528" y="4499640"/>
            <a:ext cx="580037" cy="538318"/>
            <a:chOff x="5928340" y="670992"/>
            <a:chExt cx="506444" cy="470018"/>
          </a:xfrm>
          <a:solidFill>
            <a:schemeClr val="bg1"/>
          </a:solidFill>
          <a:effectLst/>
        </p:grpSpPr>
        <p:sp>
          <p:nvSpPr>
            <p:cNvPr id="19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0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99891" y="4491511"/>
            <a:ext cx="490612" cy="536441"/>
            <a:chOff x="697828" y="4453123"/>
            <a:chExt cx="229831" cy="251300"/>
          </a:xfrm>
          <a:solidFill>
            <a:schemeClr val="bg1"/>
          </a:solidFill>
          <a:effectLst/>
        </p:grpSpPr>
        <p:sp>
          <p:nvSpPr>
            <p:cNvPr id="23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4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5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6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7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28" name="TextBox 76"/>
          <p:cNvSpPr txBox="1"/>
          <p:nvPr/>
        </p:nvSpPr>
        <p:spPr>
          <a:xfrm>
            <a:off x="7729326" y="1714063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29326" y="2019163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7729326" y="4769594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29326" y="5074694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8458531" y="320108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458531" y="3506181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3311281" y="1714063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011300" y="2019163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3311281" y="4769594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11300" y="5074694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2576990" y="320108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77009" y="3506181"/>
            <a:ext cx="239852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58831" y="4498576"/>
            <a:ext cx="3533079" cy="359100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58831" y="4498576"/>
            <a:ext cx="2305189" cy="359100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0735" y="3855480"/>
            <a:ext cx="93807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2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78%</a:t>
            </a:r>
            <a:endParaRPr lang="en-US" altLang="zh-CN" sz="1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458831" y="4915997"/>
            <a:ext cx="1038399" cy="3415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58831" y="5179563"/>
            <a:ext cx="3480094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24340" y="4498576"/>
            <a:ext cx="3533079" cy="359100"/>
          </a:xfrm>
          <a:prstGeom prst="rect">
            <a:avLst/>
          </a:prstGeom>
          <a:noFill/>
          <a:ln>
            <a:solidFill>
              <a:srgbClr val="FB2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24340" y="4498576"/>
            <a:ext cx="1911669" cy="359100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16244" y="3855480"/>
            <a:ext cx="938077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2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50%</a:t>
            </a:r>
            <a:endParaRPr lang="en-US" altLang="zh-CN" sz="1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7124340" y="4915997"/>
            <a:ext cx="1038399" cy="3415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24340" y="5179563"/>
            <a:ext cx="3480094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1458831" y="1696136"/>
            <a:ext cx="2038350" cy="1947863"/>
          </a:xfrm>
          <a:custGeom>
            <a:avLst/>
            <a:gdLst>
              <a:gd name="T0" fmla="*/ 2044 w 2182"/>
              <a:gd name="T1" fmla="*/ 521 h 2085"/>
              <a:gd name="T2" fmla="*/ 894 w 2182"/>
              <a:gd name="T3" fmla="*/ 711 h 2085"/>
              <a:gd name="T4" fmla="*/ 1162 w 2182"/>
              <a:gd name="T5" fmla="*/ 337 h 2085"/>
              <a:gd name="T6" fmla="*/ 1319 w 2182"/>
              <a:gd name="T7" fmla="*/ 977 h 2085"/>
              <a:gd name="T8" fmla="*/ 1215 w 2182"/>
              <a:gd name="T9" fmla="*/ 1151 h 2085"/>
              <a:gd name="T10" fmla="*/ 1544 w 2182"/>
              <a:gd name="T11" fmla="*/ 762 h 2085"/>
              <a:gd name="T12" fmla="*/ 586 w 2182"/>
              <a:gd name="T13" fmla="*/ 660 h 2085"/>
              <a:gd name="T14" fmla="*/ 1006 w 2182"/>
              <a:gd name="T15" fmla="*/ 486 h 2085"/>
              <a:gd name="T16" fmla="*/ 1688 w 2182"/>
              <a:gd name="T17" fmla="*/ 596 h 2085"/>
              <a:gd name="T18" fmla="*/ 1167 w 2182"/>
              <a:gd name="T19" fmla="*/ 358 h 2085"/>
              <a:gd name="T20" fmla="*/ 957 w 2182"/>
              <a:gd name="T21" fmla="*/ 516 h 2085"/>
              <a:gd name="T22" fmla="*/ 945 w 2182"/>
              <a:gd name="T23" fmla="*/ 566 h 2085"/>
              <a:gd name="T24" fmla="*/ 639 w 2182"/>
              <a:gd name="T25" fmla="*/ 791 h 2085"/>
              <a:gd name="T26" fmla="*/ 356 w 2182"/>
              <a:gd name="T27" fmla="*/ 1179 h 2085"/>
              <a:gd name="T28" fmla="*/ 755 w 2182"/>
              <a:gd name="T29" fmla="*/ 1263 h 2085"/>
              <a:gd name="T30" fmla="*/ 573 w 2182"/>
              <a:gd name="T31" fmla="*/ 1051 h 2085"/>
              <a:gd name="T32" fmla="*/ 838 w 2182"/>
              <a:gd name="T33" fmla="*/ 648 h 2085"/>
              <a:gd name="T34" fmla="*/ 1039 w 2182"/>
              <a:gd name="T35" fmla="*/ 637 h 2085"/>
              <a:gd name="T36" fmla="*/ 426 w 2182"/>
              <a:gd name="T37" fmla="*/ 684 h 2085"/>
              <a:gd name="T38" fmla="*/ 1607 w 2182"/>
              <a:gd name="T39" fmla="*/ 1266 h 2085"/>
              <a:gd name="T40" fmla="*/ 1788 w 2182"/>
              <a:gd name="T41" fmla="*/ 1010 h 2085"/>
              <a:gd name="T42" fmla="*/ 1414 w 2182"/>
              <a:gd name="T43" fmla="*/ 1264 h 2085"/>
              <a:gd name="T44" fmla="*/ 800 w 2182"/>
              <a:gd name="T45" fmla="*/ 1023 h 2085"/>
              <a:gd name="T46" fmla="*/ 1196 w 2182"/>
              <a:gd name="T47" fmla="*/ 728 h 2085"/>
              <a:gd name="T48" fmla="*/ 1219 w 2182"/>
              <a:gd name="T49" fmla="*/ 770 h 2085"/>
              <a:gd name="T50" fmla="*/ 1808 w 2182"/>
              <a:gd name="T51" fmla="*/ 808 h 2085"/>
              <a:gd name="T52" fmla="*/ 1764 w 2182"/>
              <a:gd name="T53" fmla="*/ 841 h 2085"/>
              <a:gd name="T54" fmla="*/ 645 w 2182"/>
              <a:gd name="T55" fmla="*/ 887 h 2085"/>
              <a:gd name="T56" fmla="*/ 673 w 2182"/>
              <a:gd name="T57" fmla="*/ 1025 h 2085"/>
              <a:gd name="T58" fmla="*/ 1693 w 2182"/>
              <a:gd name="T59" fmla="*/ 940 h 2085"/>
              <a:gd name="T60" fmla="*/ 323 w 2182"/>
              <a:gd name="T61" fmla="*/ 1193 h 2085"/>
              <a:gd name="T62" fmla="*/ 1193 w 2182"/>
              <a:gd name="T63" fmla="*/ 980 h 2085"/>
              <a:gd name="T64" fmla="*/ 1034 w 2182"/>
              <a:gd name="T65" fmla="*/ 1056 h 2085"/>
              <a:gd name="T66" fmla="*/ 1214 w 2182"/>
              <a:gd name="T67" fmla="*/ 1068 h 2085"/>
              <a:gd name="T68" fmla="*/ 903 w 2182"/>
              <a:gd name="T69" fmla="*/ 1053 h 2085"/>
              <a:gd name="T70" fmla="*/ 905 w 2182"/>
              <a:gd name="T71" fmla="*/ 1096 h 2085"/>
              <a:gd name="T72" fmla="*/ 1093 w 2182"/>
              <a:gd name="T73" fmla="*/ 1104 h 2085"/>
              <a:gd name="T74" fmla="*/ 1608 w 2182"/>
              <a:gd name="T75" fmla="*/ 1115 h 2085"/>
              <a:gd name="T76" fmla="*/ 947 w 2182"/>
              <a:gd name="T77" fmla="*/ 1182 h 2085"/>
              <a:gd name="T78" fmla="*/ 1101 w 2182"/>
              <a:gd name="T79" fmla="*/ 1191 h 2085"/>
              <a:gd name="T80" fmla="*/ 520 w 2182"/>
              <a:gd name="T81" fmla="*/ 1235 h 2085"/>
              <a:gd name="T82" fmla="*/ 1121 w 2182"/>
              <a:gd name="T83" fmla="*/ 1327 h 2085"/>
              <a:gd name="T84" fmla="*/ 1064 w 2182"/>
              <a:gd name="T85" fmla="*/ 1254 h 2085"/>
              <a:gd name="T86" fmla="*/ 777 w 2182"/>
              <a:gd name="T87" fmla="*/ 1266 h 2085"/>
              <a:gd name="T88" fmla="*/ 1266 w 2182"/>
              <a:gd name="T89" fmla="*/ 1317 h 2085"/>
              <a:gd name="T90" fmla="*/ 315 w 2182"/>
              <a:gd name="T91" fmla="*/ 1324 h 2085"/>
              <a:gd name="T92" fmla="*/ 1582 w 2182"/>
              <a:gd name="T93" fmla="*/ 1414 h 2085"/>
              <a:gd name="T94" fmla="*/ 1345 w 2182"/>
              <a:gd name="T95" fmla="*/ 1634 h 2085"/>
              <a:gd name="T96" fmla="*/ 1570 w 2182"/>
              <a:gd name="T97" fmla="*/ 1332 h 2085"/>
              <a:gd name="T98" fmla="*/ 1130 w 2182"/>
              <a:gd name="T99" fmla="*/ 1466 h 2085"/>
              <a:gd name="T100" fmla="*/ 440 w 2182"/>
              <a:gd name="T101" fmla="*/ 1674 h 2085"/>
              <a:gd name="T102" fmla="*/ 696 w 2182"/>
              <a:gd name="T103" fmla="*/ 1472 h 2085"/>
              <a:gd name="T104" fmla="*/ 1324 w 2182"/>
              <a:gd name="T105" fmla="*/ 1361 h 2085"/>
              <a:gd name="T106" fmla="*/ 1329 w 2182"/>
              <a:gd name="T107" fmla="*/ 1419 h 2085"/>
              <a:gd name="T108" fmla="*/ 1317 w 2182"/>
              <a:gd name="T109" fmla="*/ 1441 h 2085"/>
              <a:gd name="T110" fmla="*/ 988 w 2182"/>
              <a:gd name="T111" fmla="*/ 1480 h 2085"/>
              <a:gd name="T112" fmla="*/ 1069 w 2182"/>
              <a:gd name="T113" fmla="*/ 1579 h 2085"/>
              <a:gd name="T114" fmla="*/ 973 w 2182"/>
              <a:gd name="T115" fmla="*/ 1624 h 2085"/>
              <a:gd name="T116" fmla="*/ 675 w 2182"/>
              <a:gd name="T117" fmla="*/ 1704 h 2085"/>
              <a:gd name="T118" fmla="*/ 899 w 2182"/>
              <a:gd name="T119" fmla="*/ 1726 h 2085"/>
              <a:gd name="T120" fmla="*/ 1187 w 2182"/>
              <a:gd name="T121" fmla="*/ 1848 h 2085"/>
              <a:gd name="T122" fmla="*/ 1228 w 2182"/>
              <a:gd name="T123" fmla="*/ 1789 h 20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82" h="2085">
                <a:moveTo>
                  <a:pt x="1805" y="1812"/>
                </a:moveTo>
                <a:cubicBezTo>
                  <a:pt x="1767" y="1840"/>
                  <a:pt x="1734" y="1875"/>
                  <a:pt x="1689" y="1896"/>
                </a:cubicBezTo>
                <a:cubicBezTo>
                  <a:pt x="1658" y="1922"/>
                  <a:pt x="1621" y="1937"/>
                  <a:pt x="1586" y="1955"/>
                </a:cubicBezTo>
                <a:cubicBezTo>
                  <a:pt x="1516" y="1990"/>
                  <a:pt x="1441" y="2023"/>
                  <a:pt x="1354" y="2043"/>
                </a:cubicBezTo>
                <a:cubicBezTo>
                  <a:pt x="1333" y="2048"/>
                  <a:pt x="1312" y="2055"/>
                  <a:pt x="1290" y="2059"/>
                </a:cubicBezTo>
                <a:cubicBezTo>
                  <a:pt x="1268" y="2064"/>
                  <a:pt x="1244" y="2065"/>
                  <a:pt x="1220" y="2070"/>
                </a:cubicBezTo>
                <a:cubicBezTo>
                  <a:pt x="1197" y="2074"/>
                  <a:pt x="1173" y="2077"/>
                  <a:pt x="1148" y="2079"/>
                </a:cubicBezTo>
                <a:cubicBezTo>
                  <a:pt x="1136" y="2080"/>
                  <a:pt x="1124" y="2079"/>
                  <a:pt x="1112" y="2081"/>
                </a:cubicBezTo>
                <a:cubicBezTo>
                  <a:pt x="1073" y="2085"/>
                  <a:pt x="1037" y="2079"/>
                  <a:pt x="998" y="2077"/>
                </a:cubicBezTo>
                <a:cubicBezTo>
                  <a:pt x="901" y="2071"/>
                  <a:pt x="822" y="2053"/>
                  <a:pt x="737" y="2026"/>
                </a:cubicBezTo>
                <a:cubicBezTo>
                  <a:pt x="705" y="2017"/>
                  <a:pt x="679" y="2010"/>
                  <a:pt x="650" y="1997"/>
                </a:cubicBezTo>
                <a:cubicBezTo>
                  <a:pt x="640" y="1993"/>
                  <a:pt x="631" y="1989"/>
                  <a:pt x="622" y="1984"/>
                </a:cubicBezTo>
                <a:cubicBezTo>
                  <a:pt x="604" y="1975"/>
                  <a:pt x="585" y="1967"/>
                  <a:pt x="567" y="1959"/>
                </a:cubicBezTo>
                <a:cubicBezTo>
                  <a:pt x="549" y="1950"/>
                  <a:pt x="532" y="1940"/>
                  <a:pt x="515" y="1930"/>
                </a:cubicBezTo>
                <a:cubicBezTo>
                  <a:pt x="498" y="1921"/>
                  <a:pt x="483" y="1908"/>
                  <a:pt x="467" y="1898"/>
                </a:cubicBezTo>
                <a:cubicBezTo>
                  <a:pt x="450" y="1888"/>
                  <a:pt x="434" y="1877"/>
                  <a:pt x="418" y="1866"/>
                </a:cubicBezTo>
                <a:cubicBezTo>
                  <a:pt x="374" y="1834"/>
                  <a:pt x="332" y="1795"/>
                  <a:pt x="286" y="1759"/>
                </a:cubicBezTo>
                <a:cubicBezTo>
                  <a:pt x="257" y="1735"/>
                  <a:pt x="232" y="1706"/>
                  <a:pt x="207" y="1676"/>
                </a:cubicBezTo>
                <a:cubicBezTo>
                  <a:pt x="171" y="1631"/>
                  <a:pt x="137" y="1586"/>
                  <a:pt x="112" y="1530"/>
                </a:cubicBezTo>
                <a:cubicBezTo>
                  <a:pt x="96" y="1494"/>
                  <a:pt x="79" y="1455"/>
                  <a:pt x="64" y="1417"/>
                </a:cubicBezTo>
                <a:cubicBezTo>
                  <a:pt x="60" y="1407"/>
                  <a:pt x="56" y="1399"/>
                  <a:pt x="53" y="1388"/>
                </a:cubicBezTo>
                <a:cubicBezTo>
                  <a:pt x="38" y="1337"/>
                  <a:pt x="27" y="1281"/>
                  <a:pt x="15" y="1226"/>
                </a:cubicBezTo>
                <a:cubicBezTo>
                  <a:pt x="5" y="1180"/>
                  <a:pt x="3" y="1130"/>
                  <a:pt x="2" y="1080"/>
                </a:cubicBezTo>
                <a:cubicBezTo>
                  <a:pt x="0" y="985"/>
                  <a:pt x="17" y="892"/>
                  <a:pt x="45" y="810"/>
                </a:cubicBezTo>
                <a:cubicBezTo>
                  <a:pt x="58" y="771"/>
                  <a:pt x="73" y="732"/>
                  <a:pt x="91" y="695"/>
                </a:cubicBezTo>
                <a:cubicBezTo>
                  <a:pt x="108" y="658"/>
                  <a:pt x="122" y="619"/>
                  <a:pt x="141" y="585"/>
                </a:cubicBezTo>
                <a:cubicBezTo>
                  <a:pt x="160" y="551"/>
                  <a:pt x="184" y="520"/>
                  <a:pt x="204" y="486"/>
                </a:cubicBezTo>
                <a:cubicBezTo>
                  <a:pt x="224" y="454"/>
                  <a:pt x="251" y="425"/>
                  <a:pt x="276" y="398"/>
                </a:cubicBezTo>
                <a:cubicBezTo>
                  <a:pt x="283" y="391"/>
                  <a:pt x="288" y="383"/>
                  <a:pt x="294" y="376"/>
                </a:cubicBezTo>
                <a:cubicBezTo>
                  <a:pt x="312" y="354"/>
                  <a:pt x="333" y="334"/>
                  <a:pt x="354" y="315"/>
                </a:cubicBezTo>
                <a:cubicBezTo>
                  <a:pt x="382" y="289"/>
                  <a:pt x="410" y="264"/>
                  <a:pt x="441" y="242"/>
                </a:cubicBezTo>
                <a:cubicBezTo>
                  <a:pt x="465" y="225"/>
                  <a:pt x="484" y="204"/>
                  <a:pt x="510" y="189"/>
                </a:cubicBezTo>
                <a:cubicBezTo>
                  <a:pt x="552" y="166"/>
                  <a:pt x="592" y="139"/>
                  <a:pt x="638" y="117"/>
                </a:cubicBezTo>
                <a:cubicBezTo>
                  <a:pt x="674" y="99"/>
                  <a:pt x="710" y="82"/>
                  <a:pt x="750" y="67"/>
                </a:cubicBezTo>
                <a:cubicBezTo>
                  <a:pt x="808" y="45"/>
                  <a:pt x="870" y="29"/>
                  <a:pt x="940" y="17"/>
                </a:cubicBezTo>
                <a:cubicBezTo>
                  <a:pt x="964" y="13"/>
                  <a:pt x="987" y="12"/>
                  <a:pt x="1011" y="8"/>
                </a:cubicBezTo>
                <a:cubicBezTo>
                  <a:pt x="1058" y="0"/>
                  <a:pt x="1106" y="8"/>
                  <a:pt x="1160" y="3"/>
                </a:cubicBezTo>
                <a:cubicBezTo>
                  <a:pt x="1161" y="3"/>
                  <a:pt x="1161" y="2"/>
                  <a:pt x="1162" y="2"/>
                </a:cubicBezTo>
                <a:cubicBezTo>
                  <a:pt x="1191" y="4"/>
                  <a:pt x="1221" y="9"/>
                  <a:pt x="1250" y="13"/>
                </a:cubicBezTo>
                <a:cubicBezTo>
                  <a:pt x="1280" y="18"/>
                  <a:pt x="1309" y="20"/>
                  <a:pt x="1337" y="26"/>
                </a:cubicBezTo>
                <a:cubicBezTo>
                  <a:pt x="1365" y="32"/>
                  <a:pt x="1393" y="36"/>
                  <a:pt x="1419" y="43"/>
                </a:cubicBezTo>
                <a:cubicBezTo>
                  <a:pt x="1445" y="50"/>
                  <a:pt x="1469" y="62"/>
                  <a:pt x="1494" y="68"/>
                </a:cubicBezTo>
                <a:cubicBezTo>
                  <a:pt x="1519" y="75"/>
                  <a:pt x="1543" y="85"/>
                  <a:pt x="1567" y="97"/>
                </a:cubicBezTo>
                <a:cubicBezTo>
                  <a:pt x="1590" y="108"/>
                  <a:pt x="1613" y="117"/>
                  <a:pt x="1634" y="130"/>
                </a:cubicBezTo>
                <a:cubicBezTo>
                  <a:pt x="1655" y="142"/>
                  <a:pt x="1676" y="154"/>
                  <a:pt x="1697" y="166"/>
                </a:cubicBezTo>
                <a:cubicBezTo>
                  <a:pt x="1707" y="173"/>
                  <a:pt x="1716" y="181"/>
                  <a:pt x="1726" y="187"/>
                </a:cubicBezTo>
                <a:cubicBezTo>
                  <a:pt x="1737" y="194"/>
                  <a:pt x="1747" y="200"/>
                  <a:pt x="1756" y="208"/>
                </a:cubicBezTo>
                <a:cubicBezTo>
                  <a:pt x="1793" y="239"/>
                  <a:pt x="1833" y="265"/>
                  <a:pt x="1867" y="298"/>
                </a:cubicBezTo>
                <a:cubicBezTo>
                  <a:pt x="1883" y="314"/>
                  <a:pt x="1898" y="332"/>
                  <a:pt x="1914" y="350"/>
                </a:cubicBezTo>
                <a:cubicBezTo>
                  <a:pt x="1930" y="367"/>
                  <a:pt x="1948" y="383"/>
                  <a:pt x="1963" y="401"/>
                </a:cubicBezTo>
                <a:cubicBezTo>
                  <a:pt x="1992" y="437"/>
                  <a:pt x="2019" y="479"/>
                  <a:pt x="2044" y="521"/>
                </a:cubicBezTo>
                <a:cubicBezTo>
                  <a:pt x="2056" y="542"/>
                  <a:pt x="2065" y="566"/>
                  <a:pt x="2077" y="588"/>
                </a:cubicBezTo>
                <a:cubicBezTo>
                  <a:pt x="2112" y="654"/>
                  <a:pt x="2131" y="734"/>
                  <a:pt x="2153" y="813"/>
                </a:cubicBezTo>
                <a:cubicBezTo>
                  <a:pt x="2160" y="841"/>
                  <a:pt x="2163" y="870"/>
                  <a:pt x="2168" y="899"/>
                </a:cubicBezTo>
                <a:cubicBezTo>
                  <a:pt x="2182" y="984"/>
                  <a:pt x="2181" y="1084"/>
                  <a:pt x="2169" y="1174"/>
                </a:cubicBezTo>
                <a:cubicBezTo>
                  <a:pt x="2162" y="1231"/>
                  <a:pt x="2142" y="1282"/>
                  <a:pt x="2124" y="1329"/>
                </a:cubicBezTo>
                <a:cubicBezTo>
                  <a:pt x="2115" y="1354"/>
                  <a:pt x="2108" y="1379"/>
                  <a:pt x="2096" y="1402"/>
                </a:cubicBezTo>
                <a:cubicBezTo>
                  <a:pt x="2090" y="1413"/>
                  <a:pt x="2084" y="1424"/>
                  <a:pt x="2079" y="1435"/>
                </a:cubicBezTo>
                <a:cubicBezTo>
                  <a:pt x="2073" y="1446"/>
                  <a:pt x="2070" y="1458"/>
                  <a:pt x="2064" y="1470"/>
                </a:cubicBezTo>
                <a:cubicBezTo>
                  <a:pt x="2053" y="1491"/>
                  <a:pt x="2039" y="1512"/>
                  <a:pt x="2027" y="1533"/>
                </a:cubicBezTo>
                <a:cubicBezTo>
                  <a:pt x="1967" y="1639"/>
                  <a:pt x="1896" y="1736"/>
                  <a:pt x="1805" y="1812"/>
                </a:cubicBezTo>
                <a:close/>
                <a:moveTo>
                  <a:pt x="1077" y="881"/>
                </a:moveTo>
                <a:cubicBezTo>
                  <a:pt x="1081" y="880"/>
                  <a:pt x="1078" y="872"/>
                  <a:pt x="1082" y="872"/>
                </a:cubicBezTo>
                <a:cubicBezTo>
                  <a:pt x="1084" y="885"/>
                  <a:pt x="1079" y="898"/>
                  <a:pt x="1078" y="905"/>
                </a:cubicBezTo>
                <a:cubicBezTo>
                  <a:pt x="1077" y="913"/>
                  <a:pt x="1079" y="924"/>
                  <a:pt x="1081" y="932"/>
                </a:cubicBezTo>
                <a:cubicBezTo>
                  <a:pt x="1081" y="936"/>
                  <a:pt x="1078" y="940"/>
                  <a:pt x="1083" y="942"/>
                </a:cubicBezTo>
                <a:cubicBezTo>
                  <a:pt x="1089" y="939"/>
                  <a:pt x="1093" y="930"/>
                  <a:pt x="1099" y="930"/>
                </a:cubicBezTo>
                <a:cubicBezTo>
                  <a:pt x="1090" y="940"/>
                  <a:pt x="1079" y="956"/>
                  <a:pt x="1083" y="973"/>
                </a:cubicBezTo>
                <a:cubicBezTo>
                  <a:pt x="1090" y="974"/>
                  <a:pt x="1088" y="967"/>
                  <a:pt x="1094" y="968"/>
                </a:cubicBezTo>
                <a:cubicBezTo>
                  <a:pt x="1093" y="977"/>
                  <a:pt x="1087" y="982"/>
                  <a:pt x="1085" y="990"/>
                </a:cubicBezTo>
                <a:cubicBezTo>
                  <a:pt x="1088" y="997"/>
                  <a:pt x="1088" y="1008"/>
                  <a:pt x="1092" y="1014"/>
                </a:cubicBezTo>
                <a:cubicBezTo>
                  <a:pt x="1105" y="1009"/>
                  <a:pt x="1121" y="1011"/>
                  <a:pt x="1125" y="1023"/>
                </a:cubicBezTo>
                <a:cubicBezTo>
                  <a:pt x="1129" y="1038"/>
                  <a:pt x="1118" y="1046"/>
                  <a:pt x="1113" y="1056"/>
                </a:cubicBezTo>
                <a:cubicBezTo>
                  <a:pt x="1119" y="1062"/>
                  <a:pt x="1124" y="1069"/>
                  <a:pt x="1123" y="1082"/>
                </a:cubicBezTo>
                <a:cubicBezTo>
                  <a:pt x="1129" y="1082"/>
                  <a:pt x="1130" y="1077"/>
                  <a:pt x="1137" y="1078"/>
                </a:cubicBezTo>
                <a:cubicBezTo>
                  <a:pt x="1140" y="1068"/>
                  <a:pt x="1143" y="1058"/>
                  <a:pt x="1146" y="1047"/>
                </a:cubicBezTo>
                <a:cubicBezTo>
                  <a:pt x="1140" y="1041"/>
                  <a:pt x="1132" y="1034"/>
                  <a:pt x="1134" y="1024"/>
                </a:cubicBezTo>
                <a:cubicBezTo>
                  <a:pt x="1139" y="1023"/>
                  <a:pt x="1142" y="1028"/>
                  <a:pt x="1146" y="1026"/>
                </a:cubicBezTo>
                <a:cubicBezTo>
                  <a:pt x="1145" y="1018"/>
                  <a:pt x="1147" y="1012"/>
                  <a:pt x="1148" y="1004"/>
                </a:cubicBezTo>
                <a:cubicBezTo>
                  <a:pt x="1149" y="974"/>
                  <a:pt x="1141" y="938"/>
                  <a:pt x="1145" y="920"/>
                </a:cubicBezTo>
                <a:cubicBezTo>
                  <a:pt x="1149" y="917"/>
                  <a:pt x="1153" y="914"/>
                  <a:pt x="1157" y="911"/>
                </a:cubicBezTo>
                <a:cubicBezTo>
                  <a:pt x="1159" y="886"/>
                  <a:pt x="1172" y="852"/>
                  <a:pt x="1161" y="828"/>
                </a:cubicBezTo>
                <a:cubicBezTo>
                  <a:pt x="1133" y="835"/>
                  <a:pt x="1097" y="808"/>
                  <a:pt x="1119" y="785"/>
                </a:cubicBezTo>
                <a:cubicBezTo>
                  <a:pt x="1113" y="767"/>
                  <a:pt x="1122" y="751"/>
                  <a:pt x="1138" y="750"/>
                </a:cubicBezTo>
                <a:cubicBezTo>
                  <a:pt x="1138" y="747"/>
                  <a:pt x="1138" y="744"/>
                  <a:pt x="1138" y="741"/>
                </a:cubicBezTo>
                <a:cubicBezTo>
                  <a:pt x="1129" y="740"/>
                  <a:pt x="1125" y="733"/>
                  <a:pt x="1120" y="728"/>
                </a:cubicBezTo>
                <a:cubicBezTo>
                  <a:pt x="1111" y="728"/>
                  <a:pt x="1101" y="723"/>
                  <a:pt x="1100" y="714"/>
                </a:cubicBezTo>
                <a:cubicBezTo>
                  <a:pt x="1099" y="707"/>
                  <a:pt x="1104" y="704"/>
                  <a:pt x="1105" y="697"/>
                </a:cubicBezTo>
                <a:cubicBezTo>
                  <a:pt x="1096" y="693"/>
                  <a:pt x="1085" y="688"/>
                  <a:pt x="1086" y="675"/>
                </a:cubicBezTo>
                <a:cubicBezTo>
                  <a:pt x="1087" y="670"/>
                  <a:pt x="1090" y="668"/>
                  <a:pt x="1092" y="663"/>
                </a:cubicBezTo>
                <a:cubicBezTo>
                  <a:pt x="1088" y="658"/>
                  <a:pt x="1087" y="651"/>
                  <a:pt x="1082" y="649"/>
                </a:cubicBezTo>
                <a:cubicBezTo>
                  <a:pt x="1076" y="659"/>
                  <a:pt x="1064" y="667"/>
                  <a:pt x="1049" y="665"/>
                </a:cubicBezTo>
                <a:cubicBezTo>
                  <a:pt x="1042" y="681"/>
                  <a:pt x="1034" y="697"/>
                  <a:pt x="1016" y="702"/>
                </a:cubicBezTo>
                <a:cubicBezTo>
                  <a:pt x="1002" y="702"/>
                  <a:pt x="995" y="695"/>
                  <a:pt x="992" y="685"/>
                </a:cubicBezTo>
                <a:cubicBezTo>
                  <a:pt x="975" y="685"/>
                  <a:pt x="969" y="671"/>
                  <a:pt x="973" y="655"/>
                </a:cubicBezTo>
                <a:cubicBezTo>
                  <a:pt x="948" y="655"/>
                  <a:pt x="945" y="632"/>
                  <a:pt x="958" y="616"/>
                </a:cubicBezTo>
                <a:cubicBezTo>
                  <a:pt x="951" y="609"/>
                  <a:pt x="948" y="597"/>
                  <a:pt x="950" y="586"/>
                </a:cubicBezTo>
                <a:cubicBezTo>
                  <a:pt x="932" y="583"/>
                  <a:pt x="923" y="570"/>
                  <a:pt x="914" y="558"/>
                </a:cubicBezTo>
                <a:cubicBezTo>
                  <a:pt x="905" y="563"/>
                  <a:pt x="893" y="566"/>
                  <a:pt x="892" y="579"/>
                </a:cubicBezTo>
                <a:cubicBezTo>
                  <a:pt x="900" y="577"/>
                  <a:pt x="904" y="572"/>
                  <a:pt x="915" y="573"/>
                </a:cubicBezTo>
                <a:cubicBezTo>
                  <a:pt x="879" y="596"/>
                  <a:pt x="881" y="655"/>
                  <a:pt x="874" y="704"/>
                </a:cubicBezTo>
                <a:cubicBezTo>
                  <a:pt x="882" y="705"/>
                  <a:pt x="886" y="709"/>
                  <a:pt x="894" y="711"/>
                </a:cubicBezTo>
                <a:cubicBezTo>
                  <a:pt x="913" y="732"/>
                  <a:pt x="930" y="755"/>
                  <a:pt x="954" y="770"/>
                </a:cubicBezTo>
                <a:cubicBezTo>
                  <a:pt x="958" y="760"/>
                  <a:pt x="951" y="747"/>
                  <a:pt x="954" y="738"/>
                </a:cubicBezTo>
                <a:cubicBezTo>
                  <a:pt x="958" y="752"/>
                  <a:pt x="971" y="767"/>
                  <a:pt x="961" y="781"/>
                </a:cubicBezTo>
                <a:cubicBezTo>
                  <a:pt x="968" y="794"/>
                  <a:pt x="976" y="805"/>
                  <a:pt x="988" y="813"/>
                </a:cubicBezTo>
                <a:cubicBezTo>
                  <a:pt x="992" y="807"/>
                  <a:pt x="994" y="798"/>
                  <a:pt x="996" y="790"/>
                </a:cubicBezTo>
                <a:cubicBezTo>
                  <a:pt x="1005" y="800"/>
                  <a:pt x="997" y="816"/>
                  <a:pt x="993" y="824"/>
                </a:cubicBezTo>
                <a:cubicBezTo>
                  <a:pt x="999" y="828"/>
                  <a:pt x="997" y="843"/>
                  <a:pt x="999" y="849"/>
                </a:cubicBezTo>
                <a:cubicBezTo>
                  <a:pt x="1004" y="851"/>
                  <a:pt x="1007" y="840"/>
                  <a:pt x="1012" y="842"/>
                </a:cubicBezTo>
                <a:cubicBezTo>
                  <a:pt x="1007" y="855"/>
                  <a:pt x="998" y="862"/>
                  <a:pt x="996" y="875"/>
                </a:cubicBezTo>
                <a:cubicBezTo>
                  <a:pt x="994" y="893"/>
                  <a:pt x="1001" y="897"/>
                  <a:pt x="1004" y="908"/>
                </a:cubicBezTo>
                <a:cubicBezTo>
                  <a:pt x="1005" y="918"/>
                  <a:pt x="1001" y="928"/>
                  <a:pt x="1007" y="936"/>
                </a:cubicBezTo>
                <a:cubicBezTo>
                  <a:pt x="1026" y="932"/>
                  <a:pt x="1021" y="951"/>
                  <a:pt x="1029" y="957"/>
                </a:cubicBezTo>
                <a:cubicBezTo>
                  <a:pt x="1028" y="963"/>
                  <a:pt x="1021" y="962"/>
                  <a:pt x="1016" y="963"/>
                </a:cubicBezTo>
                <a:cubicBezTo>
                  <a:pt x="1022" y="979"/>
                  <a:pt x="1029" y="993"/>
                  <a:pt x="1039" y="1005"/>
                </a:cubicBezTo>
                <a:cubicBezTo>
                  <a:pt x="1045" y="1002"/>
                  <a:pt x="1055" y="1003"/>
                  <a:pt x="1060" y="1006"/>
                </a:cubicBezTo>
                <a:cubicBezTo>
                  <a:pt x="1066" y="1004"/>
                  <a:pt x="1066" y="998"/>
                  <a:pt x="1074" y="999"/>
                </a:cubicBezTo>
                <a:cubicBezTo>
                  <a:pt x="1075" y="987"/>
                  <a:pt x="1072" y="978"/>
                  <a:pt x="1072" y="966"/>
                </a:cubicBezTo>
                <a:cubicBezTo>
                  <a:pt x="1066" y="962"/>
                  <a:pt x="1059" y="954"/>
                  <a:pt x="1060" y="946"/>
                </a:cubicBezTo>
                <a:cubicBezTo>
                  <a:pt x="1065" y="947"/>
                  <a:pt x="1065" y="952"/>
                  <a:pt x="1071" y="952"/>
                </a:cubicBezTo>
                <a:cubicBezTo>
                  <a:pt x="1073" y="948"/>
                  <a:pt x="1073" y="942"/>
                  <a:pt x="1073" y="937"/>
                </a:cubicBezTo>
                <a:cubicBezTo>
                  <a:pt x="1067" y="933"/>
                  <a:pt x="1062" y="923"/>
                  <a:pt x="1065" y="913"/>
                </a:cubicBezTo>
                <a:cubicBezTo>
                  <a:pt x="1069" y="915"/>
                  <a:pt x="1068" y="921"/>
                  <a:pt x="1073" y="921"/>
                </a:cubicBezTo>
                <a:cubicBezTo>
                  <a:pt x="1079" y="896"/>
                  <a:pt x="1065" y="880"/>
                  <a:pt x="1060" y="860"/>
                </a:cubicBezTo>
                <a:cubicBezTo>
                  <a:pt x="1068" y="864"/>
                  <a:pt x="1070" y="876"/>
                  <a:pt x="1077" y="881"/>
                </a:cubicBezTo>
                <a:close/>
                <a:moveTo>
                  <a:pt x="1674" y="221"/>
                </a:moveTo>
                <a:cubicBezTo>
                  <a:pt x="1667" y="215"/>
                  <a:pt x="1654" y="209"/>
                  <a:pt x="1645" y="203"/>
                </a:cubicBezTo>
                <a:cubicBezTo>
                  <a:pt x="1641" y="201"/>
                  <a:pt x="1639" y="197"/>
                  <a:pt x="1636" y="196"/>
                </a:cubicBezTo>
                <a:cubicBezTo>
                  <a:pt x="1621" y="186"/>
                  <a:pt x="1604" y="182"/>
                  <a:pt x="1593" y="173"/>
                </a:cubicBezTo>
                <a:cubicBezTo>
                  <a:pt x="1579" y="169"/>
                  <a:pt x="1568" y="162"/>
                  <a:pt x="1557" y="155"/>
                </a:cubicBezTo>
                <a:cubicBezTo>
                  <a:pt x="1539" y="151"/>
                  <a:pt x="1519" y="142"/>
                  <a:pt x="1505" y="135"/>
                </a:cubicBezTo>
                <a:cubicBezTo>
                  <a:pt x="1484" y="125"/>
                  <a:pt x="1459" y="118"/>
                  <a:pt x="1436" y="111"/>
                </a:cubicBezTo>
                <a:cubicBezTo>
                  <a:pt x="1423" y="107"/>
                  <a:pt x="1409" y="105"/>
                  <a:pt x="1394" y="102"/>
                </a:cubicBezTo>
                <a:cubicBezTo>
                  <a:pt x="1377" y="99"/>
                  <a:pt x="1360" y="92"/>
                  <a:pt x="1343" y="88"/>
                </a:cubicBezTo>
                <a:cubicBezTo>
                  <a:pt x="1301" y="77"/>
                  <a:pt x="1258" y="68"/>
                  <a:pt x="1213" y="62"/>
                </a:cubicBezTo>
                <a:cubicBezTo>
                  <a:pt x="1190" y="59"/>
                  <a:pt x="1171" y="57"/>
                  <a:pt x="1146" y="56"/>
                </a:cubicBezTo>
                <a:cubicBezTo>
                  <a:pt x="1122" y="56"/>
                  <a:pt x="1093" y="54"/>
                  <a:pt x="1077" y="60"/>
                </a:cubicBezTo>
                <a:cubicBezTo>
                  <a:pt x="1079" y="67"/>
                  <a:pt x="1083" y="72"/>
                  <a:pt x="1089" y="76"/>
                </a:cubicBezTo>
                <a:cubicBezTo>
                  <a:pt x="1092" y="76"/>
                  <a:pt x="1089" y="69"/>
                  <a:pt x="1093" y="69"/>
                </a:cubicBezTo>
                <a:cubicBezTo>
                  <a:pt x="1102" y="104"/>
                  <a:pt x="1114" y="135"/>
                  <a:pt x="1134" y="158"/>
                </a:cubicBezTo>
                <a:cubicBezTo>
                  <a:pt x="1137" y="145"/>
                  <a:pt x="1132" y="118"/>
                  <a:pt x="1142" y="110"/>
                </a:cubicBezTo>
                <a:cubicBezTo>
                  <a:pt x="1140" y="135"/>
                  <a:pt x="1147" y="153"/>
                  <a:pt x="1148" y="176"/>
                </a:cubicBezTo>
                <a:cubicBezTo>
                  <a:pt x="1145" y="178"/>
                  <a:pt x="1142" y="175"/>
                  <a:pt x="1139" y="176"/>
                </a:cubicBezTo>
                <a:cubicBezTo>
                  <a:pt x="1141" y="189"/>
                  <a:pt x="1146" y="199"/>
                  <a:pt x="1153" y="206"/>
                </a:cubicBezTo>
                <a:cubicBezTo>
                  <a:pt x="1162" y="199"/>
                  <a:pt x="1159" y="181"/>
                  <a:pt x="1167" y="174"/>
                </a:cubicBezTo>
                <a:cubicBezTo>
                  <a:pt x="1165" y="183"/>
                  <a:pt x="1167" y="189"/>
                  <a:pt x="1167" y="199"/>
                </a:cubicBezTo>
                <a:cubicBezTo>
                  <a:pt x="1165" y="204"/>
                  <a:pt x="1157" y="207"/>
                  <a:pt x="1161" y="214"/>
                </a:cubicBezTo>
                <a:cubicBezTo>
                  <a:pt x="1147" y="216"/>
                  <a:pt x="1156" y="252"/>
                  <a:pt x="1162" y="256"/>
                </a:cubicBezTo>
                <a:cubicBezTo>
                  <a:pt x="1150" y="262"/>
                  <a:pt x="1148" y="283"/>
                  <a:pt x="1148" y="298"/>
                </a:cubicBezTo>
                <a:cubicBezTo>
                  <a:pt x="1154" y="297"/>
                  <a:pt x="1154" y="289"/>
                  <a:pt x="1162" y="290"/>
                </a:cubicBezTo>
                <a:cubicBezTo>
                  <a:pt x="1159" y="297"/>
                  <a:pt x="1152" y="305"/>
                  <a:pt x="1151" y="314"/>
                </a:cubicBezTo>
                <a:cubicBezTo>
                  <a:pt x="1150" y="325"/>
                  <a:pt x="1157" y="330"/>
                  <a:pt x="1162" y="337"/>
                </a:cubicBezTo>
                <a:cubicBezTo>
                  <a:pt x="1163" y="340"/>
                  <a:pt x="1161" y="345"/>
                  <a:pt x="1163" y="347"/>
                </a:cubicBezTo>
                <a:cubicBezTo>
                  <a:pt x="1170" y="346"/>
                  <a:pt x="1169" y="342"/>
                  <a:pt x="1174" y="341"/>
                </a:cubicBezTo>
                <a:cubicBezTo>
                  <a:pt x="1187" y="337"/>
                  <a:pt x="1196" y="349"/>
                  <a:pt x="1210" y="346"/>
                </a:cubicBezTo>
                <a:cubicBezTo>
                  <a:pt x="1211" y="338"/>
                  <a:pt x="1214" y="330"/>
                  <a:pt x="1215" y="321"/>
                </a:cubicBezTo>
                <a:cubicBezTo>
                  <a:pt x="1213" y="316"/>
                  <a:pt x="1205" y="318"/>
                  <a:pt x="1204" y="312"/>
                </a:cubicBezTo>
                <a:cubicBezTo>
                  <a:pt x="1205" y="310"/>
                  <a:pt x="1206" y="308"/>
                  <a:pt x="1209" y="308"/>
                </a:cubicBezTo>
                <a:cubicBezTo>
                  <a:pt x="1214" y="307"/>
                  <a:pt x="1213" y="312"/>
                  <a:pt x="1219" y="311"/>
                </a:cubicBezTo>
                <a:cubicBezTo>
                  <a:pt x="1224" y="296"/>
                  <a:pt x="1221" y="275"/>
                  <a:pt x="1223" y="258"/>
                </a:cubicBezTo>
                <a:cubicBezTo>
                  <a:pt x="1227" y="265"/>
                  <a:pt x="1230" y="273"/>
                  <a:pt x="1230" y="284"/>
                </a:cubicBezTo>
                <a:cubicBezTo>
                  <a:pt x="1231" y="288"/>
                  <a:pt x="1236" y="288"/>
                  <a:pt x="1236" y="294"/>
                </a:cubicBezTo>
                <a:cubicBezTo>
                  <a:pt x="1222" y="301"/>
                  <a:pt x="1225" y="324"/>
                  <a:pt x="1221" y="341"/>
                </a:cubicBezTo>
                <a:cubicBezTo>
                  <a:pt x="1224" y="344"/>
                  <a:pt x="1229" y="337"/>
                  <a:pt x="1232" y="340"/>
                </a:cubicBezTo>
                <a:cubicBezTo>
                  <a:pt x="1224" y="350"/>
                  <a:pt x="1216" y="363"/>
                  <a:pt x="1217" y="379"/>
                </a:cubicBezTo>
                <a:cubicBezTo>
                  <a:pt x="1241" y="375"/>
                  <a:pt x="1234" y="340"/>
                  <a:pt x="1264" y="343"/>
                </a:cubicBezTo>
                <a:cubicBezTo>
                  <a:pt x="1279" y="345"/>
                  <a:pt x="1294" y="363"/>
                  <a:pt x="1283" y="379"/>
                </a:cubicBezTo>
                <a:cubicBezTo>
                  <a:pt x="1281" y="383"/>
                  <a:pt x="1274" y="384"/>
                  <a:pt x="1271" y="390"/>
                </a:cubicBezTo>
                <a:cubicBezTo>
                  <a:pt x="1287" y="401"/>
                  <a:pt x="1271" y="425"/>
                  <a:pt x="1254" y="423"/>
                </a:cubicBezTo>
                <a:cubicBezTo>
                  <a:pt x="1235" y="421"/>
                  <a:pt x="1234" y="399"/>
                  <a:pt x="1232" y="381"/>
                </a:cubicBezTo>
                <a:cubicBezTo>
                  <a:pt x="1210" y="387"/>
                  <a:pt x="1209" y="418"/>
                  <a:pt x="1211" y="443"/>
                </a:cubicBezTo>
                <a:cubicBezTo>
                  <a:pt x="1218" y="449"/>
                  <a:pt x="1231" y="447"/>
                  <a:pt x="1237" y="442"/>
                </a:cubicBezTo>
                <a:cubicBezTo>
                  <a:pt x="1240" y="445"/>
                  <a:pt x="1242" y="448"/>
                  <a:pt x="1245" y="450"/>
                </a:cubicBezTo>
                <a:cubicBezTo>
                  <a:pt x="1235" y="452"/>
                  <a:pt x="1227" y="455"/>
                  <a:pt x="1220" y="459"/>
                </a:cubicBezTo>
                <a:cubicBezTo>
                  <a:pt x="1207" y="444"/>
                  <a:pt x="1202" y="469"/>
                  <a:pt x="1188" y="466"/>
                </a:cubicBezTo>
                <a:cubicBezTo>
                  <a:pt x="1186" y="474"/>
                  <a:pt x="1177" y="472"/>
                  <a:pt x="1175" y="478"/>
                </a:cubicBezTo>
                <a:cubicBezTo>
                  <a:pt x="1174" y="485"/>
                  <a:pt x="1198" y="509"/>
                  <a:pt x="1187" y="523"/>
                </a:cubicBezTo>
                <a:cubicBezTo>
                  <a:pt x="1185" y="512"/>
                  <a:pt x="1182" y="498"/>
                  <a:pt x="1171" y="498"/>
                </a:cubicBezTo>
                <a:cubicBezTo>
                  <a:pt x="1169" y="517"/>
                  <a:pt x="1176" y="533"/>
                  <a:pt x="1182" y="544"/>
                </a:cubicBezTo>
                <a:cubicBezTo>
                  <a:pt x="1170" y="568"/>
                  <a:pt x="1194" y="585"/>
                  <a:pt x="1191" y="608"/>
                </a:cubicBezTo>
                <a:cubicBezTo>
                  <a:pt x="1211" y="598"/>
                  <a:pt x="1228" y="610"/>
                  <a:pt x="1229" y="630"/>
                </a:cubicBezTo>
                <a:cubicBezTo>
                  <a:pt x="1240" y="627"/>
                  <a:pt x="1250" y="631"/>
                  <a:pt x="1250" y="641"/>
                </a:cubicBezTo>
                <a:cubicBezTo>
                  <a:pt x="1251" y="650"/>
                  <a:pt x="1240" y="661"/>
                  <a:pt x="1238" y="668"/>
                </a:cubicBezTo>
                <a:cubicBezTo>
                  <a:pt x="1237" y="673"/>
                  <a:pt x="1239" y="678"/>
                  <a:pt x="1238" y="683"/>
                </a:cubicBezTo>
                <a:cubicBezTo>
                  <a:pt x="1236" y="692"/>
                  <a:pt x="1229" y="694"/>
                  <a:pt x="1226" y="698"/>
                </a:cubicBezTo>
                <a:cubicBezTo>
                  <a:pt x="1226" y="703"/>
                  <a:pt x="1228" y="705"/>
                  <a:pt x="1227" y="709"/>
                </a:cubicBezTo>
                <a:cubicBezTo>
                  <a:pt x="1247" y="709"/>
                  <a:pt x="1261" y="720"/>
                  <a:pt x="1258" y="744"/>
                </a:cubicBezTo>
                <a:cubicBezTo>
                  <a:pt x="1285" y="761"/>
                  <a:pt x="1256" y="795"/>
                  <a:pt x="1234" y="798"/>
                </a:cubicBezTo>
                <a:cubicBezTo>
                  <a:pt x="1231" y="815"/>
                  <a:pt x="1221" y="824"/>
                  <a:pt x="1204" y="826"/>
                </a:cubicBezTo>
                <a:cubicBezTo>
                  <a:pt x="1201" y="831"/>
                  <a:pt x="1196" y="836"/>
                  <a:pt x="1192" y="840"/>
                </a:cubicBezTo>
                <a:cubicBezTo>
                  <a:pt x="1188" y="862"/>
                  <a:pt x="1191" y="880"/>
                  <a:pt x="1194" y="896"/>
                </a:cubicBezTo>
                <a:cubicBezTo>
                  <a:pt x="1195" y="900"/>
                  <a:pt x="1196" y="905"/>
                  <a:pt x="1196" y="908"/>
                </a:cubicBezTo>
                <a:cubicBezTo>
                  <a:pt x="1196" y="915"/>
                  <a:pt x="1192" y="920"/>
                  <a:pt x="1191" y="926"/>
                </a:cubicBezTo>
                <a:cubicBezTo>
                  <a:pt x="1190" y="934"/>
                  <a:pt x="1194" y="943"/>
                  <a:pt x="1193" y="952"/>
                </a:cubicBezTo>
                <a:cubicBezTo>
                  <a:pt x="1196" y="953"/>
                  <a:pt x="1200" y="953"/>
                  <a:pt x="1204" y="952"/>
                </a:cubicBezTo>
                <a:cubicBezTo>
                  <a:pt x="1208" y="943"/>
                  <a:pt x="1216" y="935"/>
                  <a:pt x="1226" y="934"/>
                </a:cubicBezTo>
                <a:cubicBezTo>
                  <a:pt x="1236" y="934"/>
                  <a:pt x="1239" y="940"/>
                  <a:pt x="1246" y="945"/>
                </a:cubicBezTo>
                <a:cubicBezTo>
                  <a:pt x="1263" y="940"/>
                  <a:pt x="1277" y="953"/>
                  <a:pt x="1273" y="974"/>
                </a:cubicBezTo>
                <a:cubicBezTo>
                  <a:pt x="1281" y="979"/>
                  <a:pt x="1287" y="984"/>
                  <a:pt x="1289" y="993"/>
                </a:cubicBezTo>
                <a:cubicBezTo>
                  <a:pt x="1293" y="1015"/>
                  <a:pt x="1272" y="1023"/>
                  <a:pt x="1276" y="1036"/>
                </a:cubicBezTo>
                <a:cubicBezTo>
                  <a:pt x="1285" y="1032"/>
                  <a:pt x="1290" y="1024"/>
                  <a:pt x="1296" y="1018"/>
                </a:cubicBezTo>
                <a:cubicBezTo>
                  <a:pt x="1302" y="1011"/>
                  <a:pt x="1309" y="1004"/>
                  <a:pt x="1314" y="996"/>
                </a:cubicBezTo>
                <a:cubicBezTo>
                  <a:pt x="1311" y="989"/>
                  <a:pt x="1316" y="982"/>
                  <a:pt x="1319" y="977"/>
                </a:cubicBezTo>
                <a:cubicBezTo>
                  <a:pt x="1321" y="979"/>
                  <a:pt x="1321" y="984"/>
                  <a:pt x="1321" y="988"/>
                </a:cubicBezTo>
                <a:cubicBezTo>
                  <a:pt x="1333" y="982"/>
                  <a:pt x="1342" y="972"/>
                  <a:pt x="1350" y="963"/>
                </a:cubicBezTo>
                <a:cubicBezTo>
                  <a:pt x="1359" y="953"/>
                  <a:pt x="1369" y="944"/>
                  <a:pt x="1374" y="931"/>
                </a:cubicBezTo>
                <a:cubicBezTo>
                  <a:pt x="1375" y="931"/>
                  <a:pt x="1373" y="925"/>
                  <a:pt x="1374" y="922"/>
                </a:cubicBezTo>
                <a:cubicBezTo>
                  <a:pt x="1375" y="919"/>
                  <a:pt x="1380" y="919"/>
                  <a:pt x="1381" y="915"/>
                </a:cubicBezTo>
                <a:cubicBezTo>
                  <a:pt x="1381" y="904"/>
                  <a:pt x="1376" y="898"/>
                  <a:pt x="1368" y="895"/>
                </a:cubicBezTo>
                <a:cubicBezTo>
                  <a:pt x="1359" y="903"/>
                  <a:pt x="1329" y="920"/>
                  <a:pt x="1319" y="904"/>
                </a:cubicBezTo>
                <a:cubicBezTo>
                  <a:pt x="1315" y="897"/>
                  <a:pt x="1318" y="887"/>
                  <a:pt x="1326" y="885"/>
                </a:cubicBezTo>
                <a:cubicBezTo>
                  <a:pt x="1317" y="869"/>
                  <a:pt x="1328" y="849"/>
                  <a:pt x="1346" y="850"/>
                </a:cubicBezTo>
                <a:cubicBezTo>
                  <a:pt x="1350" y="841"/>
                  <a:pt x="1357" y="836"/>
                  <a:pt x="1371" y="838"/>
                </a:cubicBezTo>
                <a:cubicBezTo>
                  <a:pt x="1389" y="845"/>
                  <a:pt x="1385" y="867"/>
                  <a:pt x="1381" y="887"/>
                </a:cubicBezTo>
                <a:cubicBezTo>
                  <a:pt x="1387" y="890"/>
                  <a:pt x="1387" y="898"/>
                  <a:pt x="1388" y="905"/>
                </a:cubicBezTo>
                <a:cubicBezTo>
                  <a:pt x="1392" y="905"/>
                  <a:pt x="1392" y="909"/>
                  <a:pt x="1397" y="908"/>
                </a:cubicBezTo>
                <a:cubicBezTo>
                  <a:pt x="1413" y="890"/>
                  <a:pt x="1425" y="864"/>
                  <a:pt x="1422" y="830"/>
                </a:cubicBezTo>
                <a:cubicBezTo>
                  <a:pt x="1426" y="834"/>
                  <a:pt x="1427" y="842"/>
                  <a:pt x="1432" y="847"/>
                </a:cubicBezTo>
                <a:cubicBezTo>
                  <a:pt x="1440" y="831"/>
                  <a:pt x="1450" y="808"/>
                  <a:pt x="1444" y="784"/>
                </a:cubicBezTo>
                <a:cubicBezTo>
                  <a:pt x="1448" y="783"/>
                  <a:pt x="1446" y="790"/>
                  <a:pt x="1451" y="788"/>
                </a:cubicBezTo>
                <a:cubicBezTo>
                  <a:pt x="1455" y="771"/>
                  <a:pt x="1452" y="747"/>
                  <a:pt x="1452" y="730"/>
                </a:cubicBezTo>
                <a:cubicBezTo>
                  <a:pt x="1464" y="750"/>
                  <a:pt x="1461" y="783"/>
                  <a:pt x="1458" y="808"/>
                </a:cubicBezTo>
                <a:cubicBezTo>
                  <a:pt x="1460" y="809"/>
                  <a:pt x="1463" y="807"/>
                  <a:pt x="1464" y="808"/>
                </a:cubicBezTo>
                <a:cubicBezTo>
                  <a:pt x="1449" y="820"/>
                  <a:pt x="1443" y="839"/>
                  <a:pt x="1439" y="862"/>
                </a:cubicBezTo>
                <a:cubicBezTo>
                  <a:pt x="1439" y="864"/>
                  <a:pt x="1444" y="861"/>
                  <a:pt x="1444" y="863"/>
                </a:cubicBezTo>
                <a:cubicBezTo>
                  <a:pt x="1430" y="877"/>
                  <a:pt x="1411" y="894"/>
                  <a:pt x="1409" y="914"/>
                </a:cubicBezTo>
                <a:cubicBezTo>
                  <a:pt x="1424" y="913"/>
                  <a:pt x="1422" y="887"/>
                  <a:pt x="1440" y="891"/>
                </a:cubicBezTo>
                <a:cubicBezTo>
                  <a:pt x="1447" y="892"/>
                  <a:pt x="1449" y="900"/>
                  <a:pt x="1451" y="907"/>
                </a:cubicBezTo>
                <a:cubicBezTo>
                  <a:pt x="1449" y="910"/>
                  <a:pt x="1440" y="907"/>
                  <a:pt x="1438" y="911"/>
                </a:cubicBezTo>
                <a:cubicBezTo>
                  <a:pt x="1462" y="910"/>
                  <a:pt x="1476" y="918"/>
                  <a:pt x="1474" y="942"/>
                </a:cubicBezTo>
                <a:cubicBezTo>
                  <a:pt x="1470" y="953"/>
                  <a:pt x="1461" y="959"/>
                  <a:pt x="1453" y="965"/>
                </a:cubicBezTo>
                <a:cubicBezTo>
                  <a:pt x="1450" y="964"/>
                  <a:pt x="1450" y="959"/>
                  <a:pt x="1446" y="959"/>
                </a:cubicBezTo>
                <a:cubicBezTo>
                  <a:pt x="1462" y="983"/>
                  <a:pt x="1442" y="1008"/>
                  <a:pt x="1414" y="1007"/>
                </a:cubicBezTo>
                <a:cubicBezTo>
                  <a:pt x="1412" y="1006"/>
                  <a:pt x="1416" y="998"/>
                  <a:pt x="1411" y="999"/>
                </a:cubicBezTo>
                <a:cubicBezTo>
                  <a:pt x="1406" y="1004"/>
                  <a:pt x="1406" y="1010"/>
                  <a:pt x="1401" y="1013"/>
                </a:cubicBezTo>
                <a:cubicBezTo>
                  <a:pt x="1383" y="1024"/>
                  <a:pt x="1361" y="1006"/>
                  <a:pt x="1366" y="983"/>
                </a:cubicBezTo>
                <a:cubicBezTo>
                  <a:pt x="1368" y="974"/>
                  <a:pt x="1380" y="966"/>
                  <a:pt x="1375" y="953"/>
                </a:cubicBezTo>
                <a:cubicBezTo>
                  <a:pt x="1362" y="962"/>
                  <a:pt x="1352" y="973"/>
                  <a:pt x="1344" y="985"/>
                </a:cubicBezTo>
                <a:cubicBezTo>
                  <a:pt x="1343" y="989"/>
                  <a:pt x="1348" y="988"/>
                  <a:pt x="1348" y="992"/>
                </a:cubicBezTo>
                <a:cubicBezTo>
                  <a:pt x="1346" y="997"/>
                  <a:pt x="1338" y="995"/>
                  <a:pt x="1333" y="995"/>
                </a:cubicBezTo>
                <a:cubicBezTo>
                  <a:pt x="1328" y="1001"/>
                  <a:pt x="1320" y="1006"/>
                  <a:pt x="1317" y="1015"/>
                </a:cubicBezTo>
                <a:cubicBezTo>
                  <a:pt x="1320" y="1018"/>
                  <a:pt x="1325" y="1013"/>
                  <a:pt x="1327" y="1016"/>
                </a:cubicBezTo>
                <a:cubicBezTo>
                  <a:pt x="1308" y="1019"/>
                  <a:pt x="1296" y="1030"/>
                  <a:pt x="1289" y="1045"/>
                </a:cubicBezTo>
                <a:cubicBezTo>
                  <a:pt x="1285" y="1050"/>
                  <a:pt x="1278" y="1052"/>
                  <a:pt x="1277" y="1059"/>
                </a:cubicBezTo>
                <a:cubicBezTo>
                  <a:pt x="1288" y="1061"/>
                  <a:pt x="1293" y="1070"/>
                  <a:pt x="1298" y="1078"/>
                </a:cubicBezTo>
                <a:cubicBezTo>
                  <a:pt x="1316" y="1076"/>
                  <a:pt x="1331" y="1083"/>
                  <a:pt x="1333" y="1096"/>
                </a:cubicBezTo>
                <a:cubicBezTo>
                  <a:pt x="1335" y="1107"/>
                  <a:pt x="1327" y="1111"/>
                  <a:pt x="1324" y="1120"/>
                </a:cubicBezTo>
                <a:cubicBezTo>
                  <a:pt x="1331" y="1138"/>
                  <a:pt x="1317" y="1154"/>
                  <a:pt x="1298" y="1154"/>
                </a:cubicBezTo>
                <a:cubicBezTo>
                  <a:pt x="1295" y="1149"/>
                  <a:pt x="1293" y="1143"/>
                  <a:pt x="1288" y="1140"/>
                </a:cubicBezTo>
                <a:cubicBezTo>
                  <a:pt x="1292" y="1152"/>
                  <a:pt x="1297" y="1175"/>
                  <a:pt x="1276" y="1176"/>
                </a:cubicBezTo>
                <a:cubicBezTo>
                  <a:pt x="1272" y="1175"/>
                  <a:pt x="1270" y="1172"/>
                  <a:pt x="1264" y="1173"/>
                </a:cubicBezTo>
                <a:cubicBezTo>
                  <a:pt x="1243" y="1206"/>
                  <a:pt x="1214" y="1162"/>
                  <a:pt x="1233" y="1137"/>
                </a:cubicBezTo>
                <a:cubicBezTo>
                  <a:pt x="1231" y="1133"/>
                  <a:pt x="1226" y="1133"/>
                  <a:pt x="1223" y="1130"/>
                </a:cubicBezTo>
                <a:cubicBezTo>
                  <a:pt x="1223" y="1137"/>
                  <a:pt x="1215" y="1144"/>
                  <a:pt x="1215" y="1151"/>
                </a:cubicBezTo>
                <a:cubicBezTo>
                  <a:pt x="1214" y="1158"/>
                  <a:pt x="1220" y="1163"/>
                  <a:pt x="1220" y="1169"/>
                </a:cubicBezTo>
                <a:cubicBezTo>
                  <a:pt x="1220" y="1171"/>
                  <a:pt x="1220" y="1174"/>
                  <a:pt x="1219" y="1176"/>
                </a:cubicBezTo>
                <a:cubicBezTo>
                  <a:pt x="1214" y="1194"/>
                  <a:pt x="1197" y="1199"/>
                  <a:pt x="1172" y="1200"/>
                </a:cubicBezTo>
                <a:cubicBezTo>
                  <a:pt x="1172" y="1205"/>
                  <a:pt x="1174" y="1208"/>
                  <a:pt x="1175" y="1211"/>
                </a:cubicBezTo>
                <a:cubicBezTo>
                  <a:pt x="1188" y="1207"/>
                  <a:pt x="1192" y="1214"/>
                  <a:pt x="1202" y="1217"/>
                </a:cubicBezTo>
                <a:cubicBezTo>
                  <a:pt x="1214" y="1205"/>
                  <a:pt x="1238" y="1215"/>
                  <a:pt x="1240" y="1232"/>
                </a:cubicBezTo>
                <a:cubicBezTo>
                  <a:pt x="1245" y="1233"/>
                  <a:pt x="1248" y="1233"/>
                  <a:pt x="1254" y="1234"/>
                </a:cubicBezTo>
                <a:cubicBezTo>
                  <a:pt x="1259" y="1227"/>
                  <a:pt x="1264" y="1222"/>
                  <a:pt x="1272" y="1218"/>
                </a:cubicBezTo>
                <a:cubicBezTo>
                  <a:pt x="1271" y="1199"/>
                  <a:pt x="1286" y="1190"/>
                  <a:pt x="1304" y="1197"/>
                </a:cubicBezTo>
                <a:cubicBezTo>
                  <a:pt x="1306" y="1190"/>
                  <a:pt x="1313" y="1188"/>
                  <a:pt x="1323" y="1187"/>
                </a:cubicBezTo>
                <a:cubicBezTo>
                  <a:pt x="1327" y="1166"/>
                  <a:pt x="1356" y="1150"/>
                  <a:pt x="1373" y="1169"/>
                </a:cubicBezTo>
                <a:cubicBezTo>
                  <a:pt x="1388" y="1167"/>
                  <a:pt x="1399" y="1176"/>
                  <a:pt x="1400" y="1189"/>
                </a:cubicBezTo>
                <a:cubicBezTo>
                  <a:pt x="1400" y="1201"/>
                  <a:pt x="1389" y="1211"/>
                  <a:pt x="1390" y="1221"/>
                </a:cubicBezTo>
                <a:cubicBezTo>
                  <a:pt x="1403" y="1222"/>
                  <a:pt x="1406" y="1207"/>
                  <a:pt x="1421" y="1209"/>
                </a:cubicBezTo>
                <a:cubicBezTo>
                  <a:pt x="1428" y="1210"/>
                  <a:pt x="1434" y="1214"/>
                  <a:pt x="1442" y="1212"/>
                </a:cubicBezTo>
                <a:cubicBezTo>
                  <a:pt x="1441" y="1199"/>
                  <a:pt x="1464" y="1193"/>
                  <a:pt x="1465" y="1184"/>
                </a:cubicBezTo>
                <a:cubicBezTo>
                  <a:pt x="1466" y="1167"/>
                  <a:pt x="1439" y="1183"/>
                  <a:pt x="1428" y="1183"/>
                </a:cubicBezTo>
                <a:cubicBezTo>
                  <a:pt x="1407" y="1182"/>
                  <a:pt x="1399" y="1155"/>
                  <a:pt x="1419" y="1148"/>
                </a:cubicBezTo>
                <a:cubicBezTo>
                  <a:pt x="1423" y="1111"/>
                  <a:pt x="1470" y="1129"/>
                  <a:pt x="1463" y="1161"/>
                </a:cubicBezTo>
                <a:cubicBezTo>
                  <a:pt x="1467" y="1163"/>
                  <a:pt x="1470" y="1167"/>
                  <a:pt x="1475" y="1169"/>
                </a:cubicBezTo>
                <a:cubicBezTo>
                  <a:pt x="1495" y="1149"/>
                  <a:pt x="1511" y="1125"/>
                  <a:pt x="1525" y="1097"/>
                </a:cubicBezTo>
                <a:cubicBezTo>
                  <a:pt x="1520" y="1088"/>
                  <a:pt x="1504" y="1095"/>
                  <a:pt x="1493" y="1094"/>
                </a:cubicBezTo>
                <a:cubicBezTo>
                  <a:pt x="1472" y="1090"/>
                  <a:pt x="1460" y="1065"/>
                  <a:pt x="1481" y="1053"/>
                </a:cubicBezTo>
                <a:cubicBezTo>
                  <a:pt x="1483" y="1053"/>
                  <a:pt x="1485" y="1053"/>
                  <a:pt x="1487" y="1053"/>
                </a:cubicBezTo>
                <a:cubicBezTo>
                  <a:pt x="1492" y="1046"/>
                  <a:pt x="1494" y="1037"/>
                  <a:pt x="1503" y="1035"/>
                </a:cubicBezTo>
                <a:cubicBezTo>
                  <a:pt x="1524" y="1030"/>
                  <a:pt x="1532" y="1062"/>
                  <a:pt x="1524" y="1085"/>
                </a:cubicBezTo>
                <a:cubicBezTo>
                  <a:pt x="1526" y="1085"/>
                  <a:pt x="1526" y="1089"/>
                  <a:pt x="1531" y="1088"/>
                </a:cubicBezTo>
                <a:cubicBezTo>
                  <a:pt x="1544" y="1068"/>
                  <a:pt x="1562" y="1052"/>
                  <a:pt x="1573" y="1029"/>
                </a:cubicBezTo>
                <a:cubicBezTo>
                  <a:pt x="1576" y="1029"/>
                  <a:pt x="1577" y="1027"/>
                  <a:pt x="1580" y="1026"/>
                </a:cubicBezTo>
                <a:cubicBezTo>
                  <a:pt x="1583" y="1005"/>
                  <a:pt x="1584" y="980"/>
                  <a:pt x="1587" y="960"/>
                </a:cubicBezTo>
                <a:cubicBezTo>
                  <a:pt x="1587" y="956"/>
                  <a:pt x="1592" y="948"/>
                  <a:pt x="1586" y="946"/>
                </a:cubicBezTo>
                <a:cubicBezTo>
                  <a:pt x="1581" y="949"/>
                  <a:pt x="1580" y="956"/>
                  <a:pt x="1578" y="960"/>
                </a:cubicBezTo>
                <a:cubicBezTo>
                  <a:pt x="1573" y="968"/>
                  <a:pt x="1566" y="978"/>
                  <a:pt x="1553" y="977"/>
                </a:cubicBezTo>
                <a:cubicBezTo>
                  <a:pt x="1544" y="977"/>
                  <a:pt x="1541" y="967"/>
                  <a:pt x="1534" y="965"/>
                </a:cubicBezTo>
                <a:cubicBezTo>
                  <a:pt x="1530" y="964"/>
                  <a:pt x="1525" y="967"/>
                  <a:pt x="1521" y="966"/>
                </a:cubicBezTo>
                <a:cubicBezTo>
                  <a:pt x="1493" y="962"/>
                  <a:pt x="1494" y="916"/>
                  <a:pt x="1526" y="914"/>
                </a:cubicBezTo>
                <a:cubicBezTo>
                  <a:pt x="1529" y="924"/>
                  <a:pt x="1529" y="938"/>
                  <a:pt x="1540" y="940"/>
                </a:cubicBezTo>
                <a:cubicBezTo>
                  <a:pt x="1541" y="931"/>
                  <a:pt x="1534" y="928"/>
                  <a:pt x="1533" y="919"/>
                </a:cubicBezTo>
                <a:cubicBezTo>
                  <a:pt x="1532" y="909"/>
                  <a:pt x="1537" y="902"/>
                  <a:pt x="1545" y="900"/>
                </a:cubicBezTo>
                <a:cubicBezTo>
                  <a:pt x="1567" y="895"/>
                  <a:pt x="1578" y="913"/>
                  <a:pt x="1583" y="928"/>
                </a:cubicBezTo>
                <a:cubicBezTo>
                  <a:pt x="1583" y="933"/>
                  <a:pt x="1583" y="938"/>
                  <a:pt x="1590" y="937"/>
                </a:cubicBezTo>
                <a:cubicBezTo>
                  <a:pt x="1594" y="920"/>
                  <a:pt x="1602" y="903"/>
                  <a:pt x="1603" y="885"/>
                </a:cubicBezTo>
                <a:cubicBezTo>
                  <a:pt x="1603" y="879"/>
                  <a:pt x="1601" y="876"/>
                  <a:pt x="1602" y="872"/>
                </a:cubicBezTo>
                <a:cubicBezTo>
                  <a:pt x="1603" y="867"/>
                  <a:pt x="1607" y="865"/>
                  <a:pt x="1609" y="859"/>
                </a:cubicBezTo>
                <a:cubicBezTo>
                  <a:pt x="1613" y="847"/>
                  <a:pt x="1610" y="836"/>
                  <a:pt x="1612" y="825"/>
                </a:cubicBezTo>
                <a:cubicBezTo>
                  <a:pt x="1601" y="822"/>
                  <a:pt x="1597" y="833"/>
                  <a:pt x="1585" y="834"/>
                </a:cubicBezTo>
                <a:cubicBezTo>
                  <a:pt x="1582" y="856"/>
                  <a:pt x="1546" y="874"/>
                  <a:pt x="1541" y="845"/>
                </a:cubicBezTo>
                <a:cubicBezTo>
                  <a:pt x="1510" y="848"/>
                  <a:pt x="1525" y="801"/>
                  <a:pt x="1547" y="811"/>
                </a:cubicBezTo>
                <a:cubicBezTo>
                  <a:pt x="1547" y="807"/>
                  <a:pt x="1552" y="808"/>
                  <a:pt x="1552" y="804"/>
                </a:cubicBezTo>
                <a:cubicBezTo>
                  <a:pt x="1551" y="800"/>
                  <a:pt x="1548" y="797"/>
                  <a:pt x="1550" y="792"/>
                </a:cubicBezTo>
                <a:cubicBezTo>
                  <a:pt x="1538" y="787"/>
                  <a:pt x="1533" y="769"/>
                  <a:pt x="1544" y="762"/>
                </a:cubicBezTo>
                <a:cubicBezTo>
                  <a:pt x="1554" y="755"/>
                  <a:pt x="1566" y="763"/>
                  <a:pt x="1576" y="768"/>
                </a:cubicBezTo>
                <a:cubicBezTo>
                  <a:pt x="1596" y="757"/>
                  <a:pt x="1606" y="788"/>
                  <a:pt x="1594" y="802"/>
                </a:cubicBezTo>
                <a:cubicBezTo>
                  <a:pt x="1598" y="809"/>
                  <a:pt x="1606" y="813"/>
                  <a:pt x="1614" y="816"/>
                </a:cubicBezTo>
                <a:cubicBezTo>
                  <a:pt x="1619" y="795"/>
                  <a:pt x="1624" y="771"/>
                  <a:pt x="1627" y="752"/>
                </a:cubicBezTo>
                <a:cubicBezTo>
                  <a:pt x="1622" y="746"/>
                  <a:pt x="1614" y="735"/>
                  <a:pt x="1618" y="727"/>
                </a:cubicBezTo>
                <a:cubicBezTo>
                  <a:pt x="1621" y="733"/>
                  <a:pt x="1621" y="741"/>
                  <a:pt x="1630" y="741"/>
                </a:cubicBezTo>
                <a:cubicBezTo>
                  <a:pt x="1634" y="732"/>
                  <a:pt x="1643" y="717"/>
                  <a:pt x="1643" y="708"/>
                </a:cubicBezTo>
                <a:cubicBezTo>
                  <a:pt x="1643" y="703"/>
                  <a:pt x="1634" y="699"/>
                  <a:pt x="1632" y="693"/>
                </a:cubicBezTo>
                <a:cubicBezTo>
                  <a:pt x="1629" y="685"/>
                  <a:pt x="1631" y="680"/>
                  <a:pt x="1629" y="671"/>
                </a:cubicBezTo>
                <a:cubicBezTo>
                  <a:pt x="1622" y="671"/>
                  <a:pt x="1621" y="674"/>
                  <a:pt x="1614" y="673"/>
                </a:cubicBezTo>
                <a:cubicBezTo>
                  <a:pt x="1607" y="686"/>
                  <a:pt x="1594" y="699"/>
                  <a:pt x="1574" y="696"/>
                </a:cubicBezTo>
                <a:cubicBezTo>
                  <a:pt x="1557" y="693"/>
                  <a:pt x="1553" y="672"/>
                  <a:pt x="1566" y="660"/>
                </a:cubicBezTo>
                <a:cubicBezTo>
                  <a:pt x="1561" y="645"/>
                  <a:pt x="1571" y="633"/>
                  <a:pt x="1579" y="630"/>
                </a:cubicBezTo>
                <a:cubicBezTo>
                  <a:pt x="1600" y="624"/>
                  <a:pt x="1615" y="650"/>
                  <a:pt x="1622" y="662"/>
                </a:cubicBezTo>
                <a:cubicBezTo>
                  <a:pt x="1625" y="662"/>
                  <a:pt x="1626" y="661"/>
                  <a:pt x="1629" y="661"/>
                </a:cubicBezTo>
                <a:cubicBezTo>
                  <a:pt x="1627" y="638"/>
                  <a:pt x="1630" y="608"/>
                  <a:pt x="1627" y="588"/>
                </a:cubicBezTo>
                <a:cubicBezTo>
                  <a:pt x="1620" y="591"/>
                  <a:pt x="1607" y="593"/>
                  <a:pt x="1605" y="585"/>
                </a:cubicBezTo>
                <a:cubicBezTo>
                  <a:pt x="1608" y="575"/>
                  <a:pt x="1622" y="580"/>
                  <a:pt x="1627" y="581"/>
                </a:cubicBezTo>
                <a:cubicBezTo>
                  <a:pt x="1629" y="564"/>
                  <a:pt x="1627" y="547"/>
                  <a:pt x="1627" y="527"/>
                </a:cubicBezTo>
                <a:cubicBezTo>
                  <a:pt x="1613" y="520"/>
                  <a:pt x="1614" y="499"/>
                  <a:pt x="1596" y="496"/>
                </a:cubicBezTo>
                <a:cubicBezTo>
                  <a:pt x="1572" y="508"/>
                  <a:pt x="1545" y="482"/>
                  <a:pt x="1558" y="461"/>
                </a:cubicBezTo>
                <a:cubicBezTo>
                  <a:pt x="1567" y="447"/>
                  <a:pt x="1600" y="447"/>
                  <a:pt x="1609" y="465"/>
                </a:cubicBezTo>
                <a:cubicBezTo>
                  <a:pt x="1614" y="475"/>
                  <a:pt x="1609" y="483"/>
                  <a:pt x="1611" y="494"/>
                </a:cubicBezTo>
                <a:cubicBezTo>
                  <a:pt x="1612" y="502"/>
                  <a:pt x="1620" y="504"/>
                  <a:pt x="1626" y="511"/>
                </a:cubicBezTo>
                <a:cubicBezTo>
                  <a:pt x="1631" y="481"/>
                  <a:pt x="1635" y="451"/>
                  <a:pt x="1635" y="419"/>
                </a:cubicBezTo>
                <a:cubicBezTo>
                  <a:pt x="1627" y="415"/>
                  <a:pt x="1625" y="406"/>
                  <a:pt x="1623" y="398"/>
                </a:cubicBezTo>
                <a:cubicBezTo>
                  <a:pt x="1630" y="399"/>
                  <a:pt x="1630" y="407"/>
                  <a:pt x="1637" y="408"/>
                </a:cubicBezTo>
                <a:cubicBezTo>
                  <a:pt x="1644" y="353"/>
                  <a:pt x="1660" y="304"/>
                  <a:pt x="1657" y="244"/>
                </a:cubicBezTo>
                <a:cubicBezTo>
                  <a:pt x="1663" y="246"/>
                  <a:pt x="1663" y="254"/>
                  <a:pt x="1669" y="255"/>
                </a:cubicBezTo>
                <a:cubicBezTo>
                  <a:pt x="1674" y="241"/>
                  <a:pt x="1688" y="232"/>
                  <a:pt x="1674" y="221"/>
                </a:cubicBezTo>
                <a:close/>
                <a:moveTo>
                  <a:pt x="927" y="76"/>
                </a:moveTo>
                <a:cubicBezTo>
                  <a:pt x="802" y="99"/>
                  <a:pt x="687" y="146"/>
                  <a:pt x="595" y="207"/>
                </a:cubicBezTo>
                <a:cubicBezTo>
                  <a:pt x="582" y="215"/>
                  <a:pt x="569" y="222"/>
                  <a:pt x="555" y="230"/>
                </a:cubicBezTo>
                <a:cubicBezTo>
                  <a:pt x="519" y="258"/>
                  <a:pt x="478" y="283"/>
                  <a:pt x="444" y="313"/>
                </a:cubicBezTo>
                <a:cubicBezTo>
                  <a:pt x="406" y="351"/>
                  <a:pt x="363" y="381"/>
                  <a:pt x="329" y="422"/>
                </a:cubicBezTo>
                <a:cubicBezTo>
                  <a:pt x="314" y="439"/>
                  <a:pt x="299" y="454"/>
                  <a:pt x="285" y="471"/>
                </a:cubicBezTo>
                <a:cubicBezTo>
                  <a:pt x="279" y="480"/>
                  <a:pt x="272" y="488"/>
                  <a:pt x="265" y="497"/>
                </a:cubicBezTo>
                <a:cubicBezTo>
                  <a:pt x="259" y="506"/>
                  <a:pt x="254" y="516"/>
                  <a:pt x="248" y="525"/>
                </a:cubicBezTo>
                <a:cubicBezTo>
                  <a:pt x="240" y="536"/>
                  <a:pt x="228" y="544"/>
                  <a:pt x="229" y="560"/>
                </a:cubicBezTo>
                <a:cubicBezTo>
                  <a:pt x="251" y="566"/>
                  <a:pt x="270" y="575"/>
                  <a:pt x="292" y="582"/>
                </a:cubicBezTo>
                <a:cubicBezTo>
                  <a:pt x="293" y="578"/>
                  <a:pt x="288" y="577"/>
                  <a:pt x="292" y="575"/>
                </a:cubicBezTo>
                <a:cubicBezTo>
                  <a:pt x="309" y="577"/>
                  <a:pt x="325" y="580"/>
                  <a:pt x="340" y="584"/>
                </a:cubicBezTo>
                <a:cubicBezTo>
                  <a:pt x="341" y="578"/>
                  <a:pt x="332" y="577"/>
                  <a:pt x="334" y="575"/>
                </a:cubicBezTo>
                <a:cubicBezTo>
                  <a:pt x="361" y="580"/>
                  <a:pt x="381" y="589"/>
                  <a:pt x="405" y="599"/>
                </a:cubicBezTo>
                <a:cubicBezTo>
                  <a:pt x="424" y="608"/>
                  <a:pt x="443" y="616"/>
                  <a:pt x="461" y="626"/>
                </a:cubicBezTo>
                <a:cubicBezTo>
                  <a:pt x="487" y="641"/>
                  <a:pt x="514" y="656"/>
                  <a:pt x="539" y="671"/>
                </a:cubicBezTo>
                <a:cubicBezTo>
                  <a:pt x="548" y="676"/>
                  <a:pt x="556" y="683"/>
                  <a:pt x="564" y="687"/>
                </a:cubicBezTo>
                <a:cubicBezTo>
                  <a:pt x="580" y="695"/>
                  <a:pt x="591" y="680"/>
                  <a:pt x="603" y="677"/>
                </a:cubicBezTo>
                <a:cubicBezTo>
                  <a:pt x="598" y="668"/>
                  <a:pt x="607" y="669"/>
                  <a:pt x="607" y="660"/>
                </a:cubicBezTo>
                <a:cubicBezTo>
                  <a:pt x="602" y="660"/>
                  <a:pt x="599" y="663"/>
                  <a:pt x="595" y="665"/>
                </a:cubicBezTo>
                <a:cubicBezTo>
                  <a:pt x="593" y="663"/>
                  <a:pt x="588" y="663"/>
                  <a:pt x="586" y="660"/>
                </a:cubicBezTo>
                <a:cubicBezTo>
                  <a:pt x="587" y="656"/>
                  <a:pt x="591" y="656"/>
                  <a:pt x="591" y="651"/>
                </a:cubicBezTo>
                <a:cubicBezTo>
                  <a:pt x="584" y="649"/>
                  <a:pt x="584" y="654"/>
                  <a:pt x="579" y="654"/>
                </a:cubicBezTo>
                <a:cubicBezTo>
                  <a:pt x="579" y="650"/>
                  <a:pt x="575" y="650"/>
                  <a:pt x="573" y="647"/>
                </a:cubicBezTo>
                <a:cubicBezTo>
                  <a:pt x="575" y="644"/>
                  <a:pt x="578" y="643"/>
                  <a:pt x="578" y="639"/>
                </a:cubicBezTo>
                <a:cubicBezTo>
                  <a:pt x="571" y="638"/>
                  <a:pt x="567" y="638"/>
                  <a:pt x="567" y="632"/>
                </a:cubicBezTo>
                <a:cubicBezTo>
                  <a:pt x="566" y="623"/>
                  <a:pt x="579" y="623"/>
                  <a:pt x="584" y="619"/>
                </a:cubicBezTo>
                <a:cubicBezTo>
                  <a:pt x="577" y="617"/>
                  <a:pt x="573" y="620"/>
                  <a:pt x="569" y="622"/>
                </a:cubicBezTo>
                <a:cubicBezTo>
                  <a:pt x="562" y="619"/>
                  <a:pt x="563" y="610"/>
                  <a:pt x="568" y="605"/>
                </a:cubicBezTo>
                <a:cubicBezTo>
                  <a:pt x="564" y="605"/>
                  <a:pt x="563" y="607"/>
                  <a:pt x="559" y="607"/>
                </a:cubicBezTo>
                <a:cubicBezTo>
                  <a:pt x="552" y="599"/>
                  <a:pt x="560" y="592"/>
                  <a:pt x="564" y="587"/>
                </a:cubicBezTo>
                <a:cubicBezTo>
                  <a:pt x="555" y="584"/>
                  <a:pt x="544" y="577"/>
                  <a:pt x="531" y="577"/>
                </a:cubicBezTo>
                <a:cubicBezTo>
                  <a:pt x="523" y="577"/>
                  <a:pt x="515" y="581"/>
                  <a:pt x="507" y="579"/>
                </a:cubicBezTo>
                <a:cubicBezTo>
                  <a:pt x="519" y="574"/>
                  <a:pt x="529" y="572"/>
                  <a:pt x="545" y="570"/>
                </a:cubicBezTo>
                <a:cubicBezTo>
                  <a:pt x="539" y="558"/>
                  <a:pt x="520" y="557"/>
                  <a:pt x="508" y="555"/>
                </a:cubicBezTo>
                <a:cubicBezTo>
                  <a:pt x="516" y="554"/>
                  <a:pt x="524" y="553"/>
                  <a:pt x="529" y="553"/>
                </a:cubicBezTo>
                <a:cubicBezTo>
                  <a:pt x="522" y="537"/>
                  <a:pt x="504" y="538"/>
                  <a:pt x="487" y="531"/>
                </a:cubicBezTo>
                <a:cubicBezTo>
                  <a:pt x="491" y="530"/>
                  <a:pt x="497" y="531"/>
                  <a:pt x="501" y="530"/>
                </a:cubicBezTo>
                <a:cubicBezTo>
                  <a:pt x="492" y="518"/>
                  <a:pt x="474" y="518"/>
                  <a:pt x="460" y="514"/>
                </a:cubicBezTo>
                <a:cubicBezTo>
                  <a:pt x="476" y="509"/>
                  <a:pt x="497" y="511"/>
                  <a:pt x="513" y="512"/>
                </a:cubicBezTo>
                <a:cubicBezTo>
                  <a:pt x="501" y="507"/>
                  <a:pt x="483" y="508"/>
                  <a:pt x="469" y="506"/>
                </a:cubicBezTo>
                <a:cubicBezTo>
                  <a:pt x="456" y="496"/>
                  <a:pt x="436" y="496"/>
                  <a:pt x="414" y="494"/>
                </a:cubicBezTo>
                <a:cubicBezTo>
                  <a:pt x="431" y="490"/>
                  <a:pt x="454" y="490"/>
                  <a:pt x="472" y="491"/>
                </a:cubicBezTo>
                <a:cubicBezTo>
                  <a:pt x="461" y="485"/>
                  <a:pt x="450" y="490"/>
                  <a:pt x="439" y="487"/>
                </a:cubicBezTo>
                <a:cubicBezTo>
                  <a:pt x="434" y="487"/>
                  <a:pt x="429" y="483"/>
                  <a:pt x="424" y="480"/>
                </a:cubicBezTo>
                <a:cubicBezTo>
                  <a:pt x="419" y="477"/>
                  <a:pt x="413" y="476"/>
                  <a:pt x="407" y="475"/>
                </a:cubicBezTo>
                <a:cubicBezTo>
                  <a:pt x="403" y="473"/>
                  <a:pt x="398" y="469"/>
                  <a:pt x="394" y="468"/>
                </a:cubicBezTo>
                <a:cubicBezTo>
                  <a:pt x="380" y="464"/>
                  <a:pt x="368" y="465"/>
                  <a:pt x="353" y="461"/>
                </a:cubicBezTo>
                <a:cubicBezTo>
                  <a:pt x="391" y="461"/>
                  <a:pt x="419" y="468"/>
                  <a:pt x="449" y="474"/>
                </a:cubicBezTo>
                <a:cubicBezTo>
                  <a:pt x="471" y="478"/>
                  <a:pt x="492" y="486"/>
                  <a:pt x="510" y="494"/>
                </a:cubicBezTo>
                <a:cubicBezTo>
                  <a:pt x="534" y="503"/>
                  <a:pt x="557" y="515"/>
                  <a:pt x="577" y="528"/>
                </a:cubicBezTo>
                <a:cubicBezTo>
                  <a:pt x="605" y="532"/>
                  <a:pt x="625" y="546"/>
                  <a:pt x="644" y="560"/>
                </a:cubicBezTo>
                <a:cubicBezTo>
                  <a:pt x="667" y="565"/>
                  <a:pt x="685" y="573"/>
                  <a:pt x="698" y="587"/>
                </a:cubicBezTo>
                <a:cubicBezTo>
                  <a:pt x="704" y="594"/>
                  <a:pt x="713" y="610"/>
                  <a:pt x="715" y="619"/>
                </a:cubicBezTo>
                <a:cubicBezTo>
                  <a:pt x="716" y="633"/>
                  <a:pt x="713" y="648"/>
                  <a:pt x="727" y="649"/>
                </a:cubicBezTo>
                <a:cubicBezTo>
                  <a:pt x="740" y="650"/>
                  <a:pt x="758" y="648"/>
                  <a:pt x="772" y="652"/>
                </a:cubicBezTo>
                <a:cubicBezTo>
                  <a:pt x="779" y="627"/>
                  <a:pt x="792" y="595"/>
                  <a:pt x="811" y="578"/>
                </a:cubicBezTo>
                <a:cubicBezTo>
                  <a:pt x="823" y="567"/>
                  <a:pt x="843" y="560"/>
                  <a:pt x="860" y="569"/>
                </a:cubicBezTo>
                <a:cubicBezTo>
                  <a:pt x="877" y="561"/>
                  <a:pt x="889" y="550"/>
                  <a:pt x="915" y="552"/>
                </a:cubicBezTo>
                <a:cubicBezTo>
                  <a:pt x="912" y="543"/>
                  <a:pt x="923" y="539"/>
                  <a:pt x="924" y="531"/>
                </a:cubicBezTo>
                <a:cubicBezTo>
                  <a:pt x="924" y="528"/>
                  <a:pt x="921" y="523"/>
                  <a:pt x="921" y="520"/>
                </a:cubicBezTo>
                <a:cubicBezTo>
                  <a:pt x="921" y="508"/>
                  <a:pt x="931" y="497"/>
                  <a:pt x="945" y="496"/>
                </a:cubicBezTo>
                <a:cubicBezTo>
                  <a:pt x="955" y="486"/>
                  <a:pt x="948" y="475"/>
                  <a:pt x="940" y="468"/>
                </a:cubicBezTo>
                <a:cubicBezTo>
                  <a:pt x="928" y="456"/>
                  <a:pt x="903" y="446"/>
                  <a:pt x="887" y="442"/>
                </a:cubicBezTo>
                <a:cubicBezTo>
                  <a:pt x="904" y="433"/>
                  <a:pt x="916" y="443"/>
                  <a:pt x="929" y="448"/>
                </a:cubicBezTo>
                <a:cubicBezTo>
                  <a:pt x="933" y="447"/>
                  <a:pt x="931" y="441"/>
                  <a:pt x="934" y="440"/>
                </a:cubicBezTo>
                <a:cubicBezTo>
                  <a:pt x="943" y="444"/>
                  <a:pt x="939" y="457"/>
                  <a:pt x="943" y="464"/>
                </a:cubicBezTo>
                <a:cubicBezTo>
                  <a:pt x="945" y="469"/>
                  <a:pt x="955" y="478"/>
                  <a:pt x="959" y="478"/>
                </a:cubicBezTo>
                <a:cubicBezTo>
                  <a:pt x="962" y="479"/>
                  <a:pt x="966" y="476"/>
                  <a:pt x="970" y="475"/>
                </a:cubicBezTo>
                <a:cubicBezTo>
                  <a:pt x="981" y="475"/>
                  <a:pt x="990" y="480"/>
                  <a:pt x="996" y="489"/>
                </a:cubicBezTo>
                <a:cubicBezTo>
                  <a:pt x="991" y="493"/>
                  <a:pt x="984" y="496"/>
                  <a:pt x="985" y="507"/>
                </a:cubicBezTo>
                <a:cubicBezTo>
                  <a:pt x="995" y="504"/>
                  <a:pt x="996" y="489"/>
                  <a:pt x="1006" y="486"/>
                </a:cubicBezTo>
                <a:cubicBezTo>
                  <a:pt x="1017" y="483"/>
                  <a:pt x="1027" y="490"/>
                  <a:pt x="1032" y="499"/>
                </a:cubicBezTo>
                <a:cubicBezTo>
                  <a:pt x="1050" y="496"/>
                  <a:pt x="1056" y="513"/>
                  <a:pt x="1056" y="531"/>
                </a:cubicBezTo>
                <a:cubicBezTo>
                  <a:pt x="1071" y="529"/>
                  <a:pt x="1079" y="533"/>
                  <a:pt x="1084" y="542"/>
                </a:cubicBezTo>
                <a:cubicBezTo>
                  <a:pt x="1106" y="537"/>
                  <a:pt x="1100" y="561"/>
                  <a:pt x="1117" y="561"/>
                </a:cubicBezTo>
                <a:cubicBezTo>
                  <a:pt x="1120" y="556"/>
                  <a:pt x="1118" y="548"/>
                  <a:pt x="1122" y="544"/>
                </a:cubicBezTo>
                <a:cubicBezTo>
                  <a:pt x="1126" y="551"/>
                  <a:pt x="1126" y="562"/>
                  <a:pt x="1129" y="569"/>
                </a:cubicBezTo>
                <a:cubicBezTo>
                  <a:pt x="1138" y="571"/>
                  <a:pt x="1140" y="580"/>
                  <a:pt x="1149" y="582"/>
                </a:cubicBezTo>
                <a:cubicBezTo>
                  <a:pt x="1149" y="564"/>
                  <a:pt x="1153" y="544"/>
                  <a:pt x="1148" y="531"/>
                </a:cubicBezTo>
                <a:cubicBezTo>
                  <a:pt x="1147" y="527"/>
                  <a:pt x="1141" y="525"/>
                  <a:pt x="1140" y="520"/>
                </a:cubicBezTo>
                <a:cubicBezTo>
                  <a:pt x="1139" y="515"/>
                  <a:pt x="1144" y="512"/>
                  <a:pt x="1145" y="507"/>
                </a:cubicBezTo>
                <a:cubicBezTo>
                  <a:pt x="1146" y="499"/>
                  <a:pt x="1144" y="493"/>
                  <a:pt x="1143" y="486"/>
                </a:cubicBezTo>
                <a:cubicBezTo>
                  <a:pt x="1138" y="484"/>
                  <a:pt x="1136" y="490"/>
                  <a:pt x="1131" y="490"/>
                </a:cubicBezTo>
                <a:cubicBezTo>
                  <a:pt x="1123" y="490"/>
                  <a:pt x="1115" y="482"/>
                  <a:pt x="1105" y="483"/>
                </a:cubicBezTo>
                <a:cubicBezTo>
                  <a:pt x="1095" y="483"/>
                  <a:pt x="1094" y="489"/>
                  <a:pt x="1084" y="493"/>
                </a:cubicBezTo>
                <a:cubicBezTo>
                  <a:pt x="1091" y="484"/>
                  <a:pt x="1097" y="475"/>
                  <a:pt x="1111" y="473"/>
                </a:cubicBezTo>
                <a:cubicBezTo>
                  <a:pt x="1112" y="469"/>
                  <a:pt x="1114" y="466"/>
                  <a:pt x="1115" y="462"/>
                </a:cubicBezTo>
                <a:cubicBezTo>
                  <a:pt x="1142" y="448"/>
                  <a:pt x="1140" y="397"/>
                  <a:pt x="1135" y="361"/>
                </a:cubicBezTo>
                <a:cubicBezTo>
                  <a:pt x="1130" y="360"/>
                  <a:pt x="1128" y="362"/>
                  <a:pt x="1124" y="362"/>
                </a:cubicBezTo>
                <a:cubicBezTo>
                  <a:pt x="1121" y="353"/>
                  <a:pt x="1106" y="342"/>
                  <a:pt x="1115" y="330"/>
                </a:cubicBezTo>
                <a:cubicBezTo>
                  <a:pt x="1120" y="336"/>
                  <a:pt x="1122" y="344"/>
                  <a:pt x="1130" y="346"/>
                </a:cubicBezTo>
                <a:cubicBezTo>
                  <a:pt x="1131" y="330"/>
                  <a:pt x="1128" y="310"/>
                  <a:pt x="1122" y="298"/>
                </a:cubicBezTo>
                <a:cubicBezTo>
                  <a:pt x="1109" y="295"/>
                  <a:pt x="1103" y="305"/>
                  <a:pt x="1099" y="315"/>
                </a:cubicBezTo>
                <a:cubicBezTo>
                  <a:pt x="1087" y="303"/>
                  <a:pt x="1092" y="277"/>
                  <a:pt x="1115" y="281"/>
                </a:cubicBezTo>
                <a:cubicBezTo>
                  <a:pt x="1113" y="261"/>
                  <a:pt x="1105" y="249"/>
                  <a:pt x="1097" y="236"/>
                </a:cubicBezTo>
                <a:cubicBezTo>
                  <a:pt x="1111" y="245"/>
                  <a:pt x="1118" y="262"/>
                  <a:pt x="1127" y="276"/>
                </a:cubicBezTo>
                <a:cubicBezTo>
                  <a:pt x="1132" y="271"/>
                  <a:pt x="1129" y="267"/>
                  <a:pt x="1130" y="261"/>
                </a:cubicBezTo>
                <a:cubicBezTo>
                  <a:pt x="1132" y="254"/>
                  <a:pt x="1138" y="250"/>
                  <a:pt x="1140" y="244"/>
                </a:cubicBezTo>
                <a:cubicBezTo>
                  <a:pt x="1143" y="235"/>
                  <a:pt x="1140" y="226"/>
                  <a:pt x="1141" y="213"/>
                </a:cubicBezTo>
                <a:cubicBezTo>
                  <a:pt x="1137" y="210"/>
                  <a:pt x="1129" y="210"/>
                  <a:pt x="1128" y="203"/>
                </a:cubicBezTo>
                <a:cubicBezTo>
                  <a:pt x="1128" y="198"/>
                  <a:pt x="1134" y="201"/>
                  <a:pt x="1134" y="197"/>
                </a:cubicBezTo>
                <a:cubicBezTo>
                  <a:pt x="1119" y="144"/>
                  <a:pt x="1091" y="105"/>
                  <a:pt x="1069" y="60"/>
                </a:cubicBezTo>
                <a:cubicBezTo>
                  <a:pt x="1019" y="61"/>
                  <a:pt x="972" y="67"/>
                  <a:pt x="927" y="76"/>
                </a:cubicBezTo>
                <a:close/>
                <a:moveTo>
                  <a:pt x="2024" y="610"/>
                </a:moveTo>
                <a:cubicBezTo>
                  <a:pt x="2014" y="590"/>
                  <a:pt x="2005" y="571"/>
                  <a:pt x="1996" y="553"/>
                </a:cubicBezTo>
                <a:cubicBezTo>
                  <a:pt x="1987" y="535"/>
                  <a:pt x="1975" y="520"/>
                  <a:pt x="1966" y="503"/>
                </a:cubicBezTo>
                <a:cubicBezTo>
                  <a:pt x="1960" y="494"/>
                  <a:pt x="1954" y="487"/>
                  <a:pt x="1948" y="478"/>
                </a:cubicBezTo>
                <a:cubicBezTo>
                  <a:pt x="1933" y="457"/>
                  <a:pt x="1918" y="436"/>
                  <a:pt x="1902" y="416"/>
                </a:cubicBezTo>
                <a:cubicBezTo>
                  <a:pt x="1884" y="395"/>
                  <a:pt x="1860" y="377"/>
                  <a:pt x="1845" y="355"/>
                </a:cubicBezTo>
                <a:cubicBezTo>
                  <a:pt x="1818" y="335"/>
                  <a:pt x="1796" y="311"/>
                  <a:pt x="1769" y="293"/>
                </a:cubicBezTo>
                <a:cubicBezTo>
                  <a:pt x="1757" y="281"/>
                  <a:pt x="1744" y="272"/>
                  <a:pt x="1731" y="262"/>
                </a:cubicBezTo>
                <a:cubicBezTo>
                  <a:pt x="1718" y="252"/>
                  <a:pt x="1704" y="242"/>
                  <a:pt x="1689" y="234"/>
                </a:cubicBezTo>
                <a:cubicBezTo>
                  <a:pt x="1688" y="234"/>
                  <a:pt x="1688" y="234"/>
                  <a:pt x="1687" y="234"/>
                </a:cubicBezTo>
                <a:cubicBezTo>
                  <a:pt x="1684" y="245"/>
                  <a:pt x="1680" y="253"/>
                  <a:pt x="1677" y="263"/>
                </a:cubicBezTo>
                <a:cubicBezTo>
                  <a:pt x="1665" y="295"/>
                  <a:pt x="1658" y="331"/>
                  <a:pt x="1653" y="374"/>
                </a:cubicBezTo>
                <a:cubicBezTo>
                  <a:pt x="1647" y="424"/>
                  <a:pt x="1635" y="480"/>
                  <a:pt x="1640" y="535"/>
                </a:cubicBezTo>
                <a:cubicBezTo>
                  <a:pt x="1649" y="531"/>
                  <a:pt x="1650" y="519"/>
                  <a:pt x="1653" y="509"/>
                </a:cubicBezTo>
                <a:cubicBezTo>
                  <a:pt x="1662" y="533"/>
                  <a:pt x="1637" y="546"/>
                  <a:pt x="1638" y="567"/>
                </a:cubicBezTo>
                <a:cubicBezTo>
                  <a:pt x="1641" y="603"/>
                  <a:pt x="1637" y="644"/>
                  <a:pt x="1642" y="672"/>
                </a:cubicBezTo>
                <a:cubicBezTo>
                  <a:pt x="1643" y="678"/>
                  <a:pt x="1642" y="686"/>
                  <a:pt x="1647" y="691"/>
                </a:cubicBezTo>
                <a:cubicBezTo>
                  <a:pt x="1653" y="689"/>
                  <a:pt x="1652" y="683"/>
                  <a:pt x="1654" y="678"/>
                </a:cubicBezTo>
                <a:cubicBezTo>
                  <a:pt x="1666" y="652"/>
                  <a:pt x="1682" y="628"/>
                  <a:pt x="1688" y="596"/>
                </a:cubicBezTo>
                <a:cubicBezTo>
                  <a:pt x="1689" y="595"/>
                  <a:pt x="1689" y="595"/>
                  <a:pt x="1689" y="594"/>
                </a:cubicBezTo>
                <a:cubicBezTo>
                  <a:pt x="1701" y="585"/>
                  <a:pt x="1711" y="569"/>
                  <a:pt x="1722" y="562"/>
                </a:cubicBezTo>
                <a:cubicBezTo>
                  <a:pt x="1700" y="603"/>
                  <a:pt x="1677" y="645"/>
                  <a:pt x="1659" y="690"/>
                </a:cubicBezTo>
                <a:cubicBezTo>
                  <a:pt x="1663" y="692"/>
                  <a:pt x="1669" y="689"/>
                  <a:pt x="1673" y="691"/>
                </a:cubicBezTo>
                <a:cubicBezTo>
                  <a:pt x="1682" y="685"/>
                  <a:pt x="1687" y="678"/>
                  <a:pt x="1697" y="677"/>
                </a:cubicBezTo>
                <a:cubicBezTo>
                  <a:pt x="1713" y="675"/>
                  <a:pt x="1727" y="684"/>
                  <a:pt x="1729" y="696"/>
                </a:cubicBezTo>
                <a:cubicBezTo>
                  <a:pt x="1731" y="708"/>
                  <a:pt x="1721" y="723"/>
                  <a:pt x="1706" y="726"/>
                </a:cubicBezTo>
                <a:cubicBezTo>
                  <a:pt x="1678" y="731"/>
                  <a:pt x="1679" y="701"/>
                  <a:pt x="1656" y="698"/>
                </a:cubicBezTo>
                <a:cubicBezTo>
                  <a:pt x="1648" y="722"/>
                  <a:pt x="1635" y="739"/>
                  <a:pt x="1634" y="769"/>
                </a:cubicBezTo>
                <a:cubicBezTo>
                  <a:pt x="1638" y="770"/>
                  <a:pt x="1643" y="770"/>
                  <a:pt x="1650" y="770"/>
                </a:cubicBezTo>
                <a:cubicBezTo>
                  <a:pt x="1661" y="756"/>
                  <a:pt x="1705" y="744"/>
                  <a:pt x="1707" y="771"/>
                </a:cubicBezTo>
                <a:cubicBezTo>
                  <a:pt x="1708" y="779"/>
                  <a:pt x="1703" y="781"/>
                  <a:pt x="1700" y="787"/>
                </a:cubicBezTo>
                <a:cubicBezTo>
                  <a:pt x="1701" y="800"/>
                  <a:pt x="1694" y="814"/>
                  <a:pt x="1684" y="817"/>
                </a:cubicBezTo>
                <a:cubicBezTo>
                  <a:pt x="1664" y="821"/>
                  <a:pt x="1650" y="801"/>
                  <a:pt x="1648" y="783"/>
                </a:cubicBezTo>
                <a:cubicBezTo>
                  <a:pt x="1641" y="782"/>
                  <a:pt x="1639" y="777"/>
                  <a:pt x="1633" y="776"/>
                </a:cubicBezTo>
                <a:cubicBezTo>
                  <a:pt x="1627" y="800"/>
                  <a:pt x="1616" y="830"/>
                  <a:pt x="1621" y="857"/>
                </a:cubicBezTo>
                <a:cubicBezTo>
                  <a:pt x="1630" y="851"/>
                  <a:pt x="1634" y="839"/>
                  <a:pt x="1640" y="830"/>
                </a:cubicBezTo>
                <a:cubicBezTo>
                  <a:pt x="1641" y="857"/>
                  <a:pt x="1623" y="865"/>
                  <a:pt x="1614" y="883"/>
                </a:cubicBezTo>
                <a:cubicBezTo>
                  <a:pt x="1621" y="883"/>
                  <a:pt x="1629" y="888"/>
                  <a:pt x="1637" y="888"/>
                </a:cubicBezTo>
                <a:cubicBezTo>
                  <a:pt x="1645" y="888"/>
                  <a:pt x="1651" y="885"/>
                  <a:pt x="1658" y="885"/>
                </a:cubicBezTo>
                <a:cubicBezTo>
                  <a:pt x="1684" y="885"/>
                  <a:pt x="1693" y="901"/>
                  <a:pt x="1703" y="918"/>
                </a:cubicBezTo>
                <a:cubicBezTo>
                  <a:pt x="1716" y="917"/>
                  <a:pt x="1726" y="915"/>
                  <a:pt x="1739" y="914"/>
                </a:cubicBezTo>
                <a:cubicBezTo>
                  <a:pt x="1738" y="888"/>
                  <a:pt x="1720" y="876"/>
                  <a:pt x="1732" y="852"/>
                </a:cubicBezTo>
                <a:cubicBezTo>
                  <a:pt x="1735" y="844"/>
                  <a:pt x="1744" y="841"/>
                  <a:pt x="1748" y="832"/>
                </a:cubicBezTo>
                <a:cubicBezTo>
                  <a:pt x="1752" y="826"/>
                  <a:pt x="1752" y="817"/>
                  <a:pt x="1757" y="810"/>
                </a:cubicBezTo>
                <a:cubicBezTo>
                  <a:pt x="1763" y="802"/>
                  <a:pt x="1770" y="798"/>
                  <a:pt x="1778" y="792"/>
                </a:cubicBezTo>
                <a:cubicBezTo>
                  <a:pt x="1813" y="731"/>
                  <a:pt x="1871" y="693"/>
                  <a:pt x="1920" y="645"/>
                </a:cubicBezTo>
                <a:cubicBezTo>
                  <a:pt x="1932" y="639"/>
                  <a:pt x="1943" y="627"/>
                  <a:pt x="1952" y="621"/>
                </a:cubicBezTo>
                <a:cubicBezTo>
                  <a:pt x="1927" y="649"/>
                  <a:pt x="1894" y="673"/>
                  <a:pt x="1884" y="713"/>
                </a:cubicBezTo>
                <a:cubicBezTo>
                  <a:pt x="1895" y="708"/>
                  <a:pt x="1902" y="700"/>
                  <a:pt x="1913" y="697"/>
                </a:cubicBezTo>
                <a:cubicBezTo>
                  <a:pt x="1898" y="713"/>
                  <a:pt x="1872" y="725"/>
                  <a:pt x="1868" y="751"/>
                </a:cubicBezTo>
                <a:cubicBezTo>
                  <a:pt x="1874" y="748"/>
                  <a:pt x="1880" y="744"/>
                  <a:pt x="1888" y="742"/>
                </a:cubicBezTo>
                <a:cubicBezTo>
                  <a:pt x="1877" y="753"/>
                  <a:pt x="1864" y="761"/>
                  <a:pt x="1859" y="778"/>
                </a:cubicBezTo>
                <a:cubicBezTo>
                  <a:pt x="1868" y="779"/>
                  <a:pt x="1874" y="772"/>
                  <a:pt x="1881" y="774"/>
                </a:cubicBezTo>
                <a:cubicBezTo>
                  <a:pt x="1869" y="780"/>
                  <a:pt x="1855" y="785"/>
                  <a:pt x="1851" y="800"/>
                </a:cubicBezTo>
                <a:cubicBezTo>
                  <a:pt x="1857" y="801"/>
                  <a:pt x="1859" y="798"/>
                  <a:pt x="1863" y="797"/>
                </a:cubicBezTo>
                <a:cubicBezTo>
                  <a:pt x="1854" y="806"/>
                  <a:pt x="1842" y="813"/>
                  <a:pt x="1836" y="826"/>
                </a:cubicBezTo>
                <a:cubicBezTo>
                  <a:pt x="1843" y="828"/>
                  <a:pt x="1842" y="839"/>
                  <a:pt x="1838" y="843"/>
                </a:cubicBezTo>
                <a:cubicBezTo>
                  <a:pt x="1845" y="858"/>
                  <a:pt x="1836" y="873"/>
                  <a:pt x="1839" y="887"/>
                </a:cubicBezTo>
                <a:cubicBezTo>
                  <a:pt x="1838" y="891"/>
                  <a:pt x="1831" y="887"/>
                  <a:pt x="1831" y="891"/>
                </a:cubicBezTo>
                <a:cubicBezTo>
                  <a:pt x="1838" y="889"/>
                  <a:pt x="1837" y="895"/>
                  <a:pt x="1843" y="895"/>
                </a:cubicBezTo>
                <a:cubicBezTo>
                  <a:pt x="1878" y="819"/>
                  <a:pt x="1920" y="752"/>
                  <a:pt x="1979" y="700"/>
                </a:cubicBezTo>
                <a:cubicBezTo>
                  <a:pt x="1977" y="708"/>
                  <a:pt x="1973" y="713"/>
                  <a:pt x="1973" y="722"/>
                </a:cubicBezTo>
                <a:cubicBezTo>
                  <a:pt x="1983" y="716"/>
                  <a:pt x="1991" y="707"/>
                  <a:pt x="1999" y="698"/>
                </a:cubicBezTo>
                <a:cubicBezTo>
                  <a:pt x="2007" y="690"/>
                  <a:pt x="2012" y="679"/>
                  <a:pt x="2023" y="675"/>
                </a:cubicBezTo>
                <a:cubicBezTo>
                  <a:pt x="2021" y="684"/>
                  <a:pt x="2015" y="689"/>
                  <a:pt x="2015" y="699"/>
                </a:cubicBezTo>
                <a:cubicBezTo>
                  <a:pt x="2029" y="690"/>
                  <a:pt x="2036" y="676"/>
                  <a:pt x="2047" y="664"/>
                </a:cubicBezTo>
                <a:cubicBezTo>
                  <a:pt x="2041" y="644"/>
                  <a:pt x="2033" y="627"/>
                  <a:pt x="2024" y="610"/>
                </a:cubicBezTo>
                <a:close/>
                <a:moveTo>
                  <a:pt x="1193" y="355"/>
                </a:moveTo>
                <a:cubicBezTo>
                  <a:pt x="1192" y="356"/>
                  <a:pt x="1192" y="358"/>
                  <a:pt x="1192" y="358"/>
                </a:cubicBezTo>
                <a:cubicBezTo>
                  <a:pt x="1182" y="362"/>
                  <a:pt x="1175" y="363"/>
                  <a:pt x="1167" y="358"/>
                </a:cubicBezTo>
                <a:cubicBezTo>
                  <a:pt x="1156" y="371"/>
                  <a:pt x="1161" y="393"/>
                  <a:pt x="1166" y="412"/>
                </a:cubicBezTo>
                <a:cubicBezTo>
                  <a:pt x="1167" y="418"/>
                  <a:pt x="1170" y="425"/>
                  <a:pt x="1173" y="428"/>
                </a:cubicBezTo>
                <a:cubicBezTo>
                  <a:pt x="1178" y="428"/>
                  <a:pt x="1184" y="423"/>
                  <a:pt x="1193" y="425"/>
                </a:cubicBezTo>
                <a:cubicBezTo>
                  <a:pt x="1199" y="405"/>
                  <a:pt x="1207" y="381"/>
                  <a:pt x="1206" y="356"/>
                </a:cubicBezTo>
                <a:cubicBezTo>
                  <a:pt x="1202" y="356"/>
                  <a:pt x="1198" y="354"/>
                  <a:pt x="1193" y="355"/>
                </a:cubicBezTo>
                <a:close/>
                <a:moveTo>
                  <a:pt x="1240" y="372"/>
                </a:moveTo>
                <a:cubicBezTo>
                  <a:pt x="1246" y="377"/>
                  <a:pt x="1255" y="367"/>
                  <a:pt x="1248" y="363"/>
                </a:cubicBezTo>
                <a:cubicBezTo>
                  <a:pt x="1244" y="360"/>
                  <a:pt x="1240" y="366"/>
                  <a:pt x="1240" y="372"/>
                </a:cubicBezTo>
                <a:close/>
                <a:moveTo>
                  <a:pt x="1244" y="383"/>
                </a:moveTo>
                <a:cubicBezTo>
                  <a:pt x="1248" y="383"/>
                  <a:pt x="1253" y="385"/>
                  <a:pt x="1257" y="382"/>
                </a:cubicBezTo>
                <a:cubicBezTo>
                  <a:pt x="1258" y="378"/>
                  <a:pt x="1255" y="378"/>
                  <a:pt x="1255" y="376"/>
                </a:cubicBezTo>
                <a:cubicBezTo>
                  <a:pt x="1248" y="375"/>
                  <a:pt x="1241" y="377"/>
                  <a:pt x="1244" y="383"/>
                </a:cubicBezTo>
                <a:close/>
                <a:moveTo>
                  <a:pt x="1244" y="397"/>
                </a:moveTo>
                <a:cubicBezTo>
                  <a:pt x="1249" y="394"/>
                  <a:pt x="1246" y="387"/>
                  <a:pt x="1244" y="384"/>
                </a:cubicBezTo>
                <a:cubicBezTo>
                  <a:pt x="1243" y="384"/>
                  <a:pt x="1242" y="384"/>
                  <a:pt x="1241" y="384"/>
                </a:cubicBezTo>
                <a:cubicBezTo>
                  <a:pt x="1239" y="387"/>
                  <a:pt x="1239" y="396"/>
                  <a:pt x="1244" y="397"/>
                </a:cubicBezTo>
                <a:close/>
                <a:moveTo>
                  <a:pt x="1161" y="465"/>
                </a:moveTo>
                <a:cubicBezTo>
                  <a:pt x="1161" y="456"/>
                  <a:pt x="1161" y="447"/>
                  <a:pt x="1164" y="437"/>
                </a:cubicBezTo>
                <a:cubicBezTo>
                  <a:pt x="1154" y="434"/>
                  <a:pt x="1151" y="462"/>
                  <a:pt x="1161" y="465"/>
                </a:cubicBezTo>
                <a:close/>
                <a:moveTo>
                  <a:pt x="1606" y="482"/>
                </a:moveTo>
                <a:cubicBezTo>
                  <a:pt x="1606" y="478"/>
                  <a:pt x="1607" y="473"/>
                  <a:pt x="1605" y="470"/>
                </a:cubicBezTo>
                <a:cubicBezTo>
                  <a:pt x="1596" y="468"/>
                  <a:pt x="1600" y="483"/>
                  <a:pt x="1606" y="482"/>
                </a:cubicBezTo>
                <a:close/>
                <a:moveTo>
                  <a:pt x="1587" y="482"/>
                </a:moveTo>
                <a:cubicBezTo>
                  <a:pt x="1592" y="481"/>
                  <a:pt x="1591" y="486"/>
                  <a:pt x="1596" y="485"/>
                </a:cubicBezTo>
                <a:cubicBezTo>
                  <a:pt x="1602" y="475"/>
                  <a:pt x="1581" y="468"/>
                  <a:pt x="1587" y="482"/>
                </a:cubicBezTo>
                <a:close/>
                <a:moveTo>
                  <a:pt x="1582" y="493"/>
                </a:moveTo>
                <a:cubicBezTo>
                  <a:pt x="1586" y="494"/>
                  <a:pt x="1597" y="496"/>
                  <a:pt x="1596" y="489"/>
                </a:cubicBezTo>
                <a:cubicBezTo>
                  <a:pt x="1594" y="485"/>
                  <a:pt x="1580" y="485"/>
                  <a:pt x="1582" y="493"/>
                </a:cubicBezTo>
                <a:close/>
                <a:moveTo>
                  <a:pt x="997" y="528"/>
                </a:moveTo>
                <a:cubicBezTo>
                  <a:pt x="999" y="519"/>
                  <a:pt x="1003" y="514"/>
                  <a:pt x="1004" y="504"/>
                </a:cubicBezTo>
                <a:cubicBezTo>
                  <a:pt x="994" y="502"/>
                  <a:pt x="999" y="522"/>
                  <a:pt x="997" y="528"/>
                </a:cubicBezTo>
                <a:close/>
                <a:moveTo>
                  <a:pt x="1026" y="511"/>
                </a:moveTo>
                <a:cubicBezTo>
                  <a:pt x="1020" y="522"/>
                  <a:pt x="1010" y="529"/>
                  <a:pt x="1004" y="541"/>
                </a:cubicBezTo>
                <a:cubicBezTo>
                  <a:pt x="1008" y="543"/>
                  <a:pt x="1011" y="545"/>
                  <a:pt x="1015" y="547"/>
                </a:cubicBezTo>
                <a:cubicBezTo>
                  <a:pt x="1021" y="543"/>
                  <a:pt x="1027" y="538"/>
                  <a:pt x="1037" y="538"/>
                </a:cubicBezTo>
                <a:cubicBezTo>
                  <a:pt x="1045" y="541"/>
                  <a:pt x="1046" y="553"/>
                  <a:pt x="1047" y="564"/>
                </a:cubicBezTo>
                <a:cubicBezTo>
                  <a:pt x="1056" y="562"/>
                  <a:pt x="1051" y="540"/>
                  <a:pt x="1046" y="537"/>
                </a:cubicBezTo>
                <a:cubicBezTo>
                  <a:pt x="1032" y="533"/>
                  <a:pt x="1022" y="535"/>
                  <a:pt x="1012" y="541"/>
                </a:cubicBezTo>
                <a:cubicBezTo>
                  <a:pt x="1013" y="526"/>
                  <a:pt x="1029" y="526"/>
                  <a:pt x="1031" y="512"/>
                </a:cubicBezTo>
                <a:cubicBezTo>
                  <a:pt x="1030" y="511"/>
                  <a:pt x="1028" y="511"/>
                  <a:pt x="1026" y="511"/>
                </a:cubicBezTo>
                <a:close/>
                <a:moveTo>
                  <a:pt x="957" y="516"/>
                </a:moveTo>
                <a:cubicBezTo>
                  <a:pt x="957" y="517"/>
                  <a:pt x="957" y="518"/>
                  <a:pt x="957" y="520"/>
                </a:cubicBezTo>
                <a:cubicBezTo>
                  <a:pt x="964" y="526"/>
                  <a:pt x="968" y="536"/>
                  <a:pt x="975" y="543"/>
                </a:cubicBezTo>
                <a:cubicBezTo>
                  <a:pt x="973" y="546"/>
                  <a:pt x="974" y="552"/>
                  <a:pt x="971" y="554"/>
                </a:cubicBezTo>
                <a:cubicBezTo>
                  <a:pt x="964" y="554"/>
                  <a:pt x="959" y="553"/>
                  <a:pt x="953" y="554"/>
                </a:cubicBezTo>
                <a:cubicBezTo>
                  <a:pt x="960" y="556"/>
                  <a:pt x="966" y="559"/>
                  <a:pt x="971" y="563"/>
                </a:cubicBezTo>
                <a:cubicBezTo>
                  <a:pt x="967" y="567"/>
                  <a:pt x="972" y="575"/>
                  <a:pt x="973" y="581"/>
                </a:cubicBezTo>
                <a:cubicBezTo>
                  <a:pt x="976" y="581"/>
                  <a:pt x="978" y="581"/>
                  <a:pt x="979" y="580"/>
                </a:cubicBezTo>
                <a:cubicBezTo>
                  <a:pt x="975" y="569"/>
                  <a:pt x="975" y="554"/>
                  <a:pt x="982" y="546"/>
                </a:cubicBezTo>
                <a:cubicBezTo>
                  <a:pt x="974" y="536"/>
                  <a:pt x="970" y="524"/>
                  <a:pt x="962" y="515"/>
                </a:cubicBezTo>
                <a:cubicBezTo>
                  <a:pt x="960" y="515"/>
                  <a:pt x="958" y="515"/>
                  <a:pt x="957" y="516"/>
                </a:cubicBezTo>
                <a:close/>
                <a:moveTo>
                  <a:pt x="548" y="526"/>
                </a:moveTo>
                <a:cubicBezTo>
                  <a:pt x="547" y="544"/>
                  <a:pt x="564" y="545"/>
                  <a:pt x="572" y="554"/>
                </a:cubicBezTo>
                <a:cubicBezTo>
                  <a:pt x="576" y="554"/>
                  <a:pt x="577" y="556"/>
                  <a:pt x="581" y="555"/>
                </a:cubicBezTo>
                <a:cubicBezTo>
                  <a:pt x="587" y="563"/>
                  <a:pt x="591" y="573"/>
                  <a:pt x="595" y="583"/>
                </a:cubicBezTo>
                <a:cubicBezTo>
                  <a:pt x="605" y="581"/>
                  <a:pt x="609" y="590"/>
                  <a:pt x="615" y="588"/>
                </a:cubicBezTo>
                <a:cubicBezTo>
                  <a:pt x="605" y="585"/>
                  <a:pt x="602" y="575"/>
                  <a:pt x="593" y="572"/>
                </a:cubicBezTo>
                <a:cubicBezTo>
                  <a:pt x="592" y="567"/>
                  <a:pt x="585" y="563"/>
                  <a:pt x="588" y="557"/>
                </a:cubicBezTo>
                <a:cubicBezTo>
                  <a:pt x="593" y="556"/>
                  <a:pt x="594" y="562"/>
                  <a:pt x="597" y="560"/>
                </a:cubicBezTo>
                <a:cubicBezTo>
                  <a:pt x="593" y="553"/>
                  <a:pt x="585" y="547"/>
                  <a:pt x="589" y="538"/>
                </a:cubicBezTo>
                <a:cubicBezTo>
                  <a:pt x="585" y="537"/>
                  <a:pt x="585" y="539"/>
                  <a:pt x="581" y="539"/>
                </a:cubicBezTo>
                <a:cubicBezTo>
                  <a:pt x="580" y="545"/>
                  <a:pt x="584" y="546"/>
                  <a:pt x="584" y="552"/>
                </a:cubicBezTo>
                <a:cubicBezTo>
                  <a:pt x="570" y="548"/>
                  <a:pt x="553" y="541"/>
                  <a:pt x="556" y="526"/>
                </a:cubicBezTo>
                <a:cubicBezTo>
                  <a:pt x="554" y="524"/>
                  <a:pt x="552" y="527"/>
                  <a:pt x="548" y="526"/>
                </a:cubicBezTo>
                <a:close/>
                <a:moveTo>
                  <a:pt x="940" y="539"/>
                </a:moveTo>
                <a:cubicBezTo>
                  <a:pt x="951" y="539"/>
                  <a:pt x="958" y="548"/>
                  <a:pt x="970" y="550"/>
                </a:cubicBezTo>
                <a:cubicBezTo>
                  <a:pt x="966" y="540"/>
                  <a:pt x="952" y="540"/>
                  <a:pt x="945" y="533"/>
                </a:cubicBezTo>
                <a:cubicBezTo>
                  <a:pt x="941" y="532"/>
                  <a:pt x="940" y="535"/>
                  <a:pt x="940" y="539"/>
                </a:cubicBezTo>
                <a:close/>
                <a:moveTo>
                  <a:pt x="638" y="581"/>
                </a:moveTo>
                <a:cubicBezTo>
                  <a:pt x="627" y="577"/>
                  <a:pt x="621" y="568"/>
                  <a:pt x="614" y="560"/>
                </a:cubicBezTo>
                <a:cubicBezTo>
                  <a:pt x="615" y="558"/>
                  <a:pt x="616" y="557"/>
                  <a:pt x="616" y="553"/>
                </a:cubicBezTo>
                <a:cubicBezTo>
                  <a:pt x="612" y="553"/>
                  <a:pt x="609" y="553"/>
                  <a:pt x="607" y="555"/>
                </a:cubicBezTo>
                <a:cubicBezTo>
                  <a:pt x="612" y="568"/>
                  <a:pt x="624" y="579"/>
                  <a:pt x="638" y="581"/>
                </a:cubicBezTo>
                <a:close/>
                <a:moveTo>
                  <a:pt x="1027" y="557"/>
                </a:moveTo>
                <a:cubicBezTo>
                  <a:pt x="1025" y="569"/>
                  <a:pt x="1037" y="580"/>
                  <a:pt x="1037" y="591"/>
                </a:cubicBezTo>
                <a:cubicBezTo>
                  <a:pt x="1032" y="586"/>
                  <a:pt x="1029" y="579"/>
                  <a:pt x="1022" y="577"/>
                </a:cubicBezTo>
                <a:cubicBezTo>
                  <a:pt x="1023" y="588"/>
                  <a:pt x="1032" y="591"/>
                  <a:pt x="1036" y="600"/>
                </a:cubicBezTo>
                <a:cubicBezTo>
                  <a:pt x="1032" y="604"/>
                  <a:pt x="1034" y="611"/>
                  <a:pt x="1032" y="614"/>
                </a:cubicBezTo>
                <a:cubicBezTo>
                  <a:pt x="1018" y="613"/>
                  <a:pt x="1001" y="607"/>
                  <a:pt x="985" y="605"/>
                </a:cubicBezTo>
                <a:cubicBezTo>
                  <a:pt x="984" y="607"/>
                  <a:pt x="984" y="609"/>
                  <a:pt x="985" y="611"/>
                </a:cubicBezTo>
                <a:cubicBezTo>
                  <a:pt x="1002" y="610"/>
                  <a:pt x="1015" y="616"/>
                  <a:pt x="1032" y="617"/>
                </a:cubicBezTo>
                <a:cubicBezTo>
                  <a:pt x="1036" y="622"/>
                  <a:pt x="1034" y="633"/>
                  <a:pt x="1040" y="636"/>
                </a:cubicBezTo>
                <a:cubicBezTo>
                  <a:pt x="1043" y="636"/>
                  <a:pt x="1043" y="635"/>
                  <a:pt x="1045" y="634"/>
                </a:cubicBezTo>
                <a:cubicBezTo>
                  <a:pt x="1045" y="627"/>
                  <a:pt x="1040" y="625"/>
                  <a:pt x="1038" y="619"/>
                </a:cubicBezTo>
                <a:cubicBezTo>
                  <a:pt x="1039" y="598"/>
                  <a:pt x="1050" y="588"/>
                  <a:pt x="1071" y="589"/>
                </a:cubicBezTo>
                <a:cubicBezTo>
                  <a:pt x="1070" y="585"/>
                  <a:pt x="1063" y="588"/>
                  <a:pt x="1062" y="585"/>
                </a:cubicBezTo>
                <a:cubicBezTo>
                  <a:pt x="1062" y="577"/>
                  <a:pt x="1065" y="570"/>
                  <a:pt x="1062" y="564"/>
                </a:cubicBezTo>
                <a:cubicBezTo>
                  <a:pt x="1057" y="567"/>
                  <a:pt x="1058" y="576"/>
                  <a:pt x="1058" y="585"/>
                </a:cubicBezTo>
                <a:cubicBezTo>
                  <a:pt x="1054" y="588"/>
                  <a:pt x="1049" y="587"/>
                  <a:pt x="1043" y="590"/>
                </a:cubicBezTo>
                <a:cubicBezTo>
                  <a:pt x="1040" y="578"/>
                  <a:pt x="1036" y="568"/>
                  <a:pt x="1032" y="557"/>
                </a:cubicBezTo>
                <a:cubicBezTo>
                  <a:pt x="1030" y="557"/>
                  <a:pt x="1029" y="557"/>
                  <a:pt x="1027" y="557"/>
                </a:cubicBezTo>
                <a:close/>
                <a:moveTo>
                  <a:pt x="1076" y="559"/>
                </a:moveTo>
                <a:cubicBezTo>
                  <a:pt x="1076" y="571"/>
                  <a:pt x="1062" y="573"/>
                  <a:pt x="1065" y="586"/>
                </a:cubicBezTo>
                <a:cubicBezTo>
                  <a:pt x="1071" y="581"/>
                  <a:pt x="1075" y="575"/>
                  <a:pt x="1077" y="566"/>
                </a:cubicBezTo>
                <a:cubicBezTo>
                  <a:pt x="1081" y="565"/>
                  <a:pt x="1084" y="564"/>
                  <a:pt x="1083" y="559"/>
                </a:cubicBezTo>
                <a:cubicBezTo>
                  <a:pt x="1080" y="560"/>
                  <a:pt x="1078" y="557"/>
                  <a:pt x="1076" y="559"/>
                </a:cubicBezTo>
                <a:close/>
                <a:moveTo>
                  <a:pt x="933" y="565"/>
                </a:moveTo>
                <a:cubicBezTo>
                  <a:pt x="934" y="567"/>
                  <a:pt x="940" y="568"/>
                  <a:pt x="942" y="566"/>
                </a:cubicBezTo>
                <a:cubicBezTo>
                  <a:pt x="943" y="560"/>
                  <a:pt x="932" y="557"/>
                  <a:pt x="933" y="565"/>
                </a:cubicBezTo>
                <a:close/>
                <a:moveTo>
                  <a:pt x="945" y="566"/>
                </a:moveTo>
                <a:cubicBezTo>
                  <a:pt x="951" y="565"/>
                  <a:pt x="956" y="568"/>
                  <a:pt x="960" y="565"/>
                </a:cubicBezTo>
                <a:cubicBezTo>
                  <a:pt x="956" y="565"/>
                  <a:pt x="946" y="562"/>
                  <a:pt x="945" y="566"/>
                </a:cubicBezTo>
                <a:close/>
                <a:moveTo>
                  <a:pt x="573" y="1051"/>
                </a:moveTo>
                <a:cubicBezTo>
                  <a:pt x="573" y="1047"/>
                  <a:pt x="569" y="1051"/>
                  <a:pt x="567" y="1048"/>
                </a:cubicBezTo>
                <a:cubicBezTo>
                  <a:pt x="575" y="1047"/>
                  <a:pt x="579" y="1040"/>
                  <a:pt x="586" y="1039"/>
                </a:cubicBezTo>
                <a:cubicBezTo>
                  <a:pt x="591" y="1038"/>
                  <a:pt x="595" y="1041"/>
                  <a:pt x="600" y="1040"/>
                </a:cubicBezTo>
                <a:cubicBezTo>
                  <a:pt x="604" y="1040"/>
                  <a:pt x="609" y="1038"/>
                  <a:pt x="613" y="1037"/>
                </a:cubicBezTo>
                <a:cubicBezTo>
                  <a:pt x="623" y="1032"/>
                  <a:pt x="634" y="1025"/>
                  <a:pt x="644" y="1021"/>
                </a:cubicBezTo>
                <a:cubicBezTo>
                  <a:pt x="624" y="1002"/>
                  <a:pt x="601" y="992"/>
                  <a:pt x="574" y="980"/>
                </a:cubicBezTo>
                <a:cubicBezTo>
                  <a:pt x="567" y="977"/>
                  <a:pt x="558" y="969"/>
                  <a:pt x="551" y="969"/>
                </a:cubicBezTo>
                <a:cubicBezTo>
                  <a:pt x="543" y="968"/>
                  <a:pt x="530" y="974"/>
                  <a:pt x="525" y="975"/>
                </a:cubicBezTo>
                <a:cubicBezTo>
                  <a:pt x="490" y="984"/>
                  <a:pt x="443" y="984"/>
                  <a:pt x="408" y="983"/>
                </a:cubicBezTo>
                <a:cubicBezTo>
                  <a:pt x="448" y="980"/>
                  <a:pt x="496" y="979"/>
                  <a:pt x="528" y="963"/>
                </a:cubicBezTo>
                <a:cubicBezTo>
                  <a:pt x="517" y="950"/>
                  <a:pt x="496" y="948"/>
                  <a:pt x="478" y="941"/>
                </a:cubicBezTo>
                <a:cubicBezTo>
                  <a:pt x="474" y="940"/>
                  <a:pt x="470" y="937"/>
                  <a:pt x="466" y="935"/>
                </a:cubicBezTo>
                <a:cubicBezTo>
                  <a:pt x="441" y="926"/>
                  <a:pt x="401" y="920"/>
                  <a:pt x="372" y="924"/>
                </a:cubicBezTo>
                <a:cubicBezTo>
                  <a:pt x="381" y="920"/>
                  <a:pt x="389" y="914"/>
                  <a:pt x="401" y="912"/>
                </a:cubicBezTo>
                <a:cubicBezTo>
                  <a:pt x="397" y="900"/>
                  <a:pt x="381" y="902"/>
                  <a:pt x="368" y="899"/>
                </a:cubicBezTo>
                <a:cubicBezTo>
                  <a:pt x="372" y="896"/>
                  <a:pt x="379" y="895"/>
                  <a:pt x="385" y="894"/>
                </a:cubicBezTo>
                <a:cubicBezTo>
                  <a:pt x="414" y="906"/>
                  <a:pt x="441" y="920"/>
                  <a:pt x="473" y="929"/>
                </a:cubicBezTo>
                <a:cubicBezTo>
                  <a:pt x="471" y="918"/>
                  <a:pt x="463" y="910"/>
                  <a:pt x="462" y="902"/>
                </a:cubicBezTo>
                <a:cubicBezTo>
                  <a:pt x="470" y="914"/>
                  <a:pt x="482" y="921"/>
                  <a:pt x="492" y="931"/>
                </a:cubicBezTo>
                <a:cubicBezTo>
                  <a:pt x="491" y="934"/>
                  <a:pt x="490" y="936"/>
                  <a:pt x="491" y="939"/>
                </a:cubicBezTo>
                <a:cubicBezTo>
                  <a:pt x="502" y="942"/>
                  <a:pt x="514" y="945"/>
                  <a:pt x="527" y="950"/>
                </a:cubicBezTo>
                <a:cubicBezTo>
                  <a:pt x="533" y="952"/>
                  <a:pt x="540" y="957"/>
                  <a:pt x="547" y="957"/>
                </a:cubicBezTo>
                <a:cubicBezTo>
                  <a:pt x="552" y="957"/>
                  <a:pt x="561" y="952"/>
                  <a:pt x="567" y="950"/>
                </a:cubicBezTo>
                <a:cubicBezTo>
                  <a:pt x="573" y="947"/>
                  <a:pt x="581" y="944"/>
                  <a:pt x="582" y="937"/>
                </a:cubicBezTo>
                <a:cubicBezTo>
                  <a:pt x="562" y="936"/>
                  <a:pt x="542" y="943"/>
                  <a:pt x="523" y="939"/>
                </a:cubicBezTo>
                <a:cubicBezTo>
                  <a:pt x="549" y="935"/>
                  <a:pt x="573" y="930"/>
                  <a:pt x="589" y="918"/>
                </a:cubicBezTo>
                <a:cubicBezTo>
                  <a:pt x="578" y="913"/>
                  <a:pt x="561" y="920"/>
                  <a:pt x="550" y="918"/>
                </a:cubicBezTo>
                <a:cubicBezTo>
                  <a:pt x="560" y="914"/>
                  <a:pt x="572" y="913"/>
                  <a:pt x="580" y="910"/>
                </a:cubicBezTo>
                <a:cubicBezTo>
                  <a:pt x="590" y="907"/>
                  <a:pt x="603" y="902"/>
                  <a:pt x="608" y="895"/>
                </a:cubicBezTo>
                <a:cubicBezTo>
                  <a:pt x="604" y="890"/>
                  <a:pt x="596" y="897"/>
                  <a:pt x="591" y="894"/>
                </a:cubicBezTo>
                <a:cubicBezTo>
                  <a:pt x="606" y="888"/>
                  <a:pt x="624" y="884"/>
                  <a:pt x="632" y="871"/>
                </a:cubicBezTo>
                <a:cubicBezTo>
                  <a:pt x="628" y="868"/>
                  <a:pt x="623" y="873"/>
                  <a:pt x="619" y="870"/>
                </a:cubicBezTo>
                <a:cubicBezTo>
                  <a:pt x="633" y="864"/>
                  <a:pt x="649" y="861"/>
                  <a:pt x="656" y="848"/>
                </a:cubicBezTo>
                <a:cubicBezTo>
                  <a:pt x="653" y="845"/>
                  <a:pt x="649" y="850"/>
                  <a:pt x="646" y="847"/>
                </a:cubicBezTo>
                <a:cubicBezTo>
                  <a:pt x="656" y="842"/>
                  <a:pt x="665" y="835"/>
                  <a:pt x="672" y="826"/>
                </a:cubicBezTo>
                <a:cubicBezTo>
                  <a:pt x="665" y="825"/>
                  <a:pt x="659" y="824"/>
                  <a:pt x="656" y="819"/>
                </a:cubicBezTo>
                <a:cubicBezTo>
                  <a:pt x="657" y="815"/>
                  <a:pt x="663" y="816"/>
                  <a:pt x="665" y="812"/>
                </a:cubicBezTo>
                <a:cubicBezTo>
                  <a:pt x="658" y="814"/>
                  <a:pt x="648" y="813"/>
                  <a:pt x="639" y="813"/>
                </a:cubicBezTo>
                <a:cubicBezTo>
                  <a:pt x="634" y="827"/>
                  <a:pt x="621" y="844"/>
                  <a:pt x="605" y="841"/>
                </a:cubicBezTo>
                <a:cubicBezTo>
                  <a:pt x="604" y="837"/>
                  <a:pt x="609" y="839"/>
                  <a:pt x="609" y="835"/>
                </a:cubicBezTo>
                <a:cubicBezTo>
                  <a:pt x="602" y="835"/>
                  <a:pt x="593" y="844"/>
                  <a:pt x="588" y="838"/>
                </a:cubicBezTo>
                <a:cubicBezTo>
                  <a:pt x="592" y="838"/>
                  <a:pt x="592" y="837"/>
                  <a:pt x="595" y="837"/>
                </a:cubicBezTo>
                <a:cubicBezTo>
                  <a:pt x="598" y="829"/>
                  <a:pt x="608" y="829"/>
                  <a:pt x="610" y="821"/>
                </a:cubicBezTo>
                <a:cubicBezTo>
                  <a:pt x="612" y="818"/>
                  <a:pt x="620" y="820"/>
                  <a:pt x="618" y="814"/>
                </a:cubicBezTo>
                <a:cubicBezTo>
                  <a:pt x="617" y="810"/>
                  <a:pt x="610" y="813"/>
                  <a:pt x="606" y="812"/>
                </a:cubicBezTo>
                <a:cubicBezTo>
                  <a:pt x="603" y="818"/>
                  <a:pt x="600" y="825"/>
                  <a:pt x="589" y="823"/>
                </a:cubicBezTo>
                <a:cubicBezTo>
                  <a:pt x="586" y="830"/>
                  <a:pt x="581" y="835"/>
                  <a:pt x="581" y="841"/>
                </a:cubicBezTo>
                <a:cubicBezTo>
                  <a:pt x="562" y="819"/>
                  <a:pt x="599" y="806"/>
                  <a:pt x="614" y="799"/>
                </a:cubicBezTo>
                <a:cubicBezTo>
                  <a:pt x="617" y="799"/>
                  <a:pt x="616" y="801"/>
                  <a:pt x="619" y="800"/>
                </a:cubicBezTo>
                <a:cubicBezTo>
                  <a:pt x="622" y="794"/>
                  <a:pt x="635" y="797"/>
                  <a:pt x="639" y="791"/>
                </a:cubicBezTo>
                <a:cubicBezTo>
                  <a:pt x="626" y="793"/>
                  <a:pt x="613" y="796"/>
                  <a:pt x="606" y="786"/>
                </a:cubicBezTo>
                <a:cubicBezTo>
                  <a:pt x="597" y="786"/>
                  <a:pt x="588" y="791"/>
                  <a:pt x="580" y="789"/>
                </a:cubicBezTo>
                <a:cubicBezTo>
                  <a:pt x="584" y="779"/>
                  <a:pt x="594" y="775"/>
                  <a:pt x="601" y="767"/>
                </a:cubicBezTo>
                <a:cubicBezTo>
                  <a:pt x="587" y="756"/>
                  <a:pt x="568" y="746"/>
                  <a:pt x="555" y="734"/>
                </a:cubicBezTo>
                <a:cubicBezTo>
                  <a:pt x="553" y="732"/>
                  <a:pt x="551" y="728"/>
                  <a:pt x="549" y="727"/>
                </a:cubicBezTo>
                <a:cubicBezTo>
                  <a:pt x="544" y="725"/>
                  <a:pt x="538" y="726"/>
                  <a:pt x="531" y="725"/>
                </a:cubicBezTo>
                <a:cubicBezTo>
                  <a:pt x="506" y="721"/>
                  <a:pt x="480" y="711"/>
                  <a:pt x="456" y="707"/>
                </a:cubicBezTo>
                <a:cubicBezTo>
                  <a:pt x="444" y="705"/>
                  <a:pt x="432" y="698"/>
                  <a:pt x="420" y="694"/>
                </a:cubicBezTo>
                <a:cubicBezTo>
                  <a:pt x="375" y="679"/>
                  <a:pt x="330" y="664"/>
                  <a:pt x="296" y="640"/>
                </a:cubicBezTo>
                <a:cubicBezTo>
                  <a:pt x="305" y="637"/>
                  <a:pt x="318" y="639"/>
                  <a:pt x="326" y="638"/>
                </a:cubicBezTo>
                <a:cubicBezTo>
                  <a:pt x="320" y="625"/>
                  <a:pt x="304" y="623"/>
                  <a:pt x="296" y="613"/>
                </a:cubicBezTo>
                <a:cubicBezTo>
                  <a:pt x="303" y="611"/>
                  <a:pt x="313" y="617"/>
                  <a:pt x="317" y="611"/>
                </a:cubicBezTo>
                <a:cubicBezTo>
                  <a:pt x="295" y="599"/>
                  <a:pt x="268" y="585"/>
                  <a:pt x="244" y="575"/>
                </a:cubicBezTo>
                <a:cubicBezTo>
                  <a:pt x="237" y="571"/>
                  <a:pt x="228" y="569"/>
                  <a:pt x="221" y="568"/>
                </a:cubicBezTo>
                <a:cubicBezTo>
                  <a:pt x="202" y="592"/>
                  <a:pt x="189" y="622"/>
                  <a:pt x="174" y="651"/>
                </a:cubicBezTo>
                <a:cubicBezTo>
                  <a:pt x="163" y="669"/>
                  <a:pt x="153" y="688"/>
                  <a:pt x="144" y="708"/>
                </a:cubicBezTo>
                <a:cubicBezTo>
                  <a:pt x="135" y="727"/>
                  <a:pt x="129" y="749"/>
                  <a:pt x="121" y="770"/>
                </a:cubicBezTo>
                <a:cubicBezTo>
                  <a:pt x="117" y="780"/>
                  <a:pt x="113" y="790"/>
                  <a:pt x="109" y="800"/>
                </a:cubicBezTo>
                <a:cubicBezTo>
                  <a:pt x="103" y="816"/>
                  <a:pt x="96" y="832"/>
                  <a:pt x="92" y="846"/>
                </a:cubicBezTo>
                <a:cubicBezTo>
                  <a:pt x="83" y="876"/>
                  <a:pt x="72" y="907"/>
                  <a:pt x="71" y="941"/>
                </a:cubicBezTo>
                <a:cubicBezTo>
                  <a:pt x="85" y="935"/>
                  <a:pt x="100" y="940"/>
                  <a:pt x="116" y="940"/>
                </a:cubicBezTo>
                <a:cubicBezTo>
                  <a:pt x="116" y="936"/>
                  <a:pt x="114" y="931"/>
                  <a:pt x="118" y="930"/>
                </a:cubicBezTo>
                <a:cubicBezTo>
                  <a:pt x="127" y="946"/>
                  <a:pt x="148" y="958"/>
                  <a:pt x="167" y="963"/>
                </a:cubicBezTo>
                <a:cubicBezTo>
                  <a:pt x="181" y="966"/>
                  <a:pt x="194" y="964"/>
                  <a:pt x="199" y="975"/>
                </a:cubicBezTo>
                <a:cubicBezTo>
                  <a:pt x="203" y="974"/>
                  <a:pt x="204" y="977"/>
                  <a:pt x="207" y="977"/>
                </a:cubicBezTo>
                <a:cubicBezTo>
                  <a:pt x="212" y="988"/>
                  <a:pt x="220" y="994"/>
                  <a:pt x="228" y="1002"/>
                </a:cubicBezTo>
                <a:cubicBezTo>
                  <a:pt x="232" y="1006"/>
                  <a:pt x="235" y="1013"/>
                  <a:pt x="241" y="1014"/>
                </a:cubicBezTo>
                <a:cubicBezTo>
                  <a:pt x="244" y="1011"/>
                  <a:pt x="239" y="1004"/>
                  <a:pt x="242" y="1000"/>
                </a:cubicBezTo>
                <a:cubicBezTo>
                  <a:pt x="248" y="1008"/>
                  <a:pt x="251" y="1019"/>
                  <a:pt x="255" y="1028"/>
                </a:cubicBezTo>
                <a:cubicBezTo>
                  <a:pt x="263" y="1023"/>
                  <a:pt x="269" y="1032"/>
                  <a:pt x="277" y="1032"/>
                </a:cubicBezTo>
                <a:cubicBezTo>
                  <a:pt x="282" y="1032"/>
                  <a:pt x="284" y="1029"/>
                  <a:pt x="289" y="1028"/>
                </a:cubicBezTo>
                <a:cubicBezTo>
                  <a:pt x="304" y="1025"/>
                  <a:pt x="317" y="1035"/>
                  <a:pt x="311" y="1051"/>
                </a:cubicBezTo>
                <a:cubicBezTo>
                  <a:pt x="314" y="1055"/>
                  <a:pt x="320" y="1056"/>
                  <a:pt x="320" y="1062"/>
                </a:cubicBezTo>
                <a:cubicBezTo>
                  <a:pt x="321" y="1080"/>
                  <a:pt x="297" y="1081"/>
                  <a:pt x="281" y="1080"/>
                </a:cubicBezTo>
                <a:cubicBezTo>
                  <a:pt x="284" y="1095"/>
                  <a:pt x="293" y="1104"/>
                  <a:pt x="299" y="1116"/>
                </a:cubicBezTo>
                <a:cubicBezTo>
                  <a:pt x="300" y="1119"/>
                  <a:pt x="300" y="1123"/>
                  <a:pt x="305" y="1123"/>
                </a:cubicBezTo>
                <a:cubicBezTo>
                  <a:pt x="309" y="1117"/>
                  <a:pt x="305" y="1104"/>
                  <a:pt x="312" y="1100"/>
                </a:cubicBezTo>
                <a:cubicBezTo>
                  <a:pt x="312" y="1116"/>
                  <a:pt x="312" y="1131"/>
                  <a:pt x="315" y="1144"/>
                </a:cubicBezTo>
                <a:cubicBezTo>
                  <a:pt x="317" y="1154"/>
                  <a:pt x="320" y="1164"/>
                  <a:pt x="326" y="1171"/>
                </a:cubicBezTo>
                <a:cubicBezTo>
                  <a:pt x="331" y="1163"/>
                  <a:pt x="328" y="1146"/>
                  <a:pt x="334" y="1139"/>
                </a:cubicBezTo>
                <a:cubicBezTo>
                  <a:pt x="334" y="1156"/>
                  <a:pt x="340" y="1177"/>
                  <a:pt x="333" y="1191"/>
                </a:cubicBezTo>
                <a:cubicBezTo>
                  <a:pt x="338" y="1197"/>
                  <a:pt x="342" y="1205"/>
                  <a:pt x="346" y="1213"/>
                </a:cubicBezTo>
                <a:cubicBezTo>
                  <a:pt x="350" y="1220"/>
                  <a:pt x="353" y="1230"/>
                  <a:pt x="362" y="1233"/>
                </a:cubicBezTo>
                <a:cubicBezTo>
                  <a:pt x="359" y="1224"/>
                  <a:pt x="361" y="1209"/>
                  <a:pt x="372" y="1209"/>
                </a:cubicBezTo>
                <a:cubicBezTo>
                  <a:pt x="375" y="1209"/>
                  <a:pt x="379" y="1214"/>
                  <a:pt x="383" y="1215"/>
                </a:cubicBezTo>
                <a:cubicBezTo>
                  <a:pt x="392" y="1218"/>
                  <a:pt x="401" y="1217"/>
                  <a:pt x="403" y="1225"/>
                </a:cubicBezTo>
                <a:cubicBezTo>
                  <a:pt x="407" y="1240"/>
                  <a:pt x="395" y="1239"/>
                  <a:pt x="392" y="1249"/>
                </a:cubicBezTo>
                <a:cubicBezTo>
                  <a:pt x="403" y="1256"/>
                  <a:pt x="421" y="1253"/>
                  <a:pt x="432" y="1251"/>
                </a:cubicBezTo>
                <a:cubicBezTo>
                  <a:pt x="431" y="1238"/>
                  <a:pt x="425" y="1231"/>
                  <a:pt x="421" y="1220"/>
                </a:cubicBezTo>
                <a:cubicBezTo>
                  <a:pt x="410" y="1219"/>
                  <a:pt x="401" y="1212"/>
                  <a:pt x="395" y="1206"/>
                </a:cubicBezTo>
                <a:cubicBezTo>
                  <a:pt x="384" y="1196"/>
                  <a:pt x="370" y="1189"/>
                  <a:pt x="356" y="1179"/>
                </a:cubicBezTo>
                <a:cubicBezTo>
                  <a:pt x="383" y="1176"/>
                  <a:pt x="386" y="1200"/>
                  <a:pt x="406" y="1206"/>
                </a:cubicBezTo>
                <a:cubicBezTo>
                  <a:pt x="402" y="1185"/>
                  <a:pt x="389" y="1167"/>
                  <a:pt x="377" y="1153"/>
                </a:cubicBezTo>
                <a:cubicBezTo>
                  <a:pt x="369" y="1144"/>
                  <a:pt x="357" y="1137"/>
                  <a:pt x="351" y="1128"/>
                </a:cubicBezTo>
                <a:cubicBezTo>
                  <a:pt x="357" y="1129"/>
                  <a:pt x="365" y="1128"/>
                  <a:pt x="372" y="1129"/>
                </a:cubicBezTo>
                <a:cubicBezTo>
                  <a:pt x="377" y="1136"/>
                  <a:pt x="381" y="1144"/>
                  <a:pt x="389" y="1149"/>
                </a:cubicBezTo>
                <a:cubicBezTo>
                  <a:pt x="391" y="1145"/>
                  <a:pt x="388" y="1136"/>
                  <a:pt x="394" y="1135"/>
                </a:cubicBezTo>
                <a:cubicBezTo>
                  <a:pt x="394" y="1155"/>
                  <a:pt x="398" y="1170"/>
                  <a:pt x="405" y="1182"/>
                </a:cubicBezTo>
                <a:cubicBezTo>
                  <a:pt x="409" y="1188"/>
                  <a:pt x="413" y="1196"/>
                  <a:pt x="418" y="1200"/>
                </a:cubicBezTo>
                <a:cubicBezTo>
                  <a:pt x="424" y="1179"/>
                  <a:pt x="452" y="1181"/>
                  <a:pt x="451" y="1208"/>
                </a:cubicBezTo>
                <a:cubicBezTo>
                  <a:pt x="457" y="1211"/>
                  <a:pt x="461" y="1218"/>
                  <a:pt x="459" y="1228"/>
                </a:cubicBezTo>
                <a:cubicBezTo>
                  <a:pt x="453" y="1235"/>
                  <a:pt x="444" y="1232"/>
                  <a:pt x="434" y="1231"/>
                </a:cubicBezTo>
                <a:cubicBezTo>
                  <a:pt x="437" y="1248"/>
                  <a:pt x="453" y="1245"/>
                  <a:pt x="465" y="1251"/>
                </a:cubicBezTo>
                <a:cubicBezTo>
                  <a:pt x="475" y="1245"/>
                  <a:pt x="484" y="1253"/>
                  <a:pt x="491" y="1257"/>
                </a:cubicBezTo>
                <a:cubicBezTo>
                  <a:pt x="490" y="1254"/>
                  <a:pt x="485" y="1248"/>
                  <a:pt x="485" y="1241"/>
                </a:cubicBezTo>
                <a:cubicBezTo>
                  <a:pt x="486" y="1237"/>
                  <a:pt x="491" y="1234"/>
                  <a:pt x="492" y="1230"/>
                </a:cubicBezTo>
                <a:cubicBezTo>
                  <a:pt x="493" y="1225"/>
                  <a:pt x="491" y="1221"/>
                  <a:pt x="493" y="1217"/>
                </a:cubicBezTo>
                <a:cubicBezTo>
                  <a:pt x="498" y="1205"/>
                  <a:pt x="511" y="1212"/>
                  <a:pt x="520" y="1217"/>
                </a:cubicBezTo>
                <a:cubicBezTo>
                  <a:pt x="524" y="1181"/>
                  <a:pt x="506" y="1155"/>
                  <a:pt x="496" y="1133"/>
                </a:cubicBezTo>
                <a:cubicBezTo>
                  <a:pt x="504" y="1137"/>
                  <a:pt x="511" y="1141"/>
                  <a:pt x="515" y="1150"/>
                </a:cubicBezTo>
                <a:cubicBezTo>
                  <a:pt x="514" y="1149"/>
                  <a:pt x="510" y="1147"/>
                  <a:pt x="511" y="1151"/>
                </a:cubicBezTo>
                <a:cubicBezTo>
                  <a:pt x="516" y="1161"/>
                  <a:pt x="521" y="1173"/>
                  <a:pt x="528" y="1183"/>
                </a:cubicBezTo>
                <a:cubicBezTo>
                  <a:pt x="532" y="1183"/>
                  <a:pt x="530" y="1176"/>
                  <a:pt x="535" y="1176"/>
                </a:cubicBezTo>
                <a:cubicBezTo>
                  <a:pt x="529" y="1200"/>
                  <a:pt x="528" y="1232"/>
                  <a:pt x="535" y="1256"/>
                </a:cubicBezTo>
                <a:cubicBezTo>
                  <a:pt x="541" y="1252"/>
                  <a:pt x="543" y="1243"/>
                  <a:pt x="551" y="1243"/>
                </a:cubicBezTo>
                <a:cubicBezTo>
                  <a:pt x="558" y="1243"/>
                  <a:pt x="562" y="1249"/>
                  <a:pt x="564" y="1257"/>
                </a:cubicBezTo>
                <a:cubicBezTo>
                  <a:pt x="580" y="1257"/>
                  <a:pt x="578" y="1277"/>
                  <a:pt x="568" y="1282"/>
                </a:cubicBezTo>
                <a:cubicBezTo>
                  <a:pt x="569" y="1293"/>
                  <a:pt x="564" y="1298"/>
                  <a:pt x="558" y="1302"/>
                </a:cubicBezTo>
                <a:cubicBezTo>
                  <a:pt x="550" y="1301"/>
                  <a:pt x="548" y="1295"/>
                  <a:pt x="541" y="1295"/>
                </a:cubicBezTo>
                <a:cubicBezTo>
                  <a:pt x="542" y="1306"/>
                  <a:pt x="540" y="1317"/>
                  <a:pt x="536" y="1327"/>
                </a:cubicBezTo>
                <a:cubicBezTo>
                  <a:pt x="551" y="1337"/>
                  <a:pt x="563" y="1350"/>
                  <a:pt x="569" y="1369"/>
                </a:cubicBezTo>
                <a:cubicBezTo>
                  <a:pt x="595" y="1360"/>
                  <a:pt x="611" y="1325"/>
                  <a:pt x="646" y="1339"/>
                </a:cubicBezTo>
                <a:cubicBezTo>
                  <a:pt x="653" y="1331"/>
                  <a:pt x="660" y="1340"/>
                  <a:pt x="667" y="1340"/>
                </a:cubicBezTo>
                <a:cubicBezTo>
                  <a:pt x="670" y="1341"/>
                  <a:pt x="673" y="1338"/>
                  <a:pt x="676" y="1339"/>
                </a:cubicBezTo>
                <a:cubicBezTo>
                  <a:pt x="684" y="1340"/>
                  <a:pt x="690" y="1348"/>
                  <a:pt x="698" y="1346"/>
                </a:cubicBezTo>
                <a:cubicBezTo>
                  <a:pt x="700" y="1338"/>
                  <a:pt x="689" y="1340"/>
                  <a:pt x="692" y="1335"/>
                </a:cubicBezTo>
                <a:cubicBezTo>
                  <a:pt x="709" y="1333"/>
                  <a:pt x="714" y="1352"/>
                  <a:pt x="729" y="1346"/>
                </a:cubicBezTo>
                <a:cubicBezTo>
                  <a:pt x="727" y="1335"/>
                  <a:pt x="715" y="1333"/>
                  <a:pt x="705" y="1328"/>
                </a:cubicBezTo>
                <a:cubicBezTo>
                  <a:pt x="698" y="1323"/>
                  <a:pt x="686" y="1313"/>
                  <a:pt x="677" y="1314"/>
                </a:cubicBezTo>
                <a:cubicBezTo>
                  <a:pt x="674" y="1314"/>
                  <a:pt x="672" y="1317"/>
                  <a:pt x="669" y="1317"/>
                </a:cubicBezTo>
                <a:cubicBezTo>
                  <a:pt x="661" y="1319"/>
                  <a:pt x="655" y="1315"/>
                  <a:pt x="648" y="1313"/>
                </a:cubicBezTo>
                <a:cubicBezTo>
                  <a:pt x="652" y="1311"/>
                  <a:pt x="660" y="1311"/>
                  <a:pt x="662" y="1306"/>
                </a:cubicBezTo>
                <a:cubicBezTo>
                  <a:pt x="650" y="1294"/>
                  <a:pt x="632" y="1289"/>
                  <a:pt x="608" y="1288"/>
                </a:cubicBezTo>
                <a:cubicBezTo>
                  <a:pt x="606" y="1284"/>
                  <a:pt x="605" y="1280"/>
                  <a:pt x="604" y="1275"/>
                </a:cubicBezTo>
                <a:cubicBezTo>
                  <a:pt x="613" y="1276"/>
                  <a:pt x="617" y="1282"/>
                  <a:pt x="625" y="1284"/>
                </a:cubicBezTo>
                <a:cubicBezTo>
                  <a:pt x="639" y="1276"/>
                  <a:pt x="649" y="1289"/>
                  <a:pt x="660" y="1295"/>
                </a:cubicBezTo>
                <a:cubicBezTo>
                  <a:pt x="664" y="1297"/>
                  <a:pt x="671" y="1298"/>
                  <a:pt x="675" y="1301"/>
                </a:cubicBezTo>
                <a:cubicBezTo>
                  <a:pt x="686" y="1307"/>
                  <a:pt x="695" y="1317"/>
                  <a:pt x="705" y="1317"/>
                </a:cubicBezTo>
                <a:cubicBezTo>
                  <a:pt x="694" y="1306"/>
                  <a:pt x="701" y="1280"/>
                  <a:pt x="717" y="1281"/>
                </a:cubicBezTo>
                <a:cubicBezTo>
                  <a:pt x="716" y="1268"/>
                  <a:pt x="722" y="1260"/>
                  <a:pt x="730" y="1258"/>
                </a:cubicBezTo>
                <a:cubicBezTo>
                  <a:pt x="748" y="1254"/>
                  <a:pt x="754" y="1272"/>
                  <a:pt x="761" y="1283"/>
                </a:cubicBezTo>
                <a:cubicBezTo>
                  <a:pt x="765" y="1276"/>
                  <a:pt x="759" y="1268"/>
                  <a:pt x="755" y="1263"/>
                </a:cubicBezTo>
                <a:cubicBezTo>
                  <a:pt x="758" y="1256"/>
                  <a:pt x="768" y="1251"/>
                  <a:pt x="774" y="1251"/>
                </a:cubicBezTo>
                <a:cubicBezTo>
                  <a:pt x="783" y="1252"/>
                  <a:pt x="790" y="1263"/>
                  <a:pt x="797" y="1264"/>
                </a:cubicBezTo>
                <a:cubicBezTo>
                  <a:pt x="803" y="1265"/>
                  <a:pt x="810" y="1260"/>
                  <a:pt x="816" y="1262"/>
                </a:cubicBezTo>
                <a:cubicBezTo>
                  <a:pt x="826" y="1266"/>
                  <a:pt x="833" y="1280"/>
                  <a:pt x="830" y="1292"/>
                </a:cubicBezTo>
                <a:cubicBezTo>
                  <a:pt x="835" y="1298"/>
                  <a:pt x="840" y="1304"/>
                  <a:pt x="838" y="1317"/>
                </a:cubicBezTo>
                <a:cubicBezTo>
                  <a:pt x="832" y="1332"/>
                  <a:pt x="816" y="1335"/>
                  <a:pt x="796" y="1331"/>
                </a:cubicBezTo>
                <a:cubicBezTo>
                  <a:pt x="795" y="1335"/>
                  <a:pt x="790" y="1333"/>
                  <a:pt x="787" y="1335"/>
                </a:cubicBezTo>
                <a:cubicBezTo>
                  <a:pt x="786" y="1338"/>
                  <a:pt x="784" y="1341"/>
                  <a:pt x="784" y="1346"/>
                </a:cubicBezTo>
                <a:cubicBezTo>
                  <a:pt x="796" y="1345"/>
                  <a:pt x="806" y="1343"/>
                  <a:pt x="814" y="1349"/>
                </a:cubicBezTo>
                <a:cubicBezTo>
                  <a:pt x="822" y="1343"/>
                  <a:pt x="835" y="1345"/>
                  <a:pt x="845" y="1345"/>
                </a:cubicBezTo>
                <a:cubicBezTo>
                  <a:pt x="849" y="1347"/>
                  <a:pt x="849" y="1352"/>
                  <a:pt x="857" y="1350"/>
                </a:cubicBezTo>
                <a:cubicBezTo>
                  <a:pt x="857" y="1331"/>
                  <a:pt x="860" y="1316"/>
                  <a:pt x="876" y="1313"/>
                </a:cubicBezTo>
                <a:cubicBezTo>
                  <a:pt x="878" y="1314"/>
                  <a:pt x="879" y="1316"/>
                  <a:pt x="883" y="1316"/>
                </a:cubicBezTo>
                <a:cubicBezTo>
                  <a:pt x="887" y="1310"/>
                  <a:pt x="891" y="1305"/>
                  <a:pt x="897" y="1302"/>
                </a:cubicBezTo>
                <a:cubicBezTo>
                  <a:pt x="920" y="1301"/>
                  <a:pt x="927" y="1317"/>
                  <a:pt x="934" y="1333"/>
                </a:cubicBezTo>
                <a:cubicBezTo>
                  <a:pt x="939" y="1334"/>
                  <a:pt x="939" y="1329"/>
                  <a:pt x="942" y="1328"/>
                </a:cubicBezTo>
                <a:cubicBezTo>
                  <a:pt x="957" y="1325"/>
                  <a:pt x="969" y="1332"/>
                  <a:pt x="972" y="1344"/>
                </a:cubicBezTo>
                <a:cubicBezTo>
                  <a:pt x="985" y="1341"/>
                  <a:pt x="995" y="1345"/>
                  <a:pt x="997" y="1355"/>
                </a:cubicBezTo>
                <a:cubicBezTo>
                  <a:pt x="1000" y="1356"/>
                  <a:pt x="1006" y="1357"/>
                  <a:pt x="1009" y="1355"/>
                </a:cubicBezTo>
                <a:cubicBezTo>
                  <a:pt x="1010" y="1351"/>
                  <a:pt x="1005" y="1349"/>
                  <a:pt x="1008" y="1347"/>
                </a:cubicBezTo>
                <a:cubicBezTo>
                  <a:pt x="1016" y="1349"/>
                  <a:pt x="1021" y="1353"/>
                  <a:pt x="1031" y="1352"/>
                </a:cubicBezTo>
                <a:cubicBezTo>
                  <a:pt x="1031" y="1346"/>
                  <a:pt x="1030" y="1341"/>
                  <a:pt x="1028" y="1336"/>
                </a:cubicBezTo>
                <a:cubicBezTo>
                  <a:pt x="1024" y="1337"/>
                  <a:pt x="1023" y="1335"/>
                  <a:pt x="1019" y="1335"/>
                </a:cubicBezTo>
                <a:cubicBezTo>
                  <a:pt x="1017" y="1324"/>
                  <a:pt x="1000" y="1325"/>
                  <a:pt x="1006" y="1309"/>
                </a:cubicBezTo>
                <a:cubicBezTo>
                  <a:pt x="1012" y="1312"/>
                  <a:pt x="1010" y="1321"/>
                  <a:pt x="1018" y="1321"/>
                </a:cubicBezTo>
                <a:cubicBezTo>
                  <a:pt x="1021" y="1290"/>
                  <a:pt x="992" y="1284"/>
                  <a:pt x="977" y="1268"/>
                </a:cubicBezTo>
                <a:cubicBezTo>
                  <a:pt x="976" y="1277"/>
                  <a:pt x="983" y="1279"/>
                  <a:pt x="983" y="1286"/>
                </a:cubicBezTo>
                <a:cubicBezTo>
                  <a:pt x="977" y="1290"/>
                  <a:pt x="975" y="1298"/>
                  <a:pt x="965" y="1298"/>
                </a:cubicBezTo>
                <a:cubicBezTo>
                  <a:pt x="957" y="1299"/>
                  <a:pt x="953" y="1291"/>
                  <a:pt x="947" y="1291"/>
                </a:cubicBezTo>
                <a:cubicBezTo>
                  <a:pt x="943" y="1291"/>
                  <a:pt x="939" y="1294"/>
                  <a:pt x="936" y="1295"/>
                </a:cubicBezTo>
                <a:cubicBezTo>
                  <a:pt x="917" y="1296"/>
                  <a:pt x="903" y="1276"/>
                  <a:pt x="913" y="1256"/>
                </a:cubicBezTo>
                <a:cubicBezTo>
                  <a:pt x="894" y="1254"/>
                  <a:pt x="876" y="1242"/>
                  <a:pt x="879" y="1221"/>
                </a:cubicBezTo>
                <a:cubicBezTo>
                  <a:pt x="880" y="1212"/>
                  <a:pt x="887" y="1209"/>
                  <a:pt x="894" y="1203"/>
                </a:cubicBezTo>
                <a:cubicBezTo>
                  <a:pt x="893" y="1196"/>
                  <a:pt x="889" y="1191"/>
                  <a:pt x="889" y="1184"/>
                </a:cubicBezTo>
                <a:cubicBezTo>
                  <a:pt x="886" y="1181"/>
                  <a:pt x="878" y="1183"/>
                  <a:pt x="875" y="1179"/>
                </a:cubicBezTo>
                <a:cubicBezTo>
                  <a:pt x="877" y="1177"/>
                  <a:pt x="876" y="1174"/>
                  <a:pt x="876" y="1171"/>
                </a:cubicBezTo>
                <a:cubicBezTo>
                  <a:pt x="865" y="1157"/>
                  <a:pt x="849" y="1182"/>
                  <a:pt x="837" y="1170"/>
                </a:cubicBezTo>
                <a:cubicBezTo>
                  <a:pt x="831" y="1173"/>
                  <a:pt x="821" y="1177"/>
                  <a:pt x="813" y="1173"/>
                </a:cubicBezTo>
                <a:cubicBezTo>
                  <a:pt x="807" y="1168"/>
                  <a:pt x="811" y="1156"/>
                  <a:pt x="809" y="1149"/>
                </a:cubicBezTo>
                <a:cubicBezTo>
                  <a:pt x="784" y="1160"/>
                  <a:pt x="759" y="1138"/>
                  <a:pt x="773" y="1116"/>
                </a:cubicBezTo>
                <a:cubicBezTo>
                  <a:pt x="772" y="1112"/>
                  <a:pt x="771" y="1108"/>
                  <a:pt x="772" y="1103"/>
                </a:cubicBezTo>
                <a:cubicBezTo>
                  <a:pt x="756" y="1092"/>
                  <a:pt x="745" y="1077"/>
                  <a:pt x="727" y="1069"/>
                </a:cubicBezTo>
                <a:cubicBezTo>
                  <a:pt x="718" y="1073"/>
                  <a:pt x="709" y="1066"/>
                  <a:pt x="699" y="1066"/>
                </a:cubicBezTo>
                <a:cubicBezTo>
                  <a:pt x="704" y="1064"/>
                  <a:pt x="712" y="1065"/>
                  <a:pt x="715" y="1061"/>
                </a:cubicBezTo>
                <a:cubicBezTo>
                  <a:pt x="710" y="1053"/>
                  <a:pt x="699" y="1052"/>
                  <a:pt x="689" y="1047"/>
                </a:cubicBezTo>
                <a:cubicBezTo>
                  <a:pt x="682" y="1044"/>
                  <a:pt x="675" y="1034"/>
                  <a:pt x="668" y="1033"/>
                </a:cubicBezTo>
                <a:cubicBezTo>
                  <a:pt x="666" y="1033"/>
                  <a:pt x="663" y="1035"/>
                  <a:pt x="661" y="1035"/>
                </a:cubicBezTo>
                <a:cubicBezTo>
                  <a:pt x="657" y="1035"/>
                  <a:pt x="654" y="1033"/>
                  <a:pt x="651" y="1033"/>
                </a:cubicBezTo>
                <a:cubicBezTo>
                  <a:pt x="633" y="1031"/>
                  <a:pt x="615" y="1042"/>
                  <a:pt x="596" y="1046"/>
                </a:cubicBezTo>
                <a:cubicBezTo>
                  <a:pt x="588" y="1059"/>
                  <a:pt x="567" y="1060"/>
                  <a:pt x="556" y="1071"/>
                </a:cubicBezTo>
                <a:cubicBezTo>
                  <a:pt x="560" y="1062"/>
                  <a:pt x="570" y="1059"/>
                  <a:pt x="573" y="1051"/>
                </a:cubicBezTo>
                <a:close/>
                <a:moveTo>
                  <a:pt x="1103" y="570"/>
                </a:moveTo>
                <a:cubicBezTo>
                  <a:pt x="1104" y="575"/>
                  <a:pt x="1108" y="575"/>
                  <a:pt x="1109" y="579"/>
                </a:cubicBezTo>
                <a:cubicBezTo>
                  <a:pt x="1112" y="594"/>
                  <a:pt x="1095" y="598"/>
                  <a:pt x="1089" y="606"/>
                </a:cubicBezTo>
                <a:cubicBezTo>
                  <a:pt x="1092" y="610"/>
                  <a:pt x="1091" y="620"/>
                  <a:pt x="1093" y="627"/>
                </a:cubicBezTo>
                <a:cubicBezTo>
                  <a:pt x="1101" y="622"/>
                  <a:pt x="1112" y="619"/>
                  <a:pt x="1124" y="622"/>
                </a:cubicBezTo>
                <a:cubicBezTo>
                  <a:pt x="1126" y="610"/>
                  <a:pt x="1132" y="601"/>
                  <a:pt x="1147" y="600"/>
                </a:cubicBezTo>
                <a:cubicBezTo>
                  <a:pt x="1146" y="585"/>
                  <a:pt x="1131" y="593"/>
                  <a:pt x="1121" y="589"/>
                </a:cubicBezTo>
                <a:cubicBezTo>
                  <a:pt x="1123" y="587"/>
                  <a:pt x="1127" y="587"/>
                  <a:pt x="1128" y="584"/>
                </a:cubicBezTo>
                <a:cubicBezTo>
                  <a:pt x="1125" y="575"/>
                  <a:pt x="1114" y="565"/>
                  <a:pt x="1103" y="570"/>
                </a:cubicBezTo>
                <a:close/>
                <a:moveTo>
                  <a:pt x="1003" y="576"/>
                </a:moveTo>
                <a:cubicBezTo>
                  <a:pt x="1003" y="575"/>
                  <a:pt x="1002" y="574"/>
                  <a:pt x="1002" y="573"/>
                </a:cubicBezTo>
                <a:cubicBezTo>
                  <a:pt x="1000" y="573"/>
                  <a:pt x="999" y="573"/>
                  <a:pt x="997" y="573"/>
                </a:cubicBezTo>
                <a:cubicBezTo>
                  <a:pt x="996" y="577"/>
                  <a:pt x="1001" y="578"/>
                  <a:pt x="1003" y="576"/>
                </a:cubicBezTo>
                <a:close/>
                <a:moveTo>
                  <a:pt x="1029" y="600"/>
                </a:moveTo>
                <a:cubicBezTo>
                  <a:pt x="1032" y="603"/>
                  <a:pt x="1030" y="598"/>
                  <a:pt x="1029" y="597"/>
                </a:cubicBezTo>
                <a:cubicBezTo>
                  <a:pt x="1025" y="592"/>
                  <a:pt x="1011" y="582"/>
                  <a:pt x="1004" y="577"/>
                </a:cubicBezTo>
                <a:cubicBezTo>
                  <a:pt x="1010" y="588"/>
                  <a:pt x="1022" y="591"/>
                  <a:pt x="1029" y="600"/>
                </a:cubicBezTo>
                <a:close/>
                <a:moveTo>
                  <a:pt x="868" y="595"/>
                </a:moveTo>
                <a:cubicBezTo>
                  <a:pt x="875" y="595"/>
                  <a:pt x="875" y="596"/>
                  <a:pt x="882" y="597"/>
                </a:cubicBezTo>
                <a:cubicBezTo>
                  <a:pt x="875" y="594"/>
                  <a:pt x="870" y="590"/>
                  <a:pt x="868" y="582"/>
                </a:cubicBezTo>
                <a:cubicBezTo>
                  <a:pt x="869" y="587"/>
                  <a:pt x="868" y="589"/>
                  <a:pt x="868" y="595"/>
                </a:cubicBezTo>
                <a:close/>
                <a:moveTo>
                  <a:pt x="843" y="584"/>
                </a:moveTo>
                <a:cubicBezTo>
                  <a:pt x="831" y="583"/>
                  <a:pt x="826" y="606"/>
                  <a:pt x="842" y="606"/>
                </a:cubicBezTo>
                <a:cubicBezTo>
                  <a:pt x="842" y="602"/>
                  <a:pt x="839" y="601"/>
                  <a:pt x="838" y="597"/>
                </a:cubicBezTo>
                <a:cubicBezTo>
                  <a:pt x="840" y="594"/>
                  <a:pt x="842" y="593"/>
                  <a:pt x="844" y="592"/>
                </a:cubicBezTo>
                <a:cubicBezTo>
                  <a:pt x="846" y="593"/>
                  <a:pt x="851" y="596"/>
                  <a:pt x="853" y="594"/>
                </a:cubicBezTo>
                <a:cubicBezTo>
                  <a:pt x="852" y="587"/>
                  <a:pt x="848" y="584"/>
                  <a:pt x="843" y="584"/>
                </a:cubicBezTo>
                <a:close/>
                <a:moveTo>
                  <a:pt x="613" y="605"/>
                </a:moveTo>
                <a:cubicBezTo>
                  <a:pt x="613" y="600"/>
                  <a:pt x="603" y="596"/>
                  <a:pt x="602" y="597"/>
                </a:cubicBezTo>
                <a:cubicBezTo>
                  <a:pt x="605" y="610"/>
                  <a:pt x="611" y="620"/>
                  <a:pt x="618" y="630"/>
                </a:cubicBezTo>
                <a:cubicBezTo>
                  <a:pt x="620" y="632"/>
                  <a:pt x="620" y="626"/>
                  <a:pt x="623" y="627"/>
                </a:cubicBezTo>
                <a:cubicBezTo>
                  <a:pt x="630" y="632"/>
                  <a:pt x="643" y="630"/>
                  <a:pt x="654" y="630"/>
                </a:cubicBezTo>
                <a:cubicBezTo>
                  <a:pt x="642" y="620"/>
                  <a:pt x="606" y="626"/>
                  <a:pt x="611" y="606"/>
                </a:cubicBezTo>
                <a:cubicBezTo>
                  <a:pt x="619" y="608"/>
                  <a:pt x="628" y="615"/>
                  <a:pt x="637" y="613"/>
                </a:cubicBezTo>
                <a:cubicBezTo>
                  <a:pt x="630" y="609"/>
                  <a:pt x="621" y="608"/>
                  <a:pt x="613" y="605"/>
                </a:cubicBezTo>
                <a:close/>
                <a:moveTo>
                  <a:pt x="648" y="598"/>
                </a:moveTo>
                <a:cubicBezTo>
                  <a:pt x="644" y="598"/>
                  <a:pt x="639" y="593"/>
                  <a:pt x="634" y="597"/>
                </a:cubicBezTo>
                <a:cubicBezTo>
                  <a:pt x="637" y="598"/>
                  <a:pt x="644" y="601"/>
                  <a:pt x="648" y="598"/>
                </a:cubicBezTo>
                <a:close/>
                <a:moveTo>
                  <a:pt x="434" y="642"/>
                </a:moveTo>
                <a:cubicBezTo>
                  <a:pt x="429" y="639"/>
                  <a:pt x="423" y="637"/>
                  <a:pt x="417" y="634"/>
                </a:cubicBezTo>
                <a:cubicBezTo>
                  <a:pt x="413" y="632"/>
                  <a:pt x="405" y="629"/>
                  <a:pt x="401" y="626"/>
                </a:cubicBezTo>
                <a:cubicBezTo>
                  <a:pt x="399" y="625"/>
                  <a:pt x="398" y="621"/>
                  <a:pt x="396" y="620"/>
                </a:cubicBezTo>
                <a:cubicBezTo>
                  <a:pt x="393" y="619"/>
                  <a:pt x="389" y="619"/>
                  <a:pt x="384" y="618"/>
                </a:cubicBezTo>
                <a:cubicBezTo>
                  <a:pt x="365" y="610"/>
                  <a:pt x="345" y="594"/>
                  <a:pt x="326" y="597"/>
                </a:cubicBezTo>
                <a:cubicBezTo>
                  <a:pt x="360" y="614"/>
                  <a:pt x="400" y="629"/>
                  <a:pt x="434" y="642"/>
                </a:cubicBezTo>
                <a:close/>
                <a:moveTo>
                  <a:pt x="419" y="619"/>
                </a:moveTo>
                <a:cubicBezTo>
                  <a:pt x="408" y="614"/>
                  <a:pt x="397" y="605"/>
                  <a:pt x="384" y="605"/>
                </a:cubicBezTo>
                <a:cubicBezTo>
                  <a:pt x="396" y="609"/>
                  <a:pt x="408" y="618"/>
                  <a:pt x="419" y="619"/>
                </a:cubicBezTo>
                <a:close/>
                <a:moveTo>
                  <a:pt x="834" y="638"/>
                </a:moveTo>
                <a:cubicBezTo>
                  <a:pt x="841" y="637"/>
                  <a:pt x="844" y="633"/>
                  <a:pt x="851" y="632"/>
                </a:cubicBezTo>
                <a:cubicBezTo>
                  <a:pt x="848" y="639"/>
                  <a:pt x="838" y="638"/>
                  <a:pt x="838" y="648"/>
                </a:cubicBezTo>
                <a:cubicBezTo>
                  <a:pt x="843" y="648"/>
                  <a:pt x="843" y="645"/>
                  <a:pt x="848" y="645"/>
                </a:cubicBezTo>
                <a:cubicBezTo>
                  <a:pt x="844" y="650"/>
                  <a:pt x="838" y="653"/>
                  <a:pt x="837" y="660"/>
                </a:cubicBezTo>
                <a:cubicBezTo>
                  <a:pt x="842" y="659"/>
                  <a:pt x="846" y="655"/>
                  <a:pt x="850" y="653"/>
                </a:cubicBezTo>
                <a:cubicBezTo>
                  <a:pt x="848" y="660"/>
                  <a:pt x="841" y="661"/>
                  <a:pt x="841" y="670"/>
                </a:cubicBezTo>
                <a:cubicBezTo>
                  <a:pt x="845" y="670"/>
                  <a:pt x="847" y="664"/>
                  <a:pt x="850" y="665"/>
                </a:cubicBezTo>
                <a:cubicBezTo>
                  <a:pt x="850" y="669"/>
                  <a:pt x="848" y="671"/>
                  <a:pt x="849" y="674"/>
                </a:cubicBezTo>
                <a:cubicBezTo>
                  <a:pt x="856" y="673"/>
                  <a:pt x="855" y="665"/>
                  <a:pt x="860" y="664"/>
                </a:cubicBezTo>
                <a:cubicBezTo>
                  <a:pt x="862" y="668"/>
                  <a:pt x="859" y="673"/>
                  <a:pt x="860" y="675"/>
                </a:cubicBezTo>
                <a:cubicBezTo>
                  <a:pt x="868" y="677"/>
                  <a:pt x="864" y="667"/>
                  <a:pt x="869" y="665"/>
                </a:cubicBezTo>
                <a:cubicBezTo>
                  <a:pt x="870" y="668"/>
                  <a:pt x="870" y="670"/>
                  <a:pt x="874" y="669"/>
                </a:cubicBezTo>
                <a:cubicBezTo>
                  <a:pt x="875" y="648"/>
                  <a:pt x="878" y="628"/>
                  <a:pt x="881" y="609"/>
                </a:cubicBezTo>
                <a:cubicBezTo>
                  <a:pt x="860" y="607"/>
                  <a:pt x="837" y="617"/>
                  <a:pt x="834" y="638"/>
                </a:cubicBezTo>
                <a:close/>
                <a:moveTo>
                  <a:pt x="1159" y="619"/>
                </a:moveTo>
                <a:cubicBezTo>
                  <a:pt x="1156" y="629"/>
                  <a:pt x="1161" y="647"/>
                  <a:pt x="1164" y="658"/>
                </a:cubicBezTo>
                <a:cubicBezTo>
                  <a:pt x="1162" y="661"/>
                  <a:pt x="1160" y="658"/>
                  <a:pt x="1157" y="660"/>
                </a:cubicBezTo>
                <a:cubicBezTo>
                  <a:pt x="1159" y="666"/>
                  <a:pt x="1153" y="667"/>
                  <a:pt x="1153" y="674"/>
                </a:cubicBezTo>
                <a:cubicBezTo>
                  <a:pt x="1154" y="674"/>
                  <a:pt x="1156" y="673"/>
                  <a:pt x="1157" y="675"/>
                </a:cubicBezTo>
                <a:cubicBezTo>
                  <a:pt x="1156" y="679"/>
                  <a:pt x="1153" y="684"/>
                  <a:pt x="1160" y="684"/>
                </a:cubicBezTo>
                <a:cubicBezTo>
                  <a:pt x="1162" y="682"/>
                  <a:pt x="1160" y="676"/>
                  <a:pt x="1162" y="675"/>
                </a:cubicBezTo>
                <a:cubicBezTo>
                  <a:pt x="1165" y="684"/>
                  <a:pt x="1165" y="698"/>
                  <a:pt x="1170" y="706"/>
                </a:cubicBezTo>
                <a:cubicBezTo>
                  <a:pt x="1171" y="696"/>
                  <a:pt x="1169" y="683"/>
                  <a:pt x="1168" y="671"/>
                </a:cubicBezTo>
                <a:cubicBezTo>
                  <a:pt x="1173" y="661"/>
                  <a:pt x="1175" y="645"/>
                  <a:pt x="1176" y="634"/>
                </a:cubicBezTo>
                <a:cubicBezTo>
                  <a:pt x="1166" y="634"/>
                  <a:pt x="1171" y="651"/>
                  <a:pt x="1164" y="654"/>
                </a:cubicBezTo>
                <a:cubicBezTo>
                  <a:pt x="1166" y="642"/>
                  <a:pt x="1165" y="629"/>
                  <a:pt x="1162" y="619"/>
                </a:cubicBezTo>
                <a:cubicBezTo>
                  <a:pt x="1161" y="619"/>
                  <a:pt x="1160" y="619"/>
                  <a:pt x="1159" y="619"/>
                </a:cubicBezTo>
                <a:close/>
                <a:moveTo>
                  <a:pt x="458" y="640"/>
                </a:moveTo>
                <a:cubicBezTo>
                  <a:pt x="451" y="632"/>
                  <a:pt x="438" y="626"/>
                  <a:pt x="428" y="624"/>
                </a:cubicBezTo>
                <a:cubicBezTo>
                  <a:pt x="438" y="630"/>
                  <a:pt x="448" y="634"/>
                  <a:pt x="458" y="640"/>
                </a:cubicBezTo>
                <a:close/>
                <a:moveTo>
                  <a:pt x="1030" y="626"/>
                </a:moveTo>
                <a:cubicBezTo>
                  <a:pt x="1020" y="628"/>
                  <a:pt x="1009" y="633"/>
                  <a:pt x="998" y="636"/>
                </a:cubicBezTo>
                <a:cubicBezTo>
                  <a:pt x="993" y="638"/>
                  <a:pt x="985" y="636"/>
                  <a:pt x="982" y="641"/>
                </a:cubicBezTo>
                <a:cubicBezTo>
                  <a:pt x="988" y="643"/>
                  <a:pt x="994" y="638"/>
                  <a:pt x="1001" y="636"/>
                </a:cubicBezTo>
                <a:cubicBezTo>
                  <a:pt x="1012" y="633"/>
                  <a:pt x="1025" y="633"/>
                  <a:pt x="1033" y="627"/>
                </a:cubicBezTo>
                <a:cubicBezTo>
                  <a:pt x="1032" y="627"/>
                  <a:pt x="1032" y="626"/>
                  <a:pt x="1030" y="626"/>
                </a:cubicBezTo>
                <a:close/>
                <a:moveTo>
                  <a:pt x="1189" y="629"/>
                </a:moveTo>
                <a:cubicBezTo>
                  <a:pt x="1190" y="638"/>
                  <a:pt x="1182" y="644"/>
                  <a:pt x="1182" y="650"/>
                </a:cubicBezTo>
                <a:cubicBezTo>
                  <a:pt x="1187" y="643"/>
                  <a:pt x="1192" y="636"/>
                  <a:pt x="1199" y="631"/>
                </a:cubicBezTo>
                <a:cubicBezTo>
                  <a:pt x="1199" y="625"/>
                  <a:pt x="1192" y="625"/>
                  <a:pt x="1189" y="629"/>
                </a:cubicBezTo>
                <a:close/>
                <a:moveTo>
                  <a:pt x="628" y="646"/>
                </a:moveTo>
                <a:cubicBezTo>
                  <a:pt x="628" y="642"/>
                  <a:pt x="632" y="643"/>
                  <a:pt x="631" y="639"/>
                </a:cubicBezTo>
                <a:cubicBezTo>
                  <a:pt x="630" y="636"/>
                  <a:pt x="626" y="636"/>
                  <a:pt x="623" y="635"/>
                </a:cubicBezTo>
                <a:cubicBezTo>
                  <a:pt x="622" y="637"/>
                  <a:pt x="623" y="646"/>
                  <a:pt x="628" y="646"/>
                </a:cubicBezTo>
                <a:close/>
                <a:moveTo>
                  <a:pt x="1135" y="644"/>
                </a:moveTo>
                <a:cubicBezTo>
                  <a:pt x="1133" y="642"/>
                  <a:pt x="1132" y="639"/>
                  <a:pt x="1130" y="636"/>
                </a:cubicBezTo>
                <a:cubicBezTo>
                  <a:pt x="1128" y="636"/>
                  <a:pt x="1125" y="636"/>
                  <a:pt x="1124" y="637"/>
                </a:cubicBezTo>
                <a:cubicBezTo>
                  <a:pt x="1122" y="644"/>
                  <a:pt x="1132" y="644"/>
                  <a:pt x="1135" y="644"/>
                </a:cubicBezTo>
                <a:close/>
                <a:moveTo>
                  <a:pt x="1024" y="651"/>
                </a:moveTo>
                <a:cubicBezTo>
                  <a:pt x="1027" y="651"/>
                  <a:pt x="1028" y="648"/>
                  <a:pt x="1031" y="648"/>
                </a:cubicBezTo>
                <a:cubicBezTo>
                  <a:pt x="1028" y="654"/>
                  <a:pt x="1019" y="660"/>
                  <a:pt x="1023" y="671"/>
                </a:cubicBezTo>
                <a:cubicBezTo>
                  <a:pt x="1029" y="666"/>
                  <a:pt x="1028" y="655"/>
                  <a:pt x="1038" y="654"/>
                </a:cubicBezTo>
                <a:cubicBezTo>
                  <a:pt x="1036" y="647"/>
                  <a:pt x="1040" y="641"/>
                  <a:pt x="1039" y="637"/>
                </a:cubicBezTo>
                <a:cubicBezTo>
                  <a:pt x="1031" y="638"/>
                  <a:pt x="1028" y="645"/>
                  <a:pt x="1024" y="651"/>
                </a:cubicBezTo>
                <a:close/>
                <a:moveTo>
                  <a:pt x="496" y="695"/>
                </a:moveTo>
                <a:cubicBezTo>
                  <a:pt x="476" y="681"/>
                  <a:pt x="455" y="673"/>
                  <a:pt x="431" y="662"/>
                </a:cubicBezTo>
                <a:cubicBezTo>
                  <a:pt x="412" y="653"/>
                  <a:pt x="392" y="643"/>
                  <a:pt x="373" y="639"/>
                </a:cubicBezTo>
                <a:cubicBezTo>
                  <a:pt x="409" y="663"/>
                  <a:pt x="451" y="680"/>
                  <a:pt x="496" y="695"/>
                </a:cubicBezTo>
                <a:close/>
                <a:moveTo>
                  <a:pt x="779" y="656"/>
                </a:moveTo>
                <a:cubicBezTo>
                  <a:pt x="789" y="660"/>
                  <a:pt x="785" y="644"/>
                  <a:pt x="785" y="639"/>
                </a:cubicBezTo>
                <a:cubicBezTo>
                  <a:pt x="776" y="638"/>
                  <a:pt x="781" y="651"/>
                  <a:pt x="779" y="656"/>
                </a:cubicBezTo>
                <a:close/>
                <a:moveTo>
                  <a:pt x="790" y="651"/>
                </a:moveTo>
                <a:cubicBezTo>
                  <a:pt x="789" y="649"/>
                  <a:pt x="794" y="649"/>
                  <a:pt x="794" y="651"/>
                </a:cubicBezTo>
                <a:cubicBezTo>
                  <a:pt x="794" y="654"/>
                  <a:pt x="794" y="657"/>
                  <a:pt x="794" y="660"/>
                </a:cubicBezTo>
                <a:cubicBezTo>
                  <a:pt x="800" y="660"/>
                  <a:pt x="799" y="653"/>
                  <a:pt x="805" y="652"/>
                </a:cubicBezTo>
                <a:cubicBezTo>
                  <a:pt x="804" y="656"/>
                  <a:pt x="806" y="657"/>
                  <a:pt x="805" y="661"/>
                </a:cubicBezTo>
                <a:cubicBezTo>
                  <a:pt x="814" y="662"/>
                  <a:pt x="810" y="648"/>
                  <a:pt x="819" y="652"/>
                </a:cubicBezTo>
                <a:cubicBezTo>
                  <a:pt x="819" y="647"/>
                  <a:pt x="821" y="646"/>
                  <a:pt x="819" y="642"/>
                </a:cubicBezTo>
                <a:cubicBezTo>
                  <a:pt x="817" y="642"/>
                  <a:pt x="816" y="642"/>
                  <a:pt x="814" y="642"/>
                </a:cubicBezTo>
                <a:cubicBezTo>
                  <a:pt x="812" y="644"/>
                  <a:pt x="814" y="648"/>
                  <a:pt x="811" y="648"/>
                </a:cubicBezTo>
                <a:cubicBezTo>
                  <a:pt x="809" y="647"/>
                  <a:pt x="809" y="644"/>
                  <a:pt x="808" y="642"/>
                </a:cubicBezTo>
                <a:cubicBezTo>
                  <a:pt x="807" y="642"/>
                  <a:pt x="805" y="642"/>
                  <a:pt x="804" y="642"/>
                </a:cubicBezTo>
                <a:cubicBezTo>
                  <a:pt x="803" y="646"/>
                  <a:pt x="802" y="650"/>
                  <a:pt x="799" y="652"/>
                </a:cubicBezTo>
                <a:cubicBezTo>
                  <a:pt x="797" y="649"/>
                  <a:pt x="798" y="644"/>
                  <a:pt x="798" y="641"/>
                </a:cubicBezTo>
                <a:cubicBezTo>
                  <a:pt x="792" y="640"/>
                  <a:pt x="789" y="647"/>
                  <a:pt x="790" y="651"/>
                </a:cubicBezTo>
                <a:close/>
                <a:moveTo>
                  <a:pt x="654" y="644"/>
                </a:moveTo>
                <a:cubicBezTo>
                  <a:pt x="650" y="643"/>
                  <a:pt x="645" y="642"/>
                  <a:pt x="639" y="642"/>
                </a:cubicBezTo>
                <a:cubicBezTo>
                  <a:pt x="641" y="646"/>
                  <a:pt x="652" y="648"/>
                  <a:pt x="654" y="644"/>
                </a:cubicBezTo>
                <a:close/>
                <a:moveTo>
                  <a:pt x="1155" y="650"/>
                </a:moveTo>
                <a:cubicBezTo>
                  <a:pt x="1154" y="647"/>
                  <a:pt x="1154" y="644"/>
                  <a:pt x="1150" y="643"/>
                </a:cubicBezTo>
                <a:cubicBezTo>
                  <a:pt x="1151" y="647"/>
                  <a:pt x="1153" y="648"/>
                  <a:pt x="1155" y="650"/>
                </a:cubicBezTo>
                <a:close/>
                <a:moveTo>
                  <a:pt x="445" y="650"/>
                </a:moveTo>
                <a:cubicBezTo>
                  <a:pt x="445" y="647"/>
                  <a:pt x="441" y="644"/>
                  <a:pt x="440" y="646"/>
                </a:cubicBezTo>
                <a:cubicBezTo>
                  <a:pt x="442" y="647"/>
                  <a:pt x="443" y="649"/>
                  <a:pt x="445" y="650"/>
                </a:cubicBezTo>
                <a:close/>
                <a:moveTo>
                  <a:pt x="489" y="656"/>
                </a:moveTo>
                <a:cubicBezTo>
                  <a:pt x="486" y="654"/>
                  <a:pt x="481" y="648"/>
                  <a:pt x="476" y="650"/>
                </a:cubicBezTo>
                <a:cubicBezTo>
                  <a:pt x="480" y="652"/>
                  <a:pt x="485" y="657"/>
                  <a:pt x="489" y="656"/>
                </a:cubicBezTo>
                <a:close/>
                <a:moveTo>
                  <a:pt x="1149" y="654"/>
                </a:moveTo>
                <a:cubicBezTo>
                  <a:pt x="1147" y="653"/>
                  <a:pt x="1145" y="651"/>
                  <a:pt x="1142" y="649"/>
                </a:cubicBezTo>
                <a:cubicBezTo>
                  <a:pt x="1143" y="652"/>
                  <a:pt x="1147" y="656"/>
                  <a:pt x="1149" y="654"/>
                </a:cubicBezTo>
                <a:close/>
                <a:moveTo>
                  <a:pt x="1600" y="655"/>
                </a:moveTo>
                <a:cubicBezTo>
                  <a:pt x="1603" y="657"/>
                  <a:pt x="1606" y="659"/>
                  <a:pt x="1612" y="659"/>
                </a:cubicBezTo>
                <a:cubicBezTo>
                  <a:pt x="1612" y="654"/>
                  <a:pt x="1610" y="653"/>
                  <a:pt x="1609" y="650"/>
                </a:cubicBezTo>
                <a:cubicBezTo>
                  <a:pt x="1605" y="648"/>
                  <a:pt x="1597" y="648"/>
                  <a:pt x="1600" y="655"/>
                </a:cubicBezTo>
                <a:close/>
                <a:moveTo>
                  <a:pt x="514" y="687"/>
                </a:moveTo>
                <a:cubicBezTo>
                  <a:pt x="496" y="672"/>
                  <a:pt x="471" y="660"/>
                  <a:pt x="449" y="652"/>
                </a:cubicBezTo>
                <a:cubicBezTo>
                  <a:pt x="470" y="664"/>
                  <a:pt x="492" y="675"/>
                  <a:pt x="514" y="687"/>
                </a:cubicBezTo>
                <a:close/>
                <a:moveTo>
                  <a:pt x="644" y="664"/>
                </a:moveTo>
                <a:cubicBezTo>
                  <a:pt x="657" y="662"/>
                  <a:pt x="675" y="657"/>
                  <a:pt x="689" y="653"/>
                </a:cubicBezTo>
                <a:cubicBezTo>
                  <a:pt x="671" y="654"/>
                  <a:pt x="655" y="657"/>
                  <a:pt x="644" y="664"/>
                </a:cubicBezTo>
                <a:close/>
                <a:moveTo>
                  <a:pt x="1011" y="662"/>
                </a:moveTo>
                <a:cubicBezTo>
                  <a:pt x="1013" y="659"/>
                  <a:pt x="1019" y="656"/>
                  <a:pt x="1017" y="653"/>
                </a:cubicBezTo>
                <a:cubicBezTo>
                  <a:pt x="1016" y="657"/>
                  <a:pt x="1010" y="659"/>
                  <a:pt x="1011" y="662"/>
                </a:cubicBezTo>
                <a:close/>
                <a:moveTo>
                  <a:pt x="426" y="684"/>
                </a:moveTo>
                <a:cubicBezTo>
                  <a:pt x="434" y="690"/>
                  <a:pt x="447" y="695"/>
                  <a:pt x="460" y="698"/>
                </a:cubicBezTo>
                <a:cubicBezTo>
                  <a:pt x="469" y="701"/>
                  <a:pt x="480" y="704"/>
                  <a:pt x="487" y="703"/>
                </a:cubicBezTo>
                <a:cubicBezTo>
                  <a:pt x="448" y="686"/>
                  <a:pt x="403" y="674"/>
                  <a:pt x="362" y="656"/>
                </a:cubicBezTo>
                <a:cubicBezTo>
                  <a:pt x="362" y="656"/>
                  <a:pt x="361" y="656"/>
                  <a:pt x="361" y="657"/>
                </a:cubicBezTo>
                <a:cubicBezTo>
                  <a:pt x="381" y="668"/>
                  <a:pt x="403" y="676"/>
                  <a:pt x="426" y="684"/>
                </a:cubicBezTo>
                <a:close/>
                <a:moveTo>
                  <a:pt x="521" y="675"/>
                </a:moveTo>
                <a:cubicBezTo>
                  <a:pt x="511" y="669"/>
                  <a:pt x="502" y="662"/>
                  <a:pt x="491" y="657"/>
                </a:cubicBezTo>
                <a:cubicBezTo>
                  <a:pt x="498" y="665"/>
                  <a:pt x="511" y="673"/>
                  <a:pt x="521" y="675"/>
                </a:cubicBezTo>
                <a:close/>
                <a:moveTo>
                  <a:pt x="1593" y="665"/>
                </a:moveTo>
                <a:cubicBezTo>
                  <a:pt x="1597" y="669"/>
                  <a:pt x="1602" y="667"/>
                  <a:pt x="1607" y="666"/>
                </a:cubicBezTo>
                <a:cubicBezTo>
                  <a:pt x="1609" y="658"/>
                  <a:pt x="1591" y="657"/>
                  <a:pt x="1593" y="665"/>
                </a:cubicBezTo>
                <a:close/>
                <a:moveTo>
                  <a:pt x="1153" y="665"/>
                </a:moveTo>
                <a:cubicBezTo>
                  <a:pt x="1151" y="664"/>
                  <a:pt x="1148" y="663"/>
                  <a:pt x="1145" y="663"/>
                </a:cubicBezTo>
                <a:cubicBezTo>
                  <a:pt x="1145" y="666"/>
                  <a:pt x="1152" y="666"/>
                  <a:pt x="1153" y="665"/>
                </a:cubicBezTo>
                <a:close/>
                <a:moveTo>
                  <a:pt x="1182" y="693"/>
                </a:moveTo>
                <a:cubicBezTo>
                  <a:pt x="1181" y="682"/>
                  <a:pt x="1188" y="668"/>
                  <a:pt x="1196" y="664"/>
                </a:cubicBezTo>
                <a:cubicBezTo>
                  <a:pt x="1196" y="663"/>
                  <a:pt x="1196" y="662"/>
                  <a:pt x="1194" y="663"/>
                </a:cubicBezTo>
                <a:cubicBezTo>
                  <a:pt x="1191" y="668"/>
                  <a:pt x="1184" y="667"/>
                  <a:pt x="1181" y="672"/>
                </a:cubicBezTo>
                <a:cubicBezTo>
                  <a:pt x="1175" y="680"/>
                  <a:pt x="1180" y="691"/>
                  <a:pt x="1180" y="700"/>
                </a:cubicBezTo>
                <a:cubicBezTo>
                  <a:pt x="1181" y="703"/>
                  <a:pt x="1184" y="704"/>
                  <a:pt x="1184" y="708"/>
                </a:cubicBezTo>
                <a:cubicBezTo>
                  <a:pt x="1177" y="712"/>
                  <a:pt x="1174" y="719"/>
                  <a:pt x="1167" y="724"/>
                </a:cubicBezTo>
                <a:cubicBezTo>
                  <a:pt x="1164" y="722"/>
                  <a:pt x="1158" y="723"/>
                  <a:pt x="1157" y="726"/>
                </a:cubicBezTo>
                <a:cubicBezTo>
                  <a:pt x="1162" y="726"/>
                  <a:pt x="1167" y="726"/>
                  <a:pt x="1171" y="726"/>
                </a:cubicBezTo>
                <a:cubicBezTo>
                  <a:pt x="1175" y="715"/>
                  <a:pt x="1185" y="708"/>
                  <a:pt x="1198" y="709"/>
                </a:cubicBezTo>
                <a:cubicBezTo>
                  <a:pt x="1191" y="706"/>
                  <a:pt x="1184" y="702"/>
                  <a:pt x="1182" y="693"/>
                </a:cubicBezTo>
                <a:close/>
                <a:moveTo>
                  <a:pt x="999" y="670"/>
                </a:moveTo>
                <a:cubicBezTo>
                  <a:pt x="1001" y="670"/>
                  <a:pt x="1003" y="670"/>
                  <a:pt x="1004" y="669"/>
                </a:cubicBezTo>
                <a:cubicBezTo>
                  <a:pt x="1004" y="667"/>
                  <a:pt x="1003" y="667"/>
                  <a:pt x="1002" y="666"/>
                </a:cubicBezTo>
                <a:cubicBezTo>
                  <a:pt x="1001" y="668"/>
                  <a:pt x="998" y="667"/>
                  <a:pt x="999" y="670"/>
                </a:cubicBezTo>
                <a:close/>
                <a:moveTo>
                  <a:pt x="1112" y="672"/>
                </a:moveTo>
                <a:cubicBezTo>
                  <a:pt x="1112" y="674"/>
                  <a:pt x="1115" y="674"/>
                  <a:pt x="1117" y="674"/>
                </a:cubicBezTo>
                <a:cubicBezTo>
                  <a:pt x="1118" y="670"/>
                  <a:pt x="1112" y="667"/>
                  <a:pt x="1112" y="672"/>
                </a:cubicBezTo>
                <a:close/>
                <a:moveTo>
                  <a:pt x="1598" y="677"/>
                </a:moveTo>
                <a:cubicBezTo>
                  <a:pt x="1602" y="681"/>
                  <a:pt x="1608" y="676"/>
                  <a:pt x="1608" y="670"/>
                </a:cubicBezTo>
                <a:cubicBezTo>
                  <a:pt x="1604" y="668"/>
                  <a:pt x="1597" y="671"/>
                  <a:pt x="1598" y="677"/>
                </a:cubicBezTo>
                <a:close/>
                <a:moveTo>
                  <a:pt x="1126" y="671"/>
                </a:moveTo>
                <a:cubicBezTo>
                  <a:pt x="1125" y="671"/>
                  <a:pt x="1126" y="672"/>
                  <a:pt x="1126" y="673"/>
                </a:cubicBezTo>
                <a:cubicBezTo>
                  <a:pt x="1135" y="672"/>
                  <a:pt x="1145" y="674"/>
                  <a:pt x="1150" y="671"/>
                </a:cubicBezTo>
                <a:cubicBezTo>
                  <a:pt x="1144" y="669"/>
                  <a:pt x="1132" y="669"/>
                  <a:pt x="1126" y="671"/>
                </a:cubicBezTo>
                <a:close/>
                <a:moveTo>
                  <a:pt x="1519" y="1330"/>
                </a:moveTo>
                <a:cubicBezTo>
                  <a:pt x="1520" y="1325"/>
                  <a:pt x="1524" y="1323"/>
                  <a:pt x="1527" y="1318"/>
                </a:cubicBezTo>
                <a:cubicBezTo>
                  <a:pt x="1539" y="1314"/>
                  <a:pt x="1547" y="1322"/>
                  <a:pt x="1554" y="1323"/>
                </a:cubicBezTo>
                <a:cubicBezTo>
                  <a:pt x="1550" y="1318"/>
                  <a:pt x="1542" y="1317"/>
                  <a:pt x="1537" y="1313"/>
                </a:cubicBezTo>
                <a:cubicBezTo>
                  <a:pt x="1549" y="1270"/>
                  <a:pt x="1593" y="1307"/>
                  <a:pt x="1584" y="1340"/>
                </a:cubicBezTo>
                <a:cubicBezTo>
                  <a:pt x="1587" y="1343"/>
                  <a:pt x="1589" y="1350"/>
                  <a:pt x="1593" y="1349"/>
                </a:cubicBezTo>
                <a:cubicBezTo>
                  <a:pt x="1607" y="1320"/>
                  <a:pt x="1607" y="1297"/>
                  <a:pt x="1595" y="1270"/>
                </a:cubicBezTo>
                <a:cubicBezTo>
                  <a:pt x="1588" y="1254"/>
                  <a:pt x="1572" y="1240"/>
                  <a:pt x="1580" y="1220"/>
                </a:cubicBezTo>
                <a:cubicBezTo>
                  <a:pt x="1581" y="1223"/>
                  <a:pt x="1582" y="1226"/>
                  <a:pt x="1581" y="1230"/>
                </a:cubicBezTo>
                <a:cubicBezTo>
                  <a:pt x="1584" y="1236"/>
                  <a:pt x="1590" y="1236"/>
                  <a:pt x="1592" y="1242"/>
                </a:cubicBezTo>
                <a:cubicBezTo>
                  <a:pt x="1597" y="1251"/>
                  <a:pt x="1593" y="1264"/>
                  <a:pt x="1601" y="1270"/>
                </a:cubicBezTo>
                <a:cubicBezTo>
                  <a:pt x="1605" y="1271"/>
                  <a:pt x="1604" y="1263"/>
                  <a:pt x="1607" y="1266"/>
                </a:cubicBezTo>
                <a:cubicBezTo>
                  <a:pt x="1606" y="1275"/>
                  <a:pt x="1604" y="1291"/>
                  <a:pt x="1613" y="1294"/>
                </a:cubicBezTo>
                <a:cubicBezTo>
                  <a:pt x="1619" y="1278"/>
                  <a:pt x="1629" y="1266"/>
                  <a:pt x="1636" y="1251"/>
                </a:cubicBezTo>
                <a:cubicBezTo>
                  <a:pt x="1626" y="1244"/>
                  <a:pt x="1609" y="1245"/>
                  <a:pt x="1606" y="1232"/>
                </a:cubicBezTo>
                <a:cubicBezTo>
                  <a:pt x="1604" y="1219"/>
                  <a:pt x="1616" y="1215"/>
                  <a:pt x="1621" y="1209"/>
                </a:cubicBezTo>
                <a:cubicBezTo>
                  <a:pt x="1626" y="1204"/>
                  <a:pt x="1628" y="1197"/>
                  <a:pt x="1634" y="1196"/>
                </a:cubicBezTo>
                <a:cubicBezTo>
                  <a:pt x="1644" y="1195"/>
                  <a:pt x="1653" y="1204"/>
                  <a:pt x="1651" y="1223"/>
                </a:cubicBezTo>
                <a:cubicBezTo>
                  <a:pt x="1657" y="1223"/>
                  <a:pt x="1659" y="1215"/>
                  <a:pt x="1662" y="1211"/>
                </a:cubicBezTo>
                <a:cubicBezTo>
                  <a:pt x="1674" y="1195"/>
                  <a:pt x="1688" y="1179"/>
                  <a:pt x="1691" y="1155"/>
                </a:cubicBezTo>
                <a:cubicBezTo>
                  <a:pt x="1695" y="1164"/>
                  <a:pt x="1694" y="1177"/>
                  <a:pt x="1692" y="1188"/>
                </a:cubicBezTo>
                <a:cubicBezTo>
                  <a:pt x="1697" y="1189"/>
                  <a:pt x="1701" y="1185"/>
                  <a:pt x="1704" y="1188"/>
                </a:cubicBezTo>
                <a:cubicBezTo>
                  <a:pt x="1679" y="1201"/>
                  <a:pt x="1658" y="1218"/>
                  <a:pt x="1650" y="1249"/>
                </a:cubicBezTo>
                <a:cubicBezTo>
                  <a:pt x="1661" y="1252"/>
                  <a:pt x="1672" y="1242"/>
                  <a:pt x="1683" y="1244"/>
                </a:cubicBezTo>
                <a:cubicBezTo>
                  <a:pt x="1707" y="1249"/>
                  <a:pt x="1703" y="1282"/>
                  <a:pt x="1678" y="1283"/>
                </a:cubicBezTo>
                <a:cubicBezTo>
                  <a:pt x="1679" y="1301"/>
                  <a:pt x="1656" y="1306"/>
                  <a:pt x="1645" y="1295"/>
                </a:cubicBezTo>
                <a:cubicBezTo>
                  <a:pt x="1639" y="1288"/>
                  <a:pt x="1639" y="1275"/>
                  <a:pt x="1639" y="1264"/>
                </a:cubicBezTo>
                <a:cubicBezTo>
                  <a:pt x="1634" y="1266"/>
                  <a:pt x="1631" y="1273"/>
                  <a:pt x="1629" y="1278"/>
                </a:cubicBezTo>
                <a:cubicBezTo>
                  <a:pt x="1623" y="1291"/>
                  <a:pt x="1618" y="1303"/>
                  <a:pt x="1614" y="1317"/>
                </a:cubicBezTo>
                <a:cubicBezTo>
                  <a:pt x="1609" y="1331"/>
                  <a:pt x="1606" y="1345"/>
                  <a:pt x="1607" y="1358"/>
                </a:cubicBezTo>
                <a:cubicBezTo>
                  <a:pt x="1635" y="1347"/>
                  <a:pt x="1673" y="1351"/>
                  <a:pt x="1693" y="1332"/>
                </a:cubicBezTo>
                <a:cubicBezTo>
                  <a:pt x="1712" y="1328"/>
                  <a:pt x="1735" y="1328"/>
                  <a:pt x="1750" y="1321"/>
                </a:cubicBezTo>
                <a:cubicBezTo>
                  <a:pt x="1733" y="1285"/>
                  <a:pt x="1774" y="1243"/>
                  <a:pt x="1792" y="1278"/>
                </a:cubicBezTo>
                <a:cubicBezTo>
                  <a:pt x="1801" y="1277"/>
                  <a:pt x="1806" y="1280"/>
                  <a:pt x="1811" y="1284"/>
                </a:cubicBezTo>
                <a:cubicBezTo>
                  <a:pt x="1821" y="1282"/>
                  <a:pt x="1832" y="1286"/>
                  <a:pt x="1834" y="1295"/>
                </a:cubicBezTo>
                <a:cubicBezTo>
                  <a:pt x="1836" y="1305"/>
                  <a:pt x="1827" y="1314"/>
                  <a:pt x="1824" y="1322"/>
                </a:cubicBezTo>
                <a:cubicBezTo>
                  <a:pt x="1838" y="1322"/>
                  <a:pt x="1844" y="1318"/>
                  <a:pt x="1857" y="1318"/>
                </a:cubicBezTo>
                <a:cubicBezTo>
                  <a:pt x="1861" y="1314"/>
                  <a:pt x="1866" y="1305"/>
                  <a:pt x="1873" y="1306"/>
                </a:cubicBezTo>
                <a:cubicBezTo>
                  <a:pt x="1872" y="1311"/>
                  <a:pt x="1868" y="1313"/>
                  <a:pt x="1868" y="1319"/>
                </a:cubicBezTo>
                <a:cubicBezTo>
                  <a:pt x="1877" y="1321"/>
                  <a:pt x="1885" y="1320"/>
                  <a:pt x="1894" y="1319"/>
                </a:cubicBezTo>
                <a:cubicBezTo>
                  <a:pt x="1911" y="1318"/>
                  <a:pt x="1922" y="1308"/>
                  <a:pt x="1935" y="1306"/>
                </a:cubicBezTo>
                <a:cubicBezTo>
                  <a:pt x="1935" y="1310"/>
                  <a:pt x="1931" y="1314"/>
                  <a:pt x="1934" y="1317"/>
                </a:cubicBezTo>
                <a:cubicBezTo>
                  <a:pt x="1950" y="1306"/>
                  <a:pt x="1968" y="1319"/>
                  <a:pt x="1987" y="1320"/>
                </a:cubicBezTo>
                <a:cubicBezTo>
                  <a:pt x="1995" y="1313"/>
                  <a:pt x="2008" y="1315"/>
                  <a:pt x="2022" y="1312"/>
                </a:cubicBezTo>
                <a:cubicBezTo>
                  <a:pt x="2020" y="1318"/>
                  <a:pt x="2012" y="1316"/>
                  <a:pt x="2012" y="1324"/>
                </a:cubicBezTo>
                <a:cubicBezTo>
                  <a:pt x="2027" y="1329"/>
                  <a:pt x="2046" y="1330"/>
                  <a:pt x="2063" y="1333"/>
                </a:cubicBezTo>
                <a:cubicBezTo>
                  <a:pt x="2084" y="1281"/>
                  <a:pt x="2102" y="1220"/>
                  <a:pt x="2112" y="1152"/>
                </a:cubicBezTo>
                <a:cubicBezTo>
                  <a:pt x="2116" y="1133"/>
                  <a:pt x="2115" y="1112"/>
                  <a:pt x="2117" y="1091"/>
                </a:cubicBezTo>
                <a:cubicBezTo>
                  <a:pt x="2121" y="1037"/>
                  <a:pt x="2119" y="979"/>
                  <a:pt x="2114" y="923"/>
                </a:cubicBezTo>
                <a:cubicBezTo>
                  <a:pt x="2108" y="854"/>
                  <a:pt x="2088" y="792"/>
                  <a:pt x="2075" y="732"/>
                </a:cubicBezTo>
                <a:cubicBezTo>
                  <a:pt x="2065" y="715"/>
                  <a:pt x="2062" y="691"/>
                  <a:pt x="2050" y="675"/>
                </a:cubicBezTo>
                <a:cubicBezTo>
                  <a:pt x="2041" y="694"/>
                  <a:pt x="2025" y="709"/>
                  <a:pt x="2019" y="727"/>
                </a:cubicBezTo>
                <a:cubicBezTo>
                  <a:pt x="2021" y="726"/>
                  <a:pt x="2025" y="722"/>
                  <a:pt x="2027" y="724"/>
                </a:cubicBezTo>
                <a:cubicBezTo>
                  <a:pt x="2012" y="752"/>
                  <a:pt x="1992" y="774"/>
                  <a:pt x="1975" y="800"/>
                </a:cubicBezTo>
                <a:cubicBezTo>
                  <a:pt x="1983" y="799"/>
                  <a:pt x="1986" y="791"/>
                  <a:pt x="1995" y="790"/>
                </a:cubicBezTo>
                <a:cubicBezTo>
                  <a:pt x="1964" y="837"/>
                  <a:pt x="1927" y="879"/>
                  <a:pt x="1882" y="913"/>
                </a:cubicBezTo>
                <a:cubicBezTo>
                  <a:pt x="1861" y="926"/>
                  <a:pt x="1840" y="941"/>
                  <a:pt x="1823" y="959"/>
                </a:cubicBezTo>
                <a:cubicBezTo>
                  <a:pt x="1822" y="962"/>
                  <a:pt x="1822" y="966"/>
                  <a:pt x="1821" y="970"/>
                </a:cubicBezTo>
                <a:cubicBezTo>
                  <a:pt x="1817" y="972"/>
                  <a:pt x="1813" y="974"/>
                  <a:pt x="1811" y="977"/>
                </a:cubicBezTo>
                <a:cubicBezTo>
                  <a:pt x="1812" y="979"/>
                  <a:pt x="1817" y="977"/>
                  <a:pt x="1818" y="979"/>
                </a:cubicBezTo>
                <a:cubicBezTo>
                  <a:pt x="1814" y="984"/>
                  <a:pt x="1808" y="985"/>
                  <a:pt x="1810" y="994"/>
                </a:cubicBezTo>
                <a:cubicBezTo>
                  <a:pt x="1808" y="997"/>
                  <a:pt x="1804" y="997"/>
                  <a:pt x="1800" y="998"/>
                </a:cubicBezTo>
                <a:cubicBezTo>
                  <a:pt x="1800" y="1007"/>
                  <a:pt x="1795" y="1010"/>
                  <a:pt x="1788" y="1010"/>
                </a:cubicBezTo>
                <a:cubicBezTo>
                  <a:pt x="1791" y="1019"/>
                  <a:pt x="1782" y="1017"/>
                  <a:pt x="1784" y="1027"/>
                </a:cubicBezTo>
                <a:cubicBezTo>
                  <a:pt x="1782" y="1030"/>
                  <a:pt x="1777" y="1032"/>
                  <a:pt x="1777" y="1037"/>
                </a:cubicBezTo>
                <a:cubicBezTo>
                  <a:pt x="1784" y="1044"/>
                  <a:pt x="1800" y="1043"/>
                  <a:pt x="1811" y="1042"/>
                </a:cubicBezTo>
                <a:cubicBezTo>
                  <a:pt x="1800" y="1046"/>
                  <a:pt x="1789" y="1049"/>
                  <a:pt x="1779" y="1053"/>
                </a:cubicBezTo>
                <a:cubicBezTo>
                  <a:pt x="1789" y="1060"/>
                  <a:pt x="1805" y="1062"/>
                  <a:pt x="1816" y="1067"/>
                </a:cubicBezTo>
                <a:cubicBezTo>
                  <a:pt x="1811" y="1067"/>
                  <a:pt x="1807" y="1068"/>
                  <a:pt x="1803" y="1069"/>
                </a:cubicBezTo>
                <a:cubicBezTo>
                  <a:pt x="1810" y="1081"/>
                  <a:pt x="1828" y="1081"/>
                  <a:pt x="1842" y="1086"/>
                </a:cubicBezTo>
                <a:cubicBezTo>
                  <a:pt x="1838" y="1089"/>
                  <a:pt x="1825" y="1085"/>
                  <a:pt x="1823" y="1089"/>
                </a:cubicBezTo>
                <a:cubicBezTo>
                  <a:pt x="1825" y="1097"/>
                  <a:pt x="1837" y="1095"/>
                  <a:pt x="1846" y="1097"/>
                </a:cubicBezTo>
                <a:cubicBezTo>
                  <a:pt x="1858" y="1101"/>
                  <a:pt x="1874" y="1106"/>
                  <a:pt x="1887" y="1107"/>
                </a:cubicBezTo>
                <a:cubicBezTo>
                  <a:pt x="1879" y="1111"/>
                  <a:pt x="1863" y="1106"/>
                  <a:pt x="1857" y="1112"/>
                </a:cubicBezTo>
                <a:cubicBezTo>
                  <a:pt x="1866" y="1118"/>
                  <a:pt x="1880" y="1119"/>
                  <a:pt x="1892" y="1122"/>
                </a:cubicBezTo>
                <a:cubicBezTo>
                  <a:pt x="1907" y="1131"/>
                  <a:pt x="1933" y="1131"/>
                  <a:pt x="1952" y="1132"/>
                </a:cubicBezTo>
                <a:cubicBezTo>
                  <a:pt x="1874" y="1141"/>
                  <a:pt x="1803" y="1120"/>
                  <a:pt x="1750" y="1096"/>
                </a:cubicBezTo>
                <a:cubicBezTo>
                  <a:pt x="1725" y="1090"/>
                  <a:pt x="1705" y="1078"/>
                  <a:pt x="1691" y="1060"/>
                </a:cubicBezTo>
                <a:cubicBezTo>
                  <a:pt x="1676" y="1051"/>
                  <a:pt x="1651" y="1027"/>
                  <a:pt x="1651" y="1003"/>
                </a:cubicBezTo>
                <a:cubicBezTo>
                  <a:pt x="1651" y="981"/>
                  <a:pt x="1671" y="985"/>
                  <a:pt x="1689" y="980"/>
                </a:cubicBezTo>
                <a:cubicBezTo>
                  <a:pt x="1678" y="981"/>
                  <a:pt x="1671" y="976"/>
                  <a:pt x="1662" y="980"/>
                </a:cubicBezTo>
                <a:cubicBezTo>
                  <a:pt x="1637" y="961"/>
                  <a:pt x="1646" y="908"/>
                  <a:pt x="1610" y="899"/>
                </a:cubicBezTo>
                <a:cubicBezTo>
                  <a:pt x="1600" y="931"/>
                  <a:pt x="1594" y="973"/>
                  <a:pt x="1592" y="1011"/>
                </a:cubicBezTo>
                <a:cubicBezTo>
                  <a:pt x="1602" y="1006"/>
                  <a:pt x="1608" y="997"/>
                  <a:pt x="1614" y="989"/>
                </a:cubicBezTo>
                <a:cubicBezTo>
                  <a:pt x="1621" y="981"/>
                  <a:pt x="1628" y="974"/>
                  <a:pt x="1636" y="967"/>
                </a:cubicBezTo>
                <a:cubicBezTo>
                  <a:pt x="1638" y="969"/>
                  <a:pt x="1638" y="971"/>
                  <a:pt x="1639" y="973"/>
                </a:cubicBezTo>
                <a:cubicBezTo>
                  <a:pt x="1630" y="982"/>
                  <a:pt x="1622" y="994"/>
                  <a:pt x="1614" y="1005"/>
                </a:cubicBezTo>
                <a:cubicBezTo>
                  <a:pt x="1611" y="1006"/>
                  <a:pt x="1610" y="1004"/>
                  <a:pt x="1608" y="1007"/>
                </a:cubicBezTo>
                <a:cubicBezTo>
                  <a:pt x="1604" y="1019"/>
                  <a:pt x="1589" y="1026"/>
                  <a:pt x="1586" y="1040"/>
                </a:cubicBezTo>
                <a:cubicBezTo>
                  <a:pt x="1583" y="1050"/>
                  <a:pt x="1586" y="1066"/>
                  <a:pt x="1586" y="1082"/>
                </a:cubicBezTo>
                <a:cubicBezTo>
                  <a:pt x="1595" y="1079"/>
                  <a:pt x="1607" y="1067"/>
                  <a:pt x="1606" y="1056"/>
                </a:cubicBezTo>
                <a:cubicBezTo>
                  <a:pt x="1606" y="1051"/>
                  <a:pt x="1600" y="1048"/>
                  <a:pt x="1600" y="1042"/>
                </a:cubicBezTo>
                <a:cubicBezTo>
                  <a:pt x="1603" y="1038"/>
                  <a:pt x="1606" y="1033"/>
                  <a:pt x="1612" y="1031"/>
                </a:cubicBezTo>
                <a:cubicBezTo>
                  <a:pt x="1611" y="1010"/>
                  <a:pt x="1640" y="1017"/>
                  <a:pt x="1642" y="1031"/>
                </a:cubicBezTo>
                <a:cubicBezTo>
                  <a:pt x="1653" y="1033"/>
                  <a:pt x="1658" y="1041"/>
                  <a:pt x="1658" y="1054"/>
                </a:cubicBezTo>
                <a:cubicBezTo>
                  <a:pt x="1662" y="1058"/>
                  <a:pt x="1665" y="1068"/>
                  <a:pt x="1662" y="1076"/>
                </a:cubicBezTo>
                <a:cubicBezTo>
                  <a:pt x="1656" y="1083"/>
                  <a:pt x="1649" y="1090"/>
                  <a:pt x="1635" y="1088"/>
                </a:cubicBezTo>
                <a:cubicBezTo>
                  <a:pt x="1624" y="1085"/>
                  <a:pt x="1618" y="1077"/>
                  <a:pt x="1608" y="1073"/>
                </a:cubicBezTo>
                <a:cubicBezTo>
                  <a:pt x="1604" y="1077"/>
                  <a:pt x="1601" y="1082"/>
                  <a:pt x="1598" y="1088"/>
                </a:cubicBezTo>
                <a:cubicBezTo>
                  <a:pt x="1602" y="1094"/>
                  <a:pt x="1609" y="1098"/>
                  <a:pt x="1612" y="1106"/>
                </a:cubicBezTo>
                <a:cubicBezTo>
                  <a:pt x="1630" y="1104"/>
                  <a:pt x="1647" y="1109"/>
                  <a:pt x="1651" y="1122"/>
                </a:cubicBezTo>
                <a:cubicBezTo>
                  <a:pt x="1656" y="1137"/>
                  <a:pt x="1642" y="1147"/>
                  <a:pt x="1628" y="1151"/>
                </a:cubicBezTo>
                <a:cubicBezTo>
                  <a:pt x="1618" y="1170"/>
                  <a:pt x="1591" y="1163"/>
                  <a:pt x="1587" y="1146"/>
                </a:cubicBezTo>
                <a:cubicBezTo>
                  <a:pt x="1582" y="1128"/>
                  <a:pt x="1597" y="1118"/>
                  <a:pt x="1598" y="1107"/>
                </a:cubicBezTo>
                <a:cubicBezTo>
                  <a:pt x="1598" y="1102"/>
                  <a:pt x="1593" y="1096"/>
                  <a:pt x="1594" y="1092"/>
                </a:cubicBezTo>
                <a:cubicBezTo>
                  <a:pt x="1579" y="1092"/>
                  <a:pt x="1586" y="1109"/>
                  <a:pt x="1585" y="1118"/>
                </a:cubicBezTo>
                <a:cubicBezTo>
                  <a:pt x="1584" y="1125"/>
                  <a:pt x="1582" y="1134"/>
                  <a:pt x="1581" y="1142"/>
                </a:cubicBezTo>
                <a:cubicBezTo>
                  <a:pt x="1579" y="1178"/>
                  <a:pt x="1580" y="1215"/>
                  <a:pt x="1566" y="1236"/>
                </a:cubicBezTo>
                <a:cubicBezTo>
                  <a:pt x="1565" y="1245"/>
                  <a:pt x="1560" y="1248"/>
                  <a:pt x="1563" y="1259"/>
                </a:cubicBezTo>
                <a:cubicBezTo>
                  <a:pt x="1556" y="1275"/>
                  <a:pt x="1539" y="1260"/>
                  <a:pt x="1526" y="1262"/>
                </a:cubicBezTo>
                <a:cubicBezTo>
                  <a:pt x="1520" y="1260"/>
                  <a:pt x="1517" y="1252"/>
                  <a:pt x="1511" y="1250"/>
                </a:cubicBezTo>
                <a:cubicBezTo>
                  <a:pt x="1506" y="1248"/>
                  <a:pt x="1497" y="1247"/>
                  <a:pt x="1491" y="1247"/>
                </a:cubicBezTo>
                <a:cubicBezTo>
                  <a:pt x="1471" y="1246"/>
                  <a:pt x="1453" y="1247"/>
                  <a:pt x="1436" y="1252"/>
                </a:cubicBezTo>
                <a:cubicBezTo>
                  <a:pt x="1427" y="1255"/>
                  <a:pt x="1421" y="1261"/>
                  <a:pt x="1414" y="1264"/>
                </a:cubicBezTo>
                <a:cubicBezTo>
                  <a:pt x="1407" y="1267"/>
                  <a:pt x="1401" y="1266"/>
                  <a:pt x="1399" y="1272"/>
                </a:cubicBezTo>
                <a:cubicBezTo>
                  <a:pt x="1406" y="1282"/>
                  <a:pt x="1400" y="1295"/>
                  <a:pt x="1393" y="1301"/>
                </a:cubicBezTo>
                <a:cubicBezTo>
                  <a:pt x="1400" y="1318"/>
                  <a:pt x="1383" y="1331"/>
                  <a:pt x="1366" y="1322"/>
                </a:cubicBezTo>
                <a:cubicBezTo>
                  <a:pt x="1364" y="1326"/>
                  <a:pt x="1365" y="1334"/>
                  <a:pt x="1365" y="1339"/>
                </a:cubicBezTo>
                <a:cubicBezTo>
                  <a:pt x="1371" y="1341"/>
                  <a:pt x="1376" y="1344"/>
                  <a:pt x="1376" y="1350"/>
                </a:cubicBezTo>
                <a:cubicBezTo>
                  <a:pt x="1377" y="1357"/>
                  <a:pt x="1371" y="1357"/>
                  <a:pt x="1367" y="1362"/>
                </a:cubicBezTo>
                <a:cubicBezTo>
                  <a:pt x="1366" y="1366"/>
                  <a:pt x="1368" y="1375"/>
                  <a:pt x="1369" y="1380"/>
                </a:cubicBezTo>
                <a:cubicBezTo>
                  <a:pt x="1378" y="1383"/>
                  <a:pt x="1384" y="1394"/>
                  <a:pt x="1380" y="1406"/>
                </a:cubicBezTo>
                <a:cubicBezTo>
                  <a:pt x="1398" y="1405"/>
                  <a:pt x="1405" y="1392"/>
                  <a:pt x="1420" y="1388"/>
                </a:cubicBezTo>
                <a:cubicBezTo>
                  <a:pt x="1429" y="1400"/>
                  <a:pt x="1442" y="1386"/>
                  <a:pt x="1457" y="1387"/>
                </a:cubicBezTo>
                <a:cubicBezTo>
                  <a:pt x="1455" y="1380"/>
                  <a:pt x="1454" y="1373"/>
                  <a:pt x="1461" y="1370"/>
                </a:cubicBezTo>
                <a:cubicBezTo>
                  <a:pt x="1465" y="1369"/>
                  <a:pt x="1465" y="1372"/>
                  <a:pt x="1470" y="1372"/>
                </a:cubicBezTo>
                <a:cubicBezTo>
                  <a:pt x="1471" y="1369"/>
                  <a:pt x="1473" y="1367"/>
                  <a:pt x="1476" y="1365"/>
                </a:cubicBezTo>
                <a:cubicBezTo>
                  <a:pt x="1482" y="1366"/>
                  <a:pt x="1485" y="1371"/>
                  <a:pt x="1484" y="1379"/>
                </a:cubicBezTo>
                <a:cubicBezTo>
                  <a:pt x="1506" y="1378"/>
                  <a:pt x="1527" y="1367"/>
                  <a:pt x="1549" y="1366"/>
                </a:cubicBezTo>
                <a:cubicBezTo>
                  <a:pt x="1563" y="1365"/>
                  <a:pt x="1576" y="1368"/>
                  <a:pt x="1588" y="1362"/>
                </a:cubicBezTo>
                <a:cubicBezTo>
                  <a:pt x="1587" y="1356"/>
                  <a:pt x="1581" y="1354"/>
                  <a:pt x="1576" y="1352"/>
                </a:cubicBezTo>
                <a:cubicBezTo>
                  <a:pt x="1557" y="1363"/>
                  <a:pt x="1514" y="1359"/>
                  <a:pt x="1519" y="1330"/>
                </a:cubicBezTo>
                <a:close/>
                <a:moveTo>
                  <a:pt x="1127" y="702"/>
                </a:moveTo>
                <a:cubicBezTo>
                  <a:pt x="1127" y="704"/>
                  <a:pt x="1127" y="706"/>
                  <a:pt x="1128" y="708"/>
                </a:cubicBezTo>
                <a:cubicBezTo>
                  <a:pt x="1138" y="703"/>
                  <a:pt x="1148" y="695"/>
                  <a:pt x="1150" y="686"/>
                </a:cubicBezTo>
                <a:cubicBezTo>
                  <a:pt x="1144" y="692"/>
                  <a:pt x="1136" y="698"/>
                  <a:pt x="1127" y="702"/>
                </a:cubicBezTo>
                <a:close/>
                <a:moveTo>
                  <a:pt x="1155" y="693"/>
                </a:moveTo>
                <a:cubicBezTo>
                  <a:pt x="1158" y="694"/>
                  <a:pt x="1159" y="687"/>
                  <a:pt x="1157" y="686"/>
                </a:cubicBezTo>
                <a:cubicBezTo>
                  <a:pt x="1156" y="688"/>
                  <a:pt x="1154" y="690"/>
                  <a:pt x="1155" y="693"/>
                </a:cubicBezTo>
                <a:close/>
                <a:moveTo>
                  <a:pt x="1677" y="699"/>
                </a:moveTo>
                <a:cubicBezTo>
                  <a:pt x="1682" y="701"/>
                  <a:pt x="1691" y="698"/>
                  <a:pt x="1690" y="689"/>
                </a:cubicBezTo>
                <a:cubicBezTo>
                  <a:pt x="1683" y="684"/>
                  <a:pt x="1676" y="691"/>
                  <a:pt x="1677" y="699"/>
                </a:cubicBezTo>
                <a:close/>
                <a:moveTo>
                  <a:pt x="1676" y="709"/>
                </a:moveTo>
                <a:cubicBezTo>
                  <a:pt x="1680" y="709"/>
                  <a:pt x="1684" y="712"/>
                  <a:pt x="1688" y="709"/>
                </a:cubicBezTo>
                <a:cubicBezTo>
                  <a:pt x="1688" y="708"/>
                  <a:pt x="1688" y="706"/>
                  <a:pt x="1688" y="704"/>
                </a:cubicBezTo>
                <a:cubicBezTo>
                  <a:pt x="1684" y="700"/>
                  <a:pt x="1673" y="701"/>
                  <a:pt x="1676" y="709"/>
                </a:cubicBezTo>
                <a:close/>
                <a:moveTo>
                  <a:pt x="868" y="706"/>
                </a:moveTo>
                <a:cubicBezTo>
                  <a:pt x="858" y="731"/>
                  <a:pt x="837" y="746"/>
                  <a:pt x="815" y="760"/>
                </a:cubicBezTo>
                <a:cubicBezTo>
                  <a:pt x="830" y="773"/>
                  <a:pt x="859" y="772"/>
                  <a:pt x="854" y="806"/>
                </a:cubicBezTo>
                <a:cubicBezTo>
                  <a:pt x="851" y="814"/>
                  <a:pt x="848" y="819"/>
                  <a:pt x="843" y="825"/>
                </a:cubicBezTo>
                <a:cubicBezTo>
                  <a:pt x="840" y="828"/>
                  <a:pt x="836" y="829"/>
                  <a:pt x="833" y="832"/>
                </a:cubicBezTo>
                <a:cubicBezTo>
                  <a:pt x="831" y="834"/>
                  <a:pt x="832" y="836"/>
                  <a:pt x="830" y="837"/>
                </a:cubicBezTo>
                <a:cubicBezTo>
                  <a:pt x="827" y="839"/>
                  <a:pt x="823" y="840"/>
                  <a:pt x="820" y="842"/>
                </a:cubicBezTo>
                <a:cubicBezTo>
                  <a:pt x="812" y="849"/>
                  <a:pt x="807" y="859"/>
                  <a:pt x="796" y="861"/>
                </a:cubicBezTo>
                <a:cubicBezTo>
                  <a:pt x="791" y="872"/>
                  <a:pt x="777" y="873"/>
                  <a:pt x="766" y="878"/>
                </a:cubicBezTo>
                <a:cubicBezTo>
                  <a:pt x="755" y="883"/>
                  <a:pt x="745" y="892"/>
                  <a:pt x="733" y="893"/>
                </a:cubicBezTo>
                <a:cubicBezTo>
                  <a:pt x="730" y="898"/>
                  <a:pt x="719" y="897"/>
                  <a:pt x="719" y="906"/>
                </a:cubicBezTo>
                <a:cubicBezTo>
                  <a:pt x="742" y="913"/>
                  <a:pt x="748" y="881"/>
                  <a:pt x="774" y="892"/>
                </a:cubicBezTo>
                <a:cubicBezTo>
                  <a:pt x="785" y="873"/>
                  <a:pt x="816" y="876"/>
                  <a:pt x="816" y="903"/>
                </a:cubicBezTo>
                <a:cubicBezTo>
                  <a:pt x="838" y="899"/>
                  <a:pt x="845" y="917"/>
                  <a:pt x="839" y="936"/>
                </a:cubicBezTo>
                <a:cubicBezTo>
                  <a:pt x="855" y="944"/>
                  <a:pt x="845" y="968"/>
                  <a:pt x="834" y="975"/>
                </a:cubicBezTo>
                <a:cubicBezTo>
                  <a:pt x="832" y="990"/>
                  <a:pt x="822" y="999"/>
                  <a:pt x="806" y="997"/>
                </a:cubicBezTo>
                <a:cubicBezTo>
                  <a:pt x="803" y="1013"/>
                  <a:pt x="785" y="1014"/>
                  <a:pt x="771" y="1007"/>
                </a:cubicBezTo>
                <a:cubicBezTo>
                  <a:pt x="768" y="1011"/>
                  <a:pt x="771" y="1015"/>
                  <a:pt x="771" y="1019"/>
                </a:cubicBezTo>
                <a:cubicBezTo>
                  <a:pt x="780" y="1021"/>
                  <a:pt x="791" y="1027"/>
                  <a:pt x="800" y="1023"/>
                </a:cubicBezTo>
                <a:cubicBezTo>
                  <a:pt x="810" y="1034"/>
                  <a:pt x="823" y="1048"/>
                  <a:pt x="843" y="1040"/>
                </a:cubicBezTo>
                <a:cubicBezTo>
                  <a:pt x="846" y="1023"/>
                  <a:pt x="877" y="1014"/>
                  <a:pt x="887" y="1030"/>
                </a:cubicBezTo>
                <a:cubicBezTo>
                  <a:pt x="886" y="1035"/>
                  <a:pt x="880" y="1048"/>
                  <a:pt x="888" y="1051"/>
                </a:cubicBezTo>
                <a:cubicBezTo>
                  <a:pt x="891" y="1041"/>
                  <a:pt x="893" y="1029"/>
                  <a:pt x="904" y="1029"/>
                </a:cubicBezTo>
                <a:cubicBezTo>
                  <a:pt x="913" y="1028"/>
                  <a:pt x="917" y="1035"/>
                  <a:pt x="924" y="1040"/>
                </a:cubicBezTo>
                <a:cubicBezTo>
                  <a:pt x="928" y="1039"/>
                  <a:pt x="933" y="1037"/>
                  <a:pt x="938" y="1035"/>
                </a:cubicBezTo>
                <a:cubicBezTo>
                  <a:pt x="947" y="1040"/>
                  <a:pt x="954" y="1043"/>
                  <a:pt x="954" y="1054"/>
                </a:cubicBezTo>
                <a:cubicBezTo>
                  <a:pt x="954" y="1061"/>
                  <a:pt x="948" y="1069"/>
                  <a:pt x="949" y="1076"/>
                </a:cubicBezTo>
                <a:cubicBezTo>
                  <a:pt x="949" y="1079"/>
                  <a:pt x="951" y="1083"/>
                  <a:pt x="950" y="1085"/>
                </a:cubicBezTo>
                <a:cubicBezTo>
                  <a:pt x="949" y="1094"/>
                  <a:pt x="942" y="1102"/>
                  <a:pt x="935" y="1103"/>
                </a:cubicBezTo>
                <a:cubicBezTo>
                  <a:pt x="933" y="1109"/>
                  <a:pt x="932" y="1115"/>
                  <a:pt x="932" y="1122"/>
                </a:cubicBezTo>
                <a:cubicBezTo>
                  <a:pt x="939" y="1133"/>
                  <a:pt x="954" y="1131"/>
                  <a:pt x="967" y="1136"/>
                </a:cubicBezTo>
                <a:cubicBezTo>
                  <a:pt x="971" y="1133"/>
                  <a:pt x="974" y="1128"/>
                  <a:pt x="981" y="1128"/>
                </a:cubicBezTo>
                <a:cubicBezTo>
                  <a:pt x="973" y="1104"/>
                  <a:pt x="985" y="1083"/>
                  <a:pt x="999" y="1073"/>
                </a:cubicBezTo>
                <a:cubicBezTo>
                  <a:pt x="999" y="1069"/>
                  <a:pt x="999" y="1064"/>
                  <a:pt x="998" y="1062"/>
                </a:cubicBezTo>
                <a:cubicBezTo>
                  <a:pt x="967" y="1067"/>
                  <a:pt x="962" y="1027"/>
                  <a:pt x="990" y="1024"/>
                </a:cubicBezTo>
                <a:cubicBezTo>
                  <a:pt x="991" y="1012"/>
                  <a:pt x="996" y="1003"/>
                  <a:pt x="1004" y="998"/>
                </a:cubicBezTo>
                <a:cubicBezTo>
                  <a:pt x="1005" y="990"/>
                  <a:pt x="1001" y="979"/>
                  <a:pt x="998" y="971"/>
                </a:cubicBezTo>
                <a:cubicBezTo>
                  <a:pt x="996" y="969"/>
                  <a:pt x="993" y="968"/>
                  <a:pt x="991" y="967"/>
                </a:cubicBezTo>
                <a:cubicBezTo>
                  <a:pt x="987" y="964"/>
                  <a:pt x="985" y="959"/>
                  <a:pt x="981" y="955"/>
                </a:cubicBezTo>
                <a:cubicBezTo>
                  <a:pt x="974" y="950"/>
                  <a:pt x="964" y="951"/>
                  <a:pt x="957" y="946"/>
                </a:cubicBezTo>
                <a:cubicBezTo>
                  <a:pt x="971" y="943"/>
                  <a:pt x="983" y="950"/>
                  <a:pt x="993" y="952"/>
                </a:cubicBezTo>
                <a:cubicBezTo>
                  <a:pt x="992" y="942"/>
                  <a:pt x="987" y="937"/>
                  <a:pt x="984" y="929"/>
                </a:cubicBezTo>
                <a:cubicBezTo>
                  <a:pt x="990" y="921"/>
                  <a:pt x="984" y="908"/>
                  <a:pt x="982" y="900"/>
                </a:cubicBezTo>
                <a:cubicBezTo>
                  <a:pt x="976" y="899"/>
                  <a:pt x="973" y="896"/>
                  <a:pt x="966" y="896"/>
                </a:cubicBezTo>
                <a:cubicBezTo>
                  <a:pt x="961" y="890"/>
                  <a:pt x="958" y="882"/>
                  <a:pt x="955" y="874"/>
                </a:cubicBezTo>
                <a:cubicBezTo>
                  <a:pt x="962" y="878"/>
                  <a:pt x="967" y="886"/>
                  <a:pt x="977" y="887"/>
                </a:cubicBezTo>
                <a:cubicBezTo>
                  <a:pt x="978" y="881"/>
                  <a:pt x="972" y="876"/>
                  <a:pt x="973" y="869"/>
                </a:cubicBezTo>
                <a:cubicBezTo>
                  <a:pt x="974" y="865"/>
                  <a:pt x="980" y="863"/>
                  <a:pt x="982" y="858"/>
                </a:cubicBezTo>
                <a:cubicBezTo>
                  <a:pt x="986" y="845"/>
                  <a:pt x="979" y="831"/>
                  <a:pt x="978" y="818"/>
                </a:cubicBezTo>
                <a:cubicBezTo>
                  <a:pt x="972" y="816"/>
                  <a:pt x="971" y="820"/>
                  <a:pt x="968" y="822"/>
                </a:cubicBezTo>
                <a:cubicBezTo>
                  <a:pt x="975" y="864"/>
                  <a:pt x="918" y="864"/>
                  <a:pt x="926" y="827"/>
                </a:cubicBezTo>
                <a:cubicBezTo>
                  <a:pt x="912" y="817"/>
                  <a:pt x="918" y="796"/>
                  <a:pt x="937" y="797"/>
                </a:cubicBezTo>
                <a:cubicBezTo>
                  <a:pt x="950" y="797"/>
                  <a:pt x="957" y="813"/>
                  <a:pt x="968" y="809"/>
                </a:cubicBezTo>
                <a:cubicBezTo>
                  <a:pt x="968" y="800"/>
                  <a:pt x="960" y="794"/>
                  <a:pt x="954" y="788"/>
                </a:cubicBezTo>
                <a:cubicBezTo>
                  <a:pt x="948" y="782"/>
                  <a:pt x="943" y="775"/>
                  <a:pt x="938" y="769"/>
                </a:cubicBezTo>
                <a:cubicBezTo>
                  <a:pt x="934" y="765"/>
                  <a:pt x="929" y="764"/>
                  <a:pt x="926" y="760"/>
                </a:cubicBezTo>
                <a:cubicBezTo>
                  <a:pt x="922" y="756"/>
                  <a:pt x="921" y="750"/>
                  <a:pt x="915" y="749"/>
                </a:cubicBezTo>
                <a:cubicBezTo>
                  <a:pt x="906" y="752"/>
                  <a:pt x="899" y="747"/>
                  <a:pt x="894" y="742"/>
                </a:cubicBezTo>
                <a:cubicBezTo>
                  <a:pt x="895" y="739"/>
                  <a:pt x="902" y="742"/>
                  <a:pt x="904" y="739"/>
                </a:cubicBezTo>
                <a:cubicBezTo>
                  <a:pt x="897" y="722"/>
                  <a:pt x="883" y="714"/>
                  <a:pt x="868" y="706"/>
                </a:cubicBezTo>
                <a:close/>
                <a:moveTo>
                  <a:pt x="1212" y="739"/>
                </a:moveTo>
                <a:cubicBezTo>
                  <a:pt x="1222" y="729"/>
                  <a:pt x="1211" y="709"/>
                  <a:pt x="1201" y="711"/>
                </a:cubicBezTo>
                <a:cubicBezTo>
                  <a:pt x="1209" y="716"/>
                  <a:pt x="1211" y="727"/>
                  <a:pt x="1212" y="739"/>
                </a:cubicBezTo>
                <a:close/>
                <a:moveTo>
                  <a:pt x="1859" y="723"/>
                </a:moveTo>
                <a:cubicBezTo>
                  <a:pt x="1845" y="736"/>
                  <a:pt x="1829" y="747"/>
                  <a:pt x="1819" y="764"/>
                </a:cubicBezTo>
                <a:cubicBezTo>
                  <a:pt x="1838" y="750"/>
                  <a:pt x="1858" y="738"/>
                  <a:pt x="1873" y="719"/>
                </a:cubicBezTo>
                <a:cubicBezTo>
                  <a:pt x="1868" y="720"/>
                  <a:pt x="1864" y="725"/>
                  <a:pt x="1859" y="723"/>
                </a:cubicBezTo>
                <a:close/>
                <a:moveTo>
                  <a:pt x="1193" y="728"/>
                </a:moveTo>
                <a:cubicBezTo>
                  <a:pt x="1190" y="739"/>
                  <a:pt x="1191" y="761"/>
                  <a:pt x="1197" y="770"/>
                </a:cubicBezTo>
                <a:cubicBezTo>
                  <a:pt x="1199" y="760"/>
                  <a:pt x="1198" y="737"/>
                  <a:pt x="1196" y="728"/>
                </a:cubicBezTo>
                <a:cubicBezTo>
                  <a:pt x="1195" y="728"/>
                  <a:pt x="1194" y="728"/>
                  <a:pt x="1193" y="728"/>
                </a:cubicBezTo>
                <a:close/>
                <a:moveTo>
                  <a:pt x="1226" y="742"/>
                </a:moveTo>
                <a:cubicBezTo>
                  <a:pt x="1230" y="741"/>
                  <a:pt x="1233" y="740"/>
                  <a:pt x="1232" y="734"/>
                </a:cubicBezTo>
                <a:cubicBezTo>
                  <a:pt x="1230" y="734"/>
                  <a:pt x="1228" y="734"/>
                  <a:pt x="1226" y="734"/>
                </a:cubicBezTo>
                <a:cubicBezTo>
                  <a:pt x="1226" y="736"/>
                  <a:pt x="1225" y="741"/>
                  <a:pt x="1226" y="742"/>
                </a:cubicBezTo>
                <a:close/>
                <a:moveTo>
                  <a:pt x="1959" y="765"/>
                </a:moveTo>
                <a:cubicBezTo>
                  <a:pt x="1968" y="755"/>
                  <a:pt x="1978" y="746"/>
                  <a:pt x="1986" y="735"/>
                </a:cubicBezTo>
                <a:cubicBezTo>
                  <a:pt x="1987" y="735"/>
                  <a:pt x="1987" y="734"/>
                  <a:pt x="1985" y="734"/>
                </a:cubicBezTo>
                <a:cubicBezTo>
                  <a:pt x="1977" y="744"/>
                  <a:pt x="1964" y="754"/>
                  <a:pt x="1959" y="765"/>
                </a:cubicBezTo>
                <a:close/>
                <a:moveTo>
                  <a:pt x="648" y="751"/>
                </a:moveTo>
                <a:cubicBezTo>
                  <a:pt x="651" y="750"/>
                  <a:pt x="656" y="742"/>
                  <a:pt x="653" y="741"/>
                </a:cubicBezTo>
                <a:cubicBezTo>
                  <a:pt x="652" y="744"/>
                  <a:pt x="645" y="746"/>
                  <a:pt x="648" y="751"/>
                </a:cubicBezTo>
                <a:close/>
                <a:moveTo>
                  <a:pt x="1176" y="778"/>
                </a:moveTo>
                <a:cubicBezTo>
                  <a:pt x="1167" y="779"/>
                  <a:pt x="1159" y="772"/>
                  <a:pt x="1148" y="774"/>
                </a:cubicBezTo>
                <a:cubicBezTo>
                  <a:pt x="1148" y="769"/>
                  <a:pt x="1140" y="768"/>
                  <a:pt x="1137" y="770"/>
                </a:cubicBezTo>
                <a:cubicBezTo>
                  <a:pt x="1135" y="777"/>
                  <a:pt x="1145" y="776"/>
                  <a:pt x="1148" y="774"/>
                </a:cubicBezTo>
                <a:cubicBezTo>
                  <a:pt x="1158" y="779"/>
                  <a:pt x="1172" y="777"/>
                  <a:pt x="1177" y="785"/>
                </a:cubicBezTo>
                <a:cubicBezTo>
                  <a:pt x="1173" y="787"/>
                  <a:pt x="1174" y="790"/>
                  <a:pt x="1173" y="795"/>
                </a:cubicBezTo>
                <a:cubicBezTo>
                  <a:pt x="1169" y="797"/>
                  <a:pt x="1161" y="793"/>
                  <a:pt x="1158" y="797"/>
                </a:cubicBezTo>
                <a:cubicBezTo>
                  <a:pt x="1163" y="803"/>
                  <a:pt x="1153" y="807"/>
                  <a:pt x="1157" y="814"/>
                </a:cubicBezTo>
                <a:cubicBezTo>
                  <a:pt x="1165" y="808"/>
                  <a:pt x="1167" y="797"/>
                  <a:pt x="1180" y="796"/>
                </a:cubicBezTo>
                <a:cubicBezTo>
                  <a:pt x="1181" y="788"/>
                  <a:pt x="1183" y="780"/>
                  <a:pt x="1187" y="774"/>
                </a:cubicBezTo>
                <a:cubicBezTo>
                  <a:pt x="1182" y="765"/>
                  <a:pt x="1172" y="759"/>
                  <a:pt x="1167" y="750"/>
                </a:cubicBezTo>
                <a:cubicBezTo>
                  <a:pt x="1167" y="745"/>
                  <a:pt x="1164" y="744"/>
                  <a:pt x="1159" y="744"/>
                </a:cubicBezTo>
                <a:cubicBezTo>
                  <a:pt x="1157" y="759"/>
                  <a:pt x="1181" y="761"/>
                  <a:pt x="1180" y="775"/>
                </a:cubicBezTo>
                <a:cubicBezTo>
                  <a:pt x="1174" y="773"/>
                  <a:pt x="1170" y="769"/>
                  <a:pt x="1164" y="766"/>
                </a:cubicBezTo>
                <a:cubicBezTo>
                  <a:pt x="1167" y="772"/>
                  <a:pt x="1175" y="772"/>
                  <a:pt x="1176" y="778"/>
                </a:cubicBezTo>
                <a:close/>
                <a:moveTo>
                  <a:pt x="667" y="774"/>
                </a:moveTo>
                <a:cubicBezTo>
                  <a:pt x="667" y="766"/>
                  <a:pt x="653" y="776"/>
                  <a:pt x="650" y="770"/>
                </a:cubicBezTo>
                <a:cubicBezTo>
                  <a:pt x="658" y="764"/>
                  <a:pt x="668" y="760"/>
                  <a:pt x="672" y="749"/>
                </a:cubicBezTo>
                <a:cubicBezTo>
                  <a:pt x="666" y="744"/>
                  <a:pt x="661" y="751"/>
                  <a:pt x="656" y="752"/>
                </a:cubicBezTo>
                <a:cubicBezTo>
                  <a:pt x="658" y="753"/>
                  <a:pt x="663" y="751"/>
                  <a:pt x="663" y="754"/>
                </a:cubicBezTo>
                <a:cubicBezTo>
                  <a:pt x="652" y="762"/>
                  <a:pt x="638" y="770"/>
                  <a:pt x="624" y="766"/>
                </a:cubicBezTo>
                <a:cubicBezTo>
                  <a:pt x="623" y="761"/>
                  <a:pt x="627" y="761"/>
                  <a:pt x="628" y="756"/>
                </a:cubicBezTo>
                <a:cubicBezTo>
                  <a:pt x="620" y="756"/>
                  <a:pt x="618" y="762"/>
                  <a:pt x="617" y="770"/>
                </a:cubicBezTo>
                <a:cubicBezTo>
                  <a:pt x="636" y="771"/>
                  <a:pt x="653" y="773"/>
                  <a:pt x="667" y="774"/>
                </a:cubicBezTo>
                <a:close/>
                <a:moveTo>
                  <a:pt x="1809" y="793"/>
                </a:moveTo>
                <a:cubicBezTo>
                  <a:pt x="1821" y="786"/>
                  <a:pt x="1834" y="778"/>
                  <a:pt x="1845" y="769"/>
                </a:cubicBezTo>
                <a:cubicBezTo>
                  <a:pt x="1851" y="764"/>
                  <a:pt x="1857" y="757"/>
                  <a:pt x="1860" y="752"/>
                </a:cubicBezTo>
                <a:cubicBezTo>
                  <a:pt x="1860" y="753"/>
                  <a:pt x="1859" y="754"/>
                  <a:pt x="1858" y="753"/>
                </a:cubicBezTo>
                <a:cubicBezTo>
                  <a:pt x="1840" y="765"/>
                  <a:pt x="1820" y="774"/>
                  <a:pt x="1809" y="793"/>
                </a:cubicBezTo>
                <a:close/>
                <a:moveTo>
                  <a:pt x="1202" y="769"/>
                </a:moveTo>
                <a:cubicBezTo>
                  <a:pt x="1215" y="770"/>
                  <a:pt x="1219" y="780"/>
                  <a:pt x="1229" y="785"/>
                </a:cubicBezTo>
                <a:cubicBezTo>
                  <a:pt x="1229" y="780"/>
                  <a:pt x="1228" y="781"/>
                  <a:pt x="1229" y="777"/>
                </a:cubicBezTo>
                <a:cubicBezTo>
                  <a:pt x="1232" y="777"/>
                  <a:pt x="1235" y="778"/>
                  <a:pt x="1235" y="775"/>
                </a:cubicBezTo>
                <a:cubicBezTo>
                  <a:pt x="1232" y="775"/>
                  <a:pt x="1227" y="777"/>
                  <a:pt x="1227" y="773"/>
                </a:cubicBezTo>
                <a:cubicBezTo>
                  <a:pt x="1237" y="770"/>
                  <a:pt x="1241" y="761"/>
                  <a:pt x="1254" y="762"/>
                </a:cubicBezTo>
                <a:cubicBezTo>
                  <a:pt x="1254" y="759"/>
                  <a:pt x="1256" y="759"/>
                  <a:pt x="1255" y="756"/>
                </a:cubicBezTo>
                <a:cubicBezTo>
                  <a:pt x="1254" y="755"/>
                  <a:pt x="1251" y="755"/>
                  <a:pt x="1248" y="755"/>
                </a:cubicBezTo>
                <a:cubicBezTo>
                  <a:pt x="1245" y="763"/>
                  <a:pt x="1237" y="765"/>
                  <a:pt x="1227" y="766"/>
                </a:cubicBezTo>
                <a:cubicBezTo>
                  <a:pt x="1225" y="768"/>
                  <a:pt x="1221" y="774"/>
                  <a:pt x="1219" y="770"/>
                </a:cubicBezTo>
                <a:cubicBezTo>
                  <a:pt x="1222" y="766"/>
                  <a:pt x="1228" y="765"/>
                  <a:pt x="1228" y="757"/>
                </a:cubicBezTo>
                <a:cubicBezTo>
                  <a:pt x="1221" y="758"/>
                  <a:pt x="1219" y="764"/>
                  <a:pt x="1214" y="767"/>
                </a:cubicBezTo>
                <a:cubicBezTo>
                  <a:pt x="1213" y="767"/>
                  <a:pt x="1212" y="766"/>
                  <a:pt x="1212" y="765"/>
                </a:cubicBezTo>
                <a:cubicBezTo>
                  <a:pt x="1218" y="759"/>
                  <a:pt x="1203" y="766"/>
                  <a:pt x="1202" y="769"/>
                </a:cubicBezTo>
                <a:close/>
                <a:moveTo>
                  <a:pt x="1964" y="785"/>
                </a:moveTo>
                <a:cubicBezTo>
                  <a:pt x="1957" y="802"/>
                  <a:pt x="1940" y="814"/>
                  <a:pt x="1935" y="830"/>
                </a:cubicBezTo>
                <a:cubicBezTo>
                  <a:pt x="1953" y="805"/>
                  <a:pt x="1980" y="783"/>
                  <a:pt x="1992" y="755"/>
                </a:cubicBezTo>
                <a:cubicBezTo>
                  <a:pt x="1982" y="764"/>
                  <a:pt x="1976" y="777"/>
                  <a:pt x="1964" y="785"/>
                </a:cubicBezTo>
                <a:close/>
                <a:moveTo>
                  <a:pt x="1890" y="825"/>
                </a:moveTo>
                <a:cubicBezTo>
                  <a:pt x="1890" y="828"/>
                  <a:pt x="1888" y="828"/>
                  <a:pt x="1889" y="831"/>
                </a:cubicBezTo>
                <a:cubicBezTo>
                  <a:pt x="1884" y="836"/>
                  <a:pt x="1881" y="842"/>
                  <a:pt x="1879" y="849"/>
                </a:cubicBezTo>
                <a:cubicBezTo>
                  <a:pt x="1891" y="833"/>
                  <a:pt x="1903" y="817"/>
                  <a:pt x="1913" y="799"/>
                </a:cubicBezTo>
                <a:cubicBezTo>
                  <a:pt x="1927" y="791"/>
                  <a:pt x="1931" y="774"/>
                  <a:pt x="1943" y="764"/>
                </a:cubicBezTo>
                <a:cubicBezTo>
                  <a:pt x="1943" y="763"/>
                  <a:pt x="1943" y="762"/>
                  <a:pt x="1942" y="762"/>
                </a:cubicBezTo>
                <a:cubicBezTo>
                  <a:pt x="1922" y="780"/>
                  <a:pt x="1909" y="806"/>
                  <a:pt x="1890" y="825"/>
                </a:cubicBezTo>
                <a:close/>
                <a:moveTo>
                  <a:pt x="1654" y="786"/>
                </a:moveTo>
                <a:cubicBezTo>
                  <a:pt x="1654" y="793"/>
                  <a:pt x="1661" y="797"/>
                  <a:pt x="1667" y="795"/>
                </a:cubicBezTo>
                <a:cubicBezTo>
                  <a:pt x="1669" y="788"/>
                  <a:pt x="1658" y="789"/>
                  <a:pt x="1660" y="785"/>
                </a:cubicBezTo>
                <a:cubicBezTo>
                  <a:pt x="1666" y="785"/>
                  <a:pt x="1672" y="786"/>
                  <a:pt x="1675" y="784"/>
                </a:cubicBezTo>
                <a:cubicBezTo>
                  <a:pt x="1675" y="782"/>
                  <a:pt x="1675" y="781"/>
                  <a:pt x="1675" y="779"/>
                </a:cubicBezTo>
                <a:cubicBezTo>
                  <a:pt x="1673" y="775"/>
                  <a:pt x="1664" y="779"/>
                  <a:pt x="1662" y="777"/>
                </a:cubicBezTo>
                <a:cubicBezTo>
                  <a:pt x="1667" y="775"/>
                  <a:pt x="1671" y="772"/>
                  <a:pt x="1670" y="764"/>
                </a:cubicBezTo>
                <a:cubicBezTo>
                  <a:pt x="1656" y="764"/>
                  <a:pt x="1660" y="780"/>
                  <a:pt x="1654" y="786"/>
                </a:cubicBezTo>
                <a:close/>
                <a:moveTo>
                  <a:pt x="689" y="778"/>
                </a:moveTo>
                <a:cubicBezTo>
                  <a:pt x="696" y="779"/>
                  <a:pt x="699" y="775"/>
                  <a:pt x="702" y="772"/>
                </a:cubicBezTo>
                <a:cubicBezTo>
                  <a:pt x="697" y="773"/>
                  <a:pt x="692" y="775"/>
                  <a:pt x="689" y="778"/>
                </a:cubicBezTo>
                <a:close/>
                <a:moveTo>
                  <a:pt x="715" y="781"/>
                </a:moveTo>
                <a:cubicBezTo>
                  <a:pt x="719" y="780"/>
                  <a:pt x="721" y="776"/>
                  <a:pt x="723" y="774"/>
                </a:cubicBezTo>
                <a:cubicBezTo>
                  <a:pt x="719" y="775"/>
                  <a:pt x="717" y="778"/>
                  <a:pt x="715" y="781"/>
                </a:cubicBezTo>
                <a:close/>
                <a:moveTo>
                  <a:pt x="1922" y="808"/>
                </a:moveTo>
                <a:cubicBezTo>
                  <a:pt x="1919" y="807"/>
                  <a:pt x="1919" y="809"/>
                  <a:pt x="1917" y="809"/>
                </a:cubicBezTo>
                <a:cubicBezTo>
                  <a:pt x="1912" y="818"/>
                  <a:pt x="1904" y="825"/>
                  <a:pt x="1898" y="833"/>
                </a:cubicBezTo>
                <a:cubicBezTo>
                  <a:pt x="1892" y="841"/>
                  <a:pt x="1884" y="850"/>
                  <a:pt x="1883" y="860"/>
                </a:cubicBezTo>
                <a:cubicBezTo>
                  <a:pt x="1904" y="841"/>
                  <a:pt x="1918" y="814"/>
                  <a:pt x="1936" y="794"/>
                </a:cubicBezTo>
                <a:cubicBezTo>
                  <a:pt x="1942" y="788"/>
                  <a:pt x="1946" y="781"/>
                  <a:pt x="1952" y="775"/>
                </a:cubicBezTo>
                <a:cubicBezTo>
                  <a:pt x="1952" y="774"/>
                  <a:pt x="1952" y="773"/>
                  <a:pt x="1950" y="774"/>
                </a:cubicBezTo>
                <a:cubicBezTo>
                  <a:pt x="1941" y="786"/>
                  <a:pt x="1930" y="795"/>
                  <a:pt x="1922" y="808"/>
                </a:cubicBezTo>
                <a:close/>
                <a:moveTo>
                  <a:pt x="679" y="779"/>
                </a:moveTo>
                <a:cubicBezTo>
                  <a:pt x="679" y="783"/>
                  <a:pt x="683" y="782"/>
                  <a:pt x="685" y="784"/>
                </a:cubicBezTo>
                <a:cubicBezTo>
                  <a:pt x="685" y="781"/>
                  <a:pt x="687" y="780"/>
                  <a:pt x="688" y="778"/>
                </a:cubicBezTo>
                <a:cubicBezTo>
                  <a:pt x="684" y="778"/>
                  <a:pt x="682" y="779"/>
                  <a:pt x="679" y="779"/>
                </a:cubicBezTo>
                <a:close/>
                <a:moveTo>
                  <a:pt x="1575" y="782"/>
                </a:moveTo>
                <a:cubicBezTo>
                  <a:pt x="1582" y="784"/>
                  <a:pt x="1585" y="793"/>
                  <a:pt x="1592" y="795"/>
                </a:cubicBezTo>
                <a:cubicBezTo>
                  <a:pt x="1594" y="781"/>
                  <a:pt x="1578" y="779"/>
                  <a:pt x="1565" y="779"/>
                </a:cubicBezTo>
                <a:cubicBezTo>
                  <a:pt x="1567" y="784"/>
                  <a:pt x="1571" y="780"/>
                  <a:pt x="1575" y="782"/>
                </a:cubicBezTo>
                <a:close/>
                <a:moveTo>
                  <a:pt x="729" y="788"/>
                </a:moveTo>
                <a:cubicBezTo>
                  <a:pt x="731" y="787"/>
                  <a:pt x="735" y="783"/>
                  <a:pt x="734" y="782"/>
                </a:cubicBezTo>
                <a:cubicBezTo>
                  <a:pt x="734" y="785"/>
                  <a:pt x="726" y="785"/>
                  <a:pt x="729" y="788"/>
                </a:cubicBezTo>
                <a:close/>
                <a:moveTo>
                  <a:pt x="1808" y="808"/>
                </a:moveTo>
                <a:cubicBezTo>
                  <a:pt x="1819" y="801"/>
                  <a:pt x="1830" y="793"/>
                  <a:pt x="1842" y="786"/>
                </a:cubicBezTo>
                <a:cubicBezTo>
                  <a:pt x="1829" y="789"/>
                  <a:pt x="1816" y="798"/>
                  <a:pt x="1808" y="808"/>
                </a:cubicBezTo>
                <a:close/>
                <a:moveTo>
                  <a:pt x="701" y="792"/>
                </a:moveTo>
                <a:cubicBezTo>
                  <a:pt x="701" y="789"/>
                  <a:pt x="700" y="788"/>
                  <a:pt x="698" y="787"/>
                </a:cubicBezTo>
                <a:cubicBezTo>
                  <a:pt x="696" y="789"/>
                  <a:pt x="698" y="792"/>
                  <a:pt x="701" y="792"/>
                </a:cubicBezTo>
                <a:close/>
                <a:moveTo>
                  <a:pt x="710" y="796"/>
                </a:moveTo>
                <a:cubicBezTo>
                  <a:pt x="712" y="796"/>
                  <a:pt x="712" y="798"/>
                  <a:pt x="715" y="797"/>
                </a:cubicBezTo>
                <a:cubicBezTo>
                  <a:pt x="718" y="794"/>
                  <a:pt x="724" y="793"/>
                  <a:pt x="727" y="789"/>
                </a:cubicBezTo>
                <a:cubicBezTo>
                  <a:pt x="720" y="790"/>
                  <a:pt x="716" y="794"/>
                  <a:pt x="710" y="796"/>
                </a:cubicBezTo>
                <a:close/>
                <a:moveTo>
                  <a:pt x="743" y="809"/>
                </a:moveTo>
                <a:cubicBezTo>
                  <a:pt x="745" y="812"/>
                  <a:pt x="748" y="814"/>
                  <a:pt x="751" y="816"/>
                </a:cubicBezTo>
                <a:cubicBezTo>
                  <a:pt x="751" y="812"/>
                  <a:pt x="746" y="813"/>
                  <a:pt x="748" y="808"/>
                </a:cubicBezTo>
                <a:cubicBezTo>
                  <a:pt x="756" y="808"/>
                  <a:pt x="767" y="798"/>
                  <a:pt x="768" y="792"/>
                </a:cubicBezTo>
                <a:cubicBezTo>
                  <a:pt x="761" y="799"/>
                  <a:pt x="752" y="804"/>
                  <a:pt x="743" y="809"/>
                </a:cubicBezTo>
                <a:close/>
                <a:moveTo>
                  <a:pt x="1133" y="799"/>
                </a:moveTo>
                <a:cubicBezTo>
                  <a:pt x="1134" y="801"/>
                  <a:pt x="1141" y="801"/>
                  <a:pt x="1139" y="797"/>
                </a:cubicBezTo>
                <a:cubicBezTo>
                  <a:pt x="1138" y="796"/>
                  <a:pt x="1133" y="796"/>
                  <a:pt x="1133" y="799"/>
                </a:cubicBezTo>
                <a:close/>
                <a:moveTo>
                  <a:pt x="1798" y="885"/>
                </a:moveTo>
                <a:cubicBezTo>
                  <a:pt x="1801" y="882"/>
                  <a:pt x="1803" y="879"/>
                  <a:pt x="1808" y="878"/>
                </a:cubicBezTo>
                <a:cubicBezTo>
                  <a:pt x="1809" y="887"/>
                  <a:pt x="1805" y="892"/>
                  <a:pt x="1802" y="897"/>
                </a:cubicBezTo>
                <a:cubicBezTo>
                  <a:pt x="1819" y="892"/>
                  <a:pt x="1813" y="866"/>
                  <a:pt x="1802" y="859"/>
                </a:cubicBezTo>
                <a:cubicBezTo>
                  <a:pt x="1800" y="843"/>
                  <a:pt x="1792" y="833"/>
                  <a:pt x="1785" y="821"/>
                </a:cubicBezTo>
                <a:cubicBezTo>
                  <a:pt x="1787" y="816"/>
                  <a:pt x="1790" y="801"/>
                  <a:pt x="1785" y="797"/>
                </a:cubicBezTo>
                <a:cubicBezTo>
                  <a:pt x="1780" y="799"/>
                  <a:pt x="1783" y="806"/>
                  <a:pt x="1782" y="810"/>
                </a:cubicBezTo>
                <a:cubicBezTo>
                  <a:pt x="1781" y="818"/>
                  <a:pt x="1778" y="825"/>
                  <a:pt x="1774" y="831"/>
                </a:cubicBezTo>
                <a:cubicBezTo>
                  <a:pt x="1778" y="831"/>
                  <a:pt x="1778" y="825"/>
                  <a:pt x="1783" y="826"/>
                </a:cubicBezTo>
                <a:cubicBezTo>
                  <a:pt x="1786" y="830"/>
                  <a:pt x="1784" y="840"/>
                  <a:pt x="1784" y="842"/>
                </a:cubicBezTo>
                <a:cubicBezTo>
                  <a:pt x="1785" y="841"/>
                  <a:pt x="1787" y="839"/>
                  <a:pt x="1790" y="839"/>
                </a:cubicBezTo>
                <a:cubicBezTo>
                  <a:pt x="1796" y="849"/>
                  <a:pt x="1785" y="858"/>
                  <a:pt x="1784" y="863"/>
                </a:cubicBezTo>
                <a:cubicBezTo>
                  <a:pt x="1788" y="861"/>
                  <a:pt x="1790" y="855"/>
                  <a:pt x="1794" y="852"/>
                </a:cubicBezTo>
                <a:cubicBezTo>
                  <a:pt x="1799" y="854"/>
                  <a:pt x="1795" y="860"/>
                  <a:pt x="1796" y="866"/>
                </a:cubicBezTo>
                <a:cubicBezTo>
                  <a:pt x="1799" y="866"/>
                  <a:pt x="1798" y="864"/>
                  <a:pt x="1802" y="865"/>
                </a:cubicBezTo>
                <a:cubicBezTo>
                  <a:pt x="1808" y="873"/>
                  <a:pt x="1800" y="881"/>
                  <a:pt x="1798" y="885"/>
                </a:cubicBezTo>
                <a:close/>
                <a:moveTo>
                  <a:pt x="1584" y="802"/>
                </a:moveTo>
                <a:cubicBezTo>
                  <a:pt x="1585" y="808"/>
                  <a:pt x="1590" y="810"/>
                  <a:pt x="1594" y="812"/>
                </a:cubicBezTo>
                <a:cubicBezTo>
                  <a:pt x="1598" y="805"/>
                  <a:pt x="1590" y="797"/>
                  <a:pt x="1584" y="802"/>
                </a:cubicBezTo>
                <a:close/>
                <a:moveTo>
                  <a:pt x="637" y="806"/>
                </a:moveTo>
                <a:cubicBezTo>
                  <a:pt x="640" y="807"/>
                  <a:pt x="643" y="806"/>
                  <a:pt x="646" y="804"/>
                </a:cubicBezTo>
                <a:cubicBezTo>
                  <a:pt x="642" y="804"/>
                  <a:pt x="639" y="804"/>
                  <a:pt x="637" y="806"/>
                </a:cubicBezTo>
                <a:close/>
                <a:moveTo>
                  <a:pt x="1820" y="816"/>
                </a:moveTo>
                <a:cubicBezTo>
                  <a:pt x="1827" y="814"/>
                  <a:pt x="1832" y="810"/>
                  <a:pt x="1837" y="807"/>
                </a:cubicBezTo>
                <a:cubicBezTo>
                  <a:pt x="1832" y="806"/>
                  <a:pt x="1824" y="812"/>
                  <a:pt x="1820" y="816"/>
                </a:cubicBezTo>
                <a:close/>
                <a:moveTo>
                  <a:pt x="1580" y="812"/>
                </a:moveTo>
                <a:cubicBezTo>
                  <a:pt x="1580" y="814"/>
                  <a:pt x="1580" y="815"/>
                  <a:pt x="1580" y="817"/>
                </a:cubicBezTo>
                <a:cubicBezTo>
                  <a:pt x="1583" y="817"/>
                  <a:pt x="1590" y="819"/>
                  <a:pt x="1593" y="817"/>
                </a:cubicBezTo>
                <a:cubicBezTo>
                  <a:pt x="1594" y="810"/>
                  <a:pt x="1584" y="810"/>
                  <a:pt x="1580" y="812"/>
                </a:cubicBezTo>
                <a:close/>
                <a:moveTo>
                  <a:pt x="946" y="819"/>
                </a:moveTo>
                <a:cubicBezTo>
                  <a:pt x="950" y="821"/>
                  <a:pt x="955" y="820"/>
                  <a:pt x="959" y="819"/>
                </a:cubicBezTo>
                <a:cubicBezTo>
                  <a:pt x="960" y="809"/>
                  <a:pt x="943" y="810"/>
                  <a:pt x="946" y="819"/>
                </a:cubicBezTo>
                <a:close/>
                <a:moveTo>
                  <a:pt x="760" y="818"/>
                </a:moveTo>
                <a:cubicBezTo>
                  <a:pt x="762" y="818"/>
                  <a:pt x="763" y="820"/>
                  <a:pt x="764" y="819"/>
                </a:cubicBezTo>
                <a:cubicBezTo>
                  <a:pt x="765" y="815"/>
                  <a:pt x="760" y="816"/>
                  <a:pt x="760" y="818"/>
                </a:cubicBezTo>
                <a:close/>
                <a:moveTo>
                  <a:pt x="1764" y="841"/>
                </a:moveTo>
                <a:cubicBezTo>
                  <a:pt x="1769" y="840"/>
                  <a:pt x="1771" y="837"/>
                  <a:pt x="1773" y="832"/>
                </a:cubicBezTo>
                <a:cubicBezTo>
                  <a:pt x="1768" y="830"/>
                  <a:pt x="1775" y="821"/>
                  <a:pt x="1771" y="817"/>
                </a:cubicBezTo>
                <a:cubicBezTo>
                  <a:pt x="1762" y="818"/>
                  <a:pt x="1768" y="832"/>
                  <a:pt x="1764" y="841"/>
                </a:cubicBezTo>
                <a:close/>
                <a:moveTo>
                  <a:pt x="954" y="831"/>
                </a:moveTo>
                <a:cubicBezTo>
                  <a:pt x="963" y="834"/>
                  <a:pt x="966" y="823"/>
                  <a:pt x="960" y="820"/>
                </a:cubicBezTo>
                <a:cubicBezTo>
                  <a:pt x="956" y="821"/>
                  <a:pt x="954" y="825"/>
                  <a:pt x="954" y="831"/>
                </a:cubicBezTo>
                <a:close/>
                <a:moveTo>
                  <a:pt x="1558" y="840"/>
                </a:moveTo>
                <a:cubicBezTo>
                  <a:pt x="1552" y="835"/>
                  <a:pt x="1546" y="829"/>
                  <a:pt x="1542" y="821"/>
                </a:cubicBezTo>
                <a:cubicBezTo>
                  <a:pt x="1541" y="831"/>
                  <a:pt x="1550" y="837"/>
                  <a:pt x="1558" y="840"/>
                </a:cubicBezTo>
                <a:close/>
                <a:moveTo>
                  <a:pt x="1581" y="830"/>
                </a:moveTo>
                <a:cubicBezTo>
                  <a:pt x="1589" y="831"/>
                  <a:pt x="1592" y="828"/>
                  <a:pt x="1593" y="822"/>
                </a:cubicBezTo>
                <a:cubicBezTo>
                  <a:pt x="1587" y="819"/>
                  <a:pt x="1581" y="823"/>
                  <a:pt x="1581" y="830"/>
                </a:cubicBezTo>
                <a:close/>
                <a:moveTo>
                  <a:pt x="621" y="828"/>
                </a:moveTo>
                <a:cubicBezTo>
                  <a:pt x="625" y="828"/>
                  <a:pt x="627" y="825"/>
                  <a:pt x="628" y="822"/>
                </a:cubicBezTo>
                <a:cubicBezTo>
                  <a:pt x="625" y="823"/>
                  <a:pt x="622" y="825"/>
                  <a:pt x="621" y="828"/>
                </a:cubicBezTo>
                <a:close/>
                <a:moveTo>
                  <a:pt x="794" y="831"/>
                </a:moveTo>
                <a:cubicBezTo>
                  <a:pt x="797" y="836"/>
                  <a:pt x="791" y="843"/>
                  <a:pt x="797" y="845"/>
                </a:cubicBezTo>
                <a:cubicBezTo>
                  <a:pt x="800" y="838"/>
                  <a:pt x="809" y="828"/>
                  <a:pt x="808" y="823"/>
                </a:cubicBezTo>
                <a:cubicBezTo>
                  <a:pt x="805" y="827"/>
                  <a:pt x="796" y="826"/>
                  <a:pt x="794" y="831"/>
                </a:cubicBezTo>
                <a:close/>
                <a:moveTo>
                  <a:pt x="1828" y="827"/>
                </a:moveTo>
                <a:cubicBezTo>
                  <a:pt x="1831" y="827"/>
                  <a:pt x="1832" y="828"/>
                  <a:pt x="1835" y="826"/>
                </a:cubicBezTo>
                <a:cubicBezTo>
                  <a:pt x="1833" y="825"/>
                  <a:pt x="1828" y="824"/>
                  <a:pt x="1828" y="827"/>
                </a:cubicBezTo>
                <a:close/>
                <a:moveTo>
                  <a:pt x="1891" y="889"/>
                </a:moveTo>
                <a:cubicBezTo>
                  <a:pt x="1912" y="872"/>
                  <a:pt x="1929" y="853"/>
                  <a:pt x="1946" y="832"/>
                </a:cubicBezTo>
                <a:cubicBezTo>
                  <a:pt x="1947" y="831"/>
                  <a:pt x="1948" y="830"/>
                  <a:pt x="1946" y="830"/>
                </a:cubicBezTo>
                <a:cubicBezTo>
                  <a:pt x="1928" y="850"/>
                  <a:pt x="1909" y="869"/>
                  <a:pt x="1891" y="889"/>
                </a:cubicBezTo>
                <a:close/>
                <a:moveTo>
                  <a:pt x="1921" y="843"/>
                </a:moveTo>
                <a:cubicBezTo>
                  <a:pt x="1925" y="840"/>
                  <a:pt x="1929" y="836"/>
                  <a:pt x="1932" y="832"/>
                </a:cubicBezTo>
                <a:cubicBezTo>
                  <a:pt x="1926" y="833"/>
                  <a:pt x="1921" y="843"/>
                  <a:pt x="1921" y="843"/>
                </a:cubicBezTo>
                <a:close/>
                <a:moveTo>
                  <a:pt x="774" y="846"/>
                </a:moveTo>
                <a:cubicBezTo>
                  <a:pt x="774" y="852"/>
                  <a:pt x="768" y="862"/>
                  <a:pt x="775" y="865"/>
                </a:cubicBezTo>
                <a:cubicBezTo>
                  <a:pt x="776" y="853"/>
                  <a:pt x="786" y="842"/>
                  <a:pt x="791" y="834"/>
                </a:cubicBezTo>
                <a:cubicBezTo>
                  <a:pt x="785" y="838"/>
                  <a:pt x="783" y="845"/>
                  <a:pt x="774" y="846"/>
                </a:cubicBezTo>
                <a:close/>
                <a:moveTo>
                  <a:pt x="1833" y="841"/>
                </a:moveTo>
                <a:cubicBezTo>
                  <a:pt x="1831" y="842"/>
                  <a:pt x="1827" y="840"/>
                  <a:pt x="1826" y="842"/>
                </a:cubicBezTo>
                <a:cubicBezTo>
                  <a:pt x="1828" y="844"/>
                  <a:pt x="1833" y="844"/>
                  <a:pt x="1833" y="841"/>
                </a:cubicBezTo>
                <a:close/>
                <a:moveTo>
                  <a:pt x="1909" y="857"/>
                </a:moveTo>
                <a:cubicBezTo>
                  <a:pt x="1912" y="852"/>
                  <a:pt x="1917" y="851"/>
                  <a:pt x="1919" y="845"/>
                </a:cubicBezTo>
                <a:cubicBezTo>
                  <a:pt x="1915" y="848"/>
                  <a:pt x="1909" y="854"/>
                  <a:pt x="1909" y="857"/>
                </a:cubicBezTo>
                <a:close/>
                <a:moveTo>
                  <a:pt x="657" y="849"/>
                </a:moveTo>
                <a:cubicBezTo>
                  <a:pt x="660" y="849"/>
                  <a:pt x="661" y="847"/>
                  <a:pt x="665" y="848"/>
                </a:cubicBezTo>
                <a:cubicBezTo>
                  <a:pt x="664" y="843"/>
                  <a:pt x="659" y="848"/>
                  <a:pt x="657" y="849"/>
                </a:cubicBezTo>
                <a:close/>
                <a:moveTo>
                  <a:pt x="751" y="871"/>
                </a:moveTo>
                <a:cubicBezTo>
                  <a:pt x="755" y="864"/>
                  <a:pt x="763" y="861"/>
                  <a:pt x="766" y="854"/>
                </a:cubicBezTo>
                <a:cubicBezTo>
                  <a:pt x="759" y="857"/>
                  <a:pt x="752" y="865"/>
                  <a:pt x="751" y="871"/>
                </a:cubicBezTo>
                <a:close/>
                <a:moveTo>
                  <a:pt x="646" y="869"/>
                </a:moveTo>
                <a:cubicBezTo>
                  <a:pt x="662" y="867"/>
                  <a:pt x="677" y="864"/>
                  <a:pt x="687" y="856"/>
                </a:cubicBezTo>
                <a:cubicBezTo>
                  <a:pt x="673" y="860"/>
                  <a:pt x="659" y="864"/>
                  <a:pt x="646" y="869"/>
                </a:cubicBezTo>
                <a:close/>
                <a:moveTo>
                  <a:pt x="645" y="887"/>
                </a:moveTo>
                <a:cubicBezTo>
                  <a:pt x="666" y="884"/>
                  <a:pt x="684" y="877"/>
                  <a:pt x="699" y="867"/>
                </a:cubicBezTo>
                <a:cubicBezTo>
                  <a:pt x="681" y="873"/>
                  <a:pt x="663" y="880"/>
                  <a:pt x="645" y="887"/>
                </a:cubicBezTo>
                <a:close/>
                <a:moveTo>
                  <a:pt x="1376" y="871"/>
                </a:moveTo>
                <a:cubicBezTo>
                  <a:pt x="1366" y="866"/>
                  <a:pt x="1368" y="886"/>
                  <a:pt x="1377" y="884"/>
                </a:cubicBezTo>
                <a:cubicBezTo>
                  <a:pt x="1379" y="880"/>
                  <a:pt x="1377" y="874"/>
                  <a:pt x="1376" y="871"/>
                </a:cubicBezTo>
                <a:close/>
                <a:moveTo>
                  <a:pt x="1359" y="889"/>
                </a:moveTo>
                <a:cubicBezTo>
                  <a:pt x="1364" y="889"/>
                  <a:pt x="1369" y="892"/>
                  <a:pt x="1371" y="888"/>
                </a:cubicBezTo>
                <a:cubicBezTo>
                  <a:pt x="1372" y="885"/>
                  <a:pt x="1369" y="885"/>
                  <a:pt x="1369" y="882"/>
                </a:cubicBezTo>
                <a:cubicBezTo>
                  <a:pt x="1365" y="882"/>
                  <a:pt x="1362" y="882"/>
                  <a:pt x="1359" y="882"/>
                </a:cubicBezTo>
                <a:cubicBezTo>
                  <a:pt x="1357" y="885"/>
                  <a:pt x="1358" y="887"/>
                  <a:pt x="1359" y="889"/>
                </a:cubicBezTo>
                <a:close/>
                <a:moveTo>
                  <a:pt x="1611" y="896"/>
                </a:moveTo>
                <a:cubicBezTo>
                  <a:pt x="1618" y="896"/>
                  <a:pt x="1621" y="900"/>
                  <a:pt x="1628" y="899"/>
                </a:cubicBezTo>
                <a:cubicBezTo>
                  <a:pt x="1628" y="890"/>
                  <a:pt x="1620" y="887"/>
                  <a:pt x="1613" y="885"/>
                </a:cubicBezTo>
                <a:cubicBezTo>
                  <a:pt x="1611" y="887"/>
                  <a:pt x="1611" y="892"/>
                  <a:pt x="1611" y="896"/>
                </a:cubicBezTo>
                <a:close/>
                <a:moveTo>
                  <a:pt x="1658" y="896"/>
                </a:moveTo>
                <a:cubicBezTo>
                  <a:pt x="1657" y="900"/>
                  <a:pt x="1659" y="900"/>
                  <a:pt x="1660" y="902"/>
                </a:cubicBezTo>
                <a:cubicBezTo>
                  <a:pt x="1658" y="903"/>
                  <a:pt x="1656" y="903"/>
                  <a:pt x="1656" y="907"/>
                </a:cubicBezTo>
                <a:cubicBezTo>
                  <a:pt x="1656" y="907"/>
                  <a:pt x="1657" y="907"/>
                  <a:pt x="1657" y="908"/>
                </a:cubicBezTo>
                <a:cubicBezTo>
                  <a:pt x="1659" y="908"/>
                  <a:pt x="1662" y="908"/>
                  <a:pt x="1664" y="908"/>
                </a:cubicBezTo>
                <a:cubicBezTo>
                  <a:pt x="1669" y="904"/>
                  <a:pt x="1667" y="890"/>
                  <a:pt x="1658" y="896"/>
                </a:cubicBezTo>
                <a:close/>
                <a:moveTo>
                  <a:pt x="592" y="918"/>
                </a:moveTo>
                <a:cubicBezTo>
                  <a:pt x="614" y="916"/>
                  <a:pt x="633" y="911"/>
                  <a:pt x="649" y="903"/>
                </a:cubicBezTo>
                <a:cubicBezTo>
                  <a:pt x="629" y="907"/>
                  <a:pt x="610" y="912"/>
                  <a:pt x="592" y="918"/>
                </a:cubicBezTo>
                <a:close/>
                <a:moveTo>
                  <a:pt x="1772" y="911"/>
                </a:moveTo>
                <a:cubicBezTo>
                  <a:pt x="1789" y="909"/>
                  <a:pt x="1809" y="910"/>
                  <a:pt x="1824" y="905"/>
                </a:cubicBezTo>
                <a:cubicBezTo>
                  <a:pt x="1808" y="905"/>
                  <a:pt x="1786" y="906"/>
                  <a:pt x="1772" y="911"/>
                </a:cubicBezTo>
                <a:close/>
                <a:moveTo>
                  <a:pt x="777" y="906"/>
                </a:moveTo>
                <a:cubicBezTo>
                  <a:pt x="772" y="915"/>
                  <a:pt x="772" y="930"/>
                  <a:pt x="766" y="939"/>
                </a:cubicBezTo>
                <a:cubicBezTo>
                  <a:pt x="765" y="930"/>
                  <a:pt x="765" y="921"/>
                  <a:pt x="761" y="916"/>
                </a:cubicBezTo>
                <a:cubicBezTo>
                  <a:pt x="756" y="923"/>
                  <a:pt x="762" y="933"/>
                  <a:pt x="760" y="940"/>
                </a:cubicBezTo>
                <a:cubicBezTo>
                  <a:pt x="756" y="929"/>
                  <a:pt x="751" y="920"/>
                  <a:pt x="747" y="911"/>
                </a:cubicBezTo>
                <a:cubicBezTo>
                  <a:pt x="743" y="912"/>
                  <a:pt x="742" y="915"/>
                  <a:pt x="742" y="920"/>
                </a:cubicBezTo>
                <a:cubicBezTo>
                  <a:pt x="752" y="930"/>
                  <a:pt x="757" y="943"/>
                  <a:pt x="765" y="953"/>
                </a:cubicBezTo>
                <a:cubicBezTo>
                  <a:pt x="771" y="952"/>
                  <a:pt x="773" y="955"/>
                  <a:pt x="777" y="955"/>
                </a:cubicBezTo>
                <a:cubicBezTo>
                  <a:pt x="777" y="951"/>
                  <a:pt x="778" y="949"/>
                  <a:pt x="779" y="947"/>
                </a:cubicBezTo>
                <a:cubicBezTo>
                  <a:pt x="783" y="945"/>
                  <a:pt x="789" y="946"/>
                  <a:pt x="791" y="942"/>
                </a:cubicBezTo>
                <a:cubicBezTo>
                  <a:pt x="788" y="941"/>
                  <a:pt x="785" y="945"/>
                  <a:pt x="783" y="942"/>
                </a:cubicBezTo>
                <a:cubicBezTo>
                  <a:pt x="793" y="935"/>
                  <a:pt x="803" y="929"/>
                  <a:pt x="816" y="925"/>
                </a:cubicBezTo>
                <a:cubicBezTo>
                  <a:pt x="816" y="923"/>
                  <a:pt x="817" y="922"/>
                  <a:pt x="816" y="919"/>
                </a:cubicBezTo>
                <a:cubicBezTo>
                  <a:pt x="815" y="919"/>
                  <a:pt x="814" y="917"/>
                  <a:pt x="811" y="918"/>
                </a:cubicBezTo>
                <a:cubicBezTo>
                  <a:pt x="800" y="926"/>
                  <a:pt x="785" y="932"/>
                  <a:pt x="773" y="941"/>
                </a:cubicBezTo>
                <a:cubicBezTo>
                  <a:pt x="771" y="926"/>
                  <a:pt x="780" y="919"/>
                  <a:pt x="783" y="907"/>
                </a:cubicBezTo>
                <a:cubicBezTo>
                  <a:pt x="781" y="906"/>
                  <a:pt x="779" y="906"/>
                  <a:pt x="777" y="906"/>
                </a:cubicBezTo>
                <a:close/>
                <a:moveTo>
                  <a:pt x="640" y="922"/>
                </a:moveTo>
                <a:cubicBezTo>
                  <a:pt x="652" y="920"/>
                  <a:pt x="660" y="917"/>
                  <a:pt x="669" y="911"/>
                </a:cubicBezTo>
                <a:cubicBezTo>
                  <a:pt x="659" y="914"/>
                  <a:pt x="649" y="918"/>
                  <a:pt x="640" y="922"/>
                </a:cubicBezTo>
                <a:close/>
                <a:moveTo>
                  <a:pt x="691" y="914"/>
                </a:moveTo>
                <a:cubicBezTo>
                  <a:pt x="669" y="930"/>
                  <a:pt x="638" y="936"/>
                  <a:pt x="614" y="949"/>
                </a:cubicBezTo>
                <a:cubicBezTo>
                  <a:pt x="599" y="956"/>
                  <a:pt x="578" y="957"/>
                  <a:pt x="566" y="967"/>
                </a:cubicBezTo>
                <a:cubicBezTo>
                  <a:pt x="569" y="972"/>
                  <a:pt x="575" y="971"/>
                  <a:pt x="580" y="973"/>
                </a:cubicBezTo>
                <a:cubicBezTo>
                  <a:pt x="603" y="980"/>
                  <a:pt x="628" y="993"/>
                  <a:pt x="649" y="1004"/>
                </a:cubicBezTo>
                <a:cubicBezTo>
                  <a:pt x="651" y="1007"/>
                  <a:pt x="655" y="1009"/>
                  <a:pt x="657" y="1013"/>
                </a:cubicBezTo>
                <a:cubicBezTo>
                  <a:pt x="667" y="1012"/>
                  <a:pt x="671" y="1018"/>
                  <a:pt x="673" y="1025"/>
                </a:cubicBezTo>
                <a:cubicBezTo>
                  <a:pt x="688" y="1023"/>
                  <a:pt x="705" y="1024"/>
                  <a:pt x="715" y="1017"/>
                </a:cubicBezTo>
                <a:cubicBezTo>
                  <a:pt x="712" y="1010"/>
                  <a:pt x="704" y="1007"/>
                  <a:pt x="696" y="1008"/>
                </a:cubicBezTo>
                <a:cubicBezTo>
                  <a:pt x="703" y="998"/>
                  <a:pt x="718" y="1006"/>
                  <a:pt x="728" y="1007"/>
                </a:cubicBezTo>
                <a:cubicBezTo>
                  <a:pt x="731" y="1009"/>
                  <a:pt x="732" y="1013"/>
                  <a:pt x="734" y="1018"/>
                </a:cubicBezTo>
                <a:cubicBezTo>
                  <a:pt x="743" y="1018"/>
                  <a:pt x="751" y="1017"/>
                  <a:pt x="758" y="1016"/>
                </a:cubicBezTo>
                <a:cubicBezTo>
                  <a:pt x="759" y="1012"/>
                  <a:pt x="756" y="1007"/>
                  <a:pt x="756" y="1002"/>
                </a:cubicBezTo>
                <a:cubicBezTo>
                  <a:pt x="738" y="1004"/>
                  <a:pt x="729" y="997"/>
                  <a:pt x="726" y="985"/>
                </a:cubicBezTo>
                <a:cubicBezTo>
                  <a:pt x="704" y="988"/>
                  <a:pt x="697" y="968"/>
                  <a:pt x="705" y="951"/>
                </a:cubicBezTo>
                <a:cubicBezTo>
                  <a:pt x="698" y="946"/>
                  <a:pt x="693" y="938"/>
                  <a:pt x="692" y="927"/>
                </a:cubicBezTo>
                <a:cubicBezTo>
                  <a:pt x="693" y="923"/>
                  <a:pt x="697" y="917"/>
                  <a:pt x="694" y="914"/>
                </a:cubicBezTo>
                <a:cubicBezTo>
                  <a:pt x="693" y="914"/>
                  <a:pt x="692" y="914"/>
                  <a:pt x="691" y="914"/>
                </a:cubicBezTo>
                <a:close/>
                <a:moveTo>
                  <a:pt x="1664" y="965"/>
                </a:moveTo>
                <a:cubicBezTo>
                  <a:pt x="1665" y="961"/>
                  <a:pt x="1658" y="959"/>
                  <a:pt x="1660" y="956"/>
                </a:cubicBezTo>
                <a:cubicBezTo>
                  <a:pt x="1665" y="955"/>
                  <a:pt x="1666" y="959"/>
                  <a:pt x="1670" y="959"/>
                </a:cubicBezTo>
                <a:cubicBezTo>
                  <a:pt x="1671" y="954"/>
                  <a:pt x="1665" y="956"/>
                  <a:pt x="1666" y="951"/>
                </a:cubicBezTo>
                <a:cubicBezTo>
                  <a:pt x="1667" y="951"/>
                  <a:pt x="1669" y="951"/>
                  <a:pt x="1670" y="951"/>
                </a:cubicBezTo>
                <a:cubicBezTo>
                  <a:pt x="1669" y="948"/>
                  <a:pt x="1667" y="942"/>
                  <a:pt x="1669" y="940"/>
                </a:cubicBezTo>
                <a:cubicBezTo>
                  <a:pt x="1674" y="942"/>
                  <a:pt x="1678" y="946"/>
                  <a:pt x="1684" y="947"/>
                </a:cubicBezTo>
                <a:cubicBezTo>
                  <a:pt x="1679" y="940"/>
                  <a:pt x="1674" y="933"/>
                  <a:pt x="1665" y="930"/>
                </a:cubicBezTo>
                <a:cubicBezTo>
                  <a:pt x="1663" y="933"/>
                  <a:pt x="1666" y="935"/>
                  <a:pt x="1664" y="937"/>
                </a:cubicBezTo>
                <a:cubicBezTo>
                  <a:pt x="1658" y="928"/>
                  <a:pt x="1654" y="917"/>
                  <a:pt x="1639" y="917"/>
                </a:cubicBezTo>
                <a:cubicBezTo>
                  <a:pt x="1647" y="933"/>
                  <a:pt x="1643" y="961"/>
                  <a:pt x="1664" y="965"/>
                </a:cubicBezTo>
                <a:close/>
                <a:moveTo>
                  <a:pt x="1428" y="944"/>
                </a:moveTo>
                <a:cubicBezTo>
                  <a:pt x="1421" y="952"/>
                  <a:pt x="1430" y="945"/>
                  <a:pt x="1434" y="941"/>
                </a:cubicBezTo>
                <a:cubicBezTo>
                  <a:pt x="1434" y="937"/>
                  <a:pt x="1437" y="924"/>
                  <a:pt x="1430" y="925"/>
                </a:cubicBezTo>
                <a:cubicBezTo>
                  <a:pt x="1429" y="932"/>
                  <a:pt x="1429" y="934"/>
                  <a:pt x="1428" y="944"/>
                </a:cubicBezTo>
                <a:close/>
                <a:moveTo>
                  <a:pt x="1569" y="926"/>
                </a:moveTo>
                <a:cubicBezTo>
                  <a:pt x="1567" y="933"/>
                  <a:pt x="1573" y="935"/>
                  <a:pt x="1578" y="936"/>
                </a:cubicBezTo>
                <a:cubicBezTo>
                  <a:pt x="1581" y="930"/>
                  <a:pt x="1575" y="922"/>
                  <a:pt x="1569" y="926"/>
                </a:cubicBezTo>
                <a:close/>
                <a:moveTo>
                  <a:pt x="738" y="941"/>
                </a:moveTo>
                <a:cubicBezTo>
                  <a:pt x="732" y="936"/>
                  <a:pt x="727" y="926"/>
                  <a:pt x="724" y="937"/>
                </a:cubicBezTo>
                <a:cubicBezTo>
                  <a:pt x="731" y="942"/>
                  <a:pt x="741" y="945"/>
                  <a:pt x="750" y="949"/>
                </a:cubicBezTo>
                <a:cubicBezTo>
                  <a:pt x="750" y="945"/>
                  <a:pt x="743" y="944"/>
                  <a:pt x="738" y="941"/>
                </a:cubicBezTo>
                <a:close/>
                <a:moveTo>
                  <a:pt x="749" y="938"/>
                </a:moveTo>
                <a:cubicBezTo>
                  <a:pt x="746" y="937"/>
                  <a:pt x="744" y="931"/>
                  <a:pt x="741" y="933"/>
                </a:cubicBezTo>
                <a:cubicBezTo>
                  <a:pt x="743" y="934"/>
                  <a:pt x="746" y="940"/>
                  <a:pt x="749" y="938"/>
                </a:cubicBezTo>
                <a:close/>
                <a:moveTo>
                  <a:pt x="1695" y="933"/>
                </a:moveTo>
                <a:cubicBezTo>
                  <a:pt x="1696" y="937"/>
                  <a:pt x="1697" y="939"/>
                  <a:pt x="1697" y="941"/>
                </a:cubicBezTo>
                <a:cubicBezTo>
                  <a:pt x="1699" y="941"/>
                  <a:pt x="1701" y="941"/>
                  <a:pt x="1702" y="941"/>
                </a:cubicBezTo>
                <a:cubicBezTo>
                  <a:pt x="1702" y="938"/>
                  <a:pt x="1698" y="937"/>
                  <a:pt x="1701" y="933"/>
                </a:cubicBezTo>
                <a:cubicBezTo>
                  <a:pt x="1698" y="934"/>
                  <a:pt x="1697" y="931"/>
                  <a:pt x="1695" y="933"/>
                </a:cubicBezTo>
                <a:close/>
                <a:moveTo>
                  <a:pt x="1384" y="948"/>
                </a:moveTo>
                <a:cubicBezTo>
                  <a:pt x="1390" y="946"/>
                  <a:pt x="1390" y="938"/>
                  <a:pt x="1394" y="934"/>
                </a:cubicBezTo>
                <a:cubicBezTo>
                  <a:pt x="1386" y="934"/>
                  <a:pt x="1389" y="945"/>
                  <a:pt x="1384" y="948"/>
                </a:cubicBezTo>
                <a:close/>
                <a:moveTo>
                  <a:pt x="1574" y="943"/>
                </a:moveTo>
                <a:cubicBezTo>
                  <a:pt x="1574" y="941"/>
                  <a:pt x="1574" y="940"/>
                  <a:pt x="1574" y="938"/>
                </a:cubicBezTo>
                <a:cubicBezTo>
                  <a:pt x="1572" y="935"/>
                  <a:pt x="1566" y="936"/>
                  <a:pt x="1561" y="936"/>
                </a:cubicBezTo>
                <a:cubicBezTo>
                  <a:pt x="1558" y="943"/>
                  <a:pt x="1567" y="944"/>
                  <a:pt x="1574" y="943"/>
                </a:cubicBezTo>
                <a:close/>
                <a:moveTo>
                  <a:pt x="1680" y="937"/>
                </a:moveTo>
                <a:cubicBezTo>
                  <a:pt x="1680" y="939"/>
                  <a:pt x="1682" y="939"/>
                  <a:pt x="1682" y="941"/>
                </a:cubicBezTo>
                <a:cubicBezTo>
                  <a:pt x="1686" y="938"/>
                  <a:pt x="1690" y="942"/>
                  <a:pt x="1693" y="940"/>
                </a:cubicBezTo>
                <a:cubicBezTo>
                  <a:pt x="1689" y="939"/>
                  <a:pt x="1684" y="935"/>
                  <a:pt x="1680" y="937"/>
                </a:cubicBezTo>
                <a:close/>
                <a:moveTo>
                  <a:pt x="1769" y="941"/>
                </a:moveTo>
                <a:cubicBezTo>
                  <a:pt x="1780" y="944"/>
                  <a:pt x="1791" y="940"/>
                  <a:pt x="1800" y="943"/>
                </a:cubicBezTo>
                <a:cubicBezTo>
                  <a:pt x="1804" y="945"/>
                  <a:pt x="1804" y="951"/>
                  <a:pt x="1810" y="948"/>
                </a:cubicBezTo>
                <a:cubicBezTo>
                  <a:pt x="1806" y="935"/>
                  <a:pt x="1781" y="939"/>
                  <a:pt x="1769" y="941"/>
                </a:cubicBezTo>
                <a:close/>
                <a:moveTo>
                  <a:pt x="1564" y="955"/>
                </a:moveTo>
                <a:cubicBezTo>
                  <a:pt x="1570" y="958"/>
                  <a:pt x="1576" y="954"/>
                  <a:pt x="1575" y="947"/>
                </a:cubicBezTo>
                <a:cubicBezTo>
                  <a:pt x="1569" y="945"/>
                  <a:pt x="1562" y="947"/>
                  <a:pt x="1564" y="955"/>
                </a:cubicBezTo>
                <a:close/>
                <a:moveTo>
                  <a:pt x="194" y="982"/>
                </a:moveTo>
                <a:cubicBezTo>
                  <a:pt x="163" y="962"/>
                  <a:pt x="114" y="953"/>
                  <a:pt x="71" y="948"/>
                </a:cubicBezTo>
                <a:cubicBezTo>
                  <a:pt x="71" y="949"/>
                  <a:pt x="70" y="949"/>
                  <a:pt x="70" y="951"/>
                </a:cubicBezTo>
                <a:cubicBezTo>
                  <a:pt x="60" y="1009"/>
                  <a:pt x="55" y="1085"/>
                  <a:pt x="62" y="1155"/>
                </a:cubicBezTo>
                <a:cubicBezTo>
                  <a:pt x="64" y="1176"/>
                  <a:pt x="67" y="1200"/>
                  <a:pt x="71" y="1218"/>
                </a:cubicBezTo>
                <a:cubicBezTo>
                  <a:pt x="81" y="1271"/>
                  <a:pt x="98" y="1325"/>
                  <a:pt x="111" y="1376"/>
                </a:cubicBezTo>
                <a:cubicBezTo>
                  <a:pt x="115" y="1391"/>
                  <a:pt x="122" y="1410"/>
                  <a:pt x="128" y="1413"/>
                </a:cubicBezTo>
                <a:cubicBezTo>
                  <a:pt x="138" y="1418"/>
                  <a:pt x="153" y="1406"/>
                  <a:pt x="161" y="1402"/>
                </a:cubicBezTo>
                <a:cubicBezTo>
                  <a:pt x="169" y="1397"/>
                  <a:pt x="178" y="1394"/>
                  <a:pt x="181" y="1389"/>
                </a:cubicBezTo>
                <a:cubicBezTo>
                  <a:pt x="182" y="1384"/>
                  <a:pt x="174" y="1384"/>
                  <a:pt x="176" y="1382"/>
                </a:cubicBezTo>
                <a:cubicBezTo>
                  <a:pt x="208" y="1379"/>
                  <a:pt x="237" y="1374"/>
                  <a:pt x="259" y="1361"/>
                </a:cubicBezTo>
                <a:cubicBezTo>
                  <a:pt x="269" y="1361"/>
                  <a:pt x="278" y="1370"/>
                  <a:pt x="289" y="1366"/>
                </a:cubicBezTo>
                <a:cubicBezTo>
                  <a:pt x="284" y="1361"/>
                  <a:pt x="280" y="1355"/>
                  <a:pt x="276" y="1350"/>
                </a:cubicBezTo>
                <a:cubicBezTo>
                  <a:pt x="268" y="1352"/>
                  <a:pt x="262" y="1348"/>
                  <a:pt x="261" y="1342"/>
                </a:cubicBezTo>
                <a:cubicBezTo>
                  <a:pt x="258" y="1328"/>
                  <a:pt x="271" y="1317"/>
                  <a:pt x="282" y="1315"/>
                </a:cubicBezTo>
                <a:cubicBezTo>
                  <a:pt x="278" y="1308"/>
                  <a:pt x="268" y="1304"/>
                  <a:pt x="259" y="1299"/>
                </a:cubicBezTo>
                <a:cubicBezTo>
                  <a:pt x="240" y="1290"/>
                  <a:pt x="219" y="1284"/>
                  <a:pt x="193" y="1284"/>
                </a:cubicBezTo>
                <a:cubicBezTo>
                  <a:pt x="203" y="1281"/>
                  <a:pt x="219" y="1278"/>
                  <a:pt x="231" y="1279"/>
                </a:cubicBezTo>
                <a:cubicBezTo>
                  <a:pt x="231" y="1274"/>
                  <a:pt x="228" y="1272"/>
                  <a:pt x="229" y="1267"/>
                </a:cubicBezTo>
                <a:cubicBezTo>
                  <a:pt x="250" y="1284"/>
                  <a:pt x="266" y="1306"/>
                  <a:pt x="297" y="1313"/>
                </a:cubicBezTo>
                <a:cubicBezTo>
                  <a:pt x="290" y="1291"/>
                  <a:pt x="323" y="1272"/>
                  <a:pt x="327" y="1298"/>
                </a:cubicBezTo>
                <a:cubicBezTo>
                  <a:pt x="337" y="1295"/>
                  <a:pt x="346" y="1299"/>
                  <a:pt x="347" y="1307"/>
                </a:cubicBezTo>
                <a:cubicBezTo>
                  <a:pt x="349" y="1324"/>
                  <a:pt x="333" y="1326"/>
                  <a:pt x="326" y="1332"/>
                </a:cubicBezTo>
                <a:cubicBezTo>
                  <a:pt x="330" y="1338"/>
                  <a:pt x="337" y="1340"/>
                  <a:pt x="343" y="1343"/>
                </a:cubicBezTo>
                <a:cubicBezTo>
                  <a:pt x="349" y="1346"/>
                  <a:pt x="354" y="1353"/>
                  <a:pt x="362" y="1352"/>
                </a:cubicBezTo>
                <a:cubicBezTo>
                  <a:pt x="362" y="1349"/>
                  <a:pt x="360" y="1341"/>
                  <a:pt x="363" y="1339"/>
                </a:cubicBezTo>
                <a:cubicBezTo>
                  <a:pt x="366" y="1348"/>
                  <a:pt x="372" y="1352"/>
                  <a:pt x="379" y="1357"/>
                </a:cubicBezTo>
                <a:cubicBezTo>
                  <a:pt x="383" y="1357"/>
                  <a:pt x="381" y="1351"/>
                  <a:pt x="385" y="1352"/>
                </a:cubicBezTo>
                <a:cubicBezTo>
                  <a:pt x="398" y="1357"/>
                  <a:pt x="415" y="1361"/>
                  <a:pt x="428" y="1353"/>
                </a:cubicBezTo>
                <a:cubicBezTo>
                  <a:pt x="422" y="1337"/>
                  <a:pt x="403" y="1335"/>
                  <a:pt x="387" y="1329"/>
                </a:cubicBezTo>
                <a:cubicBezTo>
                  <a:pt x="393" y="1327"/>
                  <a:pt x="400" y="1330"/>
                  <a:pt x="406" y="1329"/>
                </a:cubicBezTo>
                <a:cubicBezTo>
                  <a:pt x="404" y="1314"/>
                  <a:pt x="387" y="1305"/>
                  <a:pt x="371" y="1301"/>
                </a:cubicBezTo>
                <a:cubicBezTo>
                  <a:pt x="375" y="1298"/>
                  <a:pt x="382" y="1302"/>
                  <a:pt x="386" y="1300"/>
                </a:cubicBezTo>
                <a:cubicBezTo>
                  <a:pt x="384" y="1291"/>
                  <a:pt x="377" y="1277"/>
                  <a:pt x="371" y="1273"/>
                </a:cubicBezTo>
                <a:cubicBezTo>
                  <a:pt x="366" y="1270"/>
                  <a:pt x="356" y="1274"/>
                  <a:pt x="355" y="1265"/>
                </a:cubicBezTo>
                <a:cubicBezTo>
                  <a:pt x="357" y="1264"/>
                  <a:pt x="363" y="1267"/>
                  <a:pt x="362" y="1263"/>
                </a:cubicBezTo>
                <a:cubicBezTo>
                  <a:pt x="361" y="1255"/>
                  <a:pt x="356" y="1249"/>
                  <a:pt x="352" y="1242"/>
                </a:cubicBezTo>
                <a:cubicBezTo>
                  <a:pt x="330" y="1238"/>
                  <a:pt x="308" y="1228"/>
                  <a:pt x="282" y="1230"/>
                </a:cubicBezTo>
                <a:cubicBezTo>
                  <a:pt x="276" y="1223"/>
                  <a:pt x="264" y="1217"/>
                  <a:pt x="260" y="1212"/>
                </a:cubicBezTo>
                <a:cubicBezTo>
                  <a:pt x="288" y="1216"/>
                  <a:pt x="313" y="1226"/>
                  <a:pt x="343" y="1231"/>
                </a:cubicBezTo>
                <a:cubicBezTo>
                  <a:pt x="342" y="1220"/>
                  <a:pt x="338" y="1212"/>
                  <a:pt x="331" y="1206"/>
                </a:cubicBezTo>
                <a:cubicBezTo>
                  <a:pt x="320" y="1205"/>
                  <a:pt x="313" y="1194"/>
                  <a:pt x="307" y="1190"/>
                </a:cubicBezTo>
                <a:cubicBezTo>
                  <a:pt x="315" y="1189"/>
                  <a:pt x="316" y="1193"/>
                  <a:pt x="323" y="1193"/>
                </a:cubicBezTo>
                <a:cubicBezTo>
                  <a:pt x="322" y="1185"/>
                  <a:pt x="320" y="1181"/>
                  <a:pt x="317" y="1174"/>
                </a:cubicBezTo>
                <a:cubicBezTo>
                  <a:pt x="315" y="1170"/>
                  <a:pt x="311" y="1161"/>
                  <a:pt x="307" y="1160"/>
                </a:cubicBezTo>
                <a:cubicBezTo>
                  <a:pt x="297" y="1158"/>
                  <a:pt x="297" y="1171"/>
                  <a:pt x="293" y="1178"/>
                </a:cubicBezTo>
                <a:cubicBezTo>
                  <a:pt x="281" y="1197"/>
                  <a:pt x="255" y="1200"/>
                  <a:pt x="252" y="1169"/>
                </a:cubicBezTo>
                <a:cubicBezTo>
                  <a:pt x="228" y="1168"/>
                  <a:pt x="232" y="1130"/>
                  <a:pt x="255" y="1130"/>
                </a:cubicBezTo>
                <a:cubicBezTo>
                  <a:pt x="257" y="1120"/>
                  <a:pt x="267" y="1114"/>
                  <a:pt x="277" y="1118"/>
                </a:cubicBezTo>
                <a:cubicBezTo>
                  <a:pt x="282" y="1121"/>
                  <a:pt x="293" y="1132"/>
                  <a:pt x="295" y="1137"/>
                </a:cubicBezTo>
                <a:cubicBezTo>
                  <a:pt x="297" y="1142"/>
                  <a:pt x="294" y="1153"/>
                  <a:pt x="303" y="1151"/>
                </a:cubicBezTo>
                <a:cubicBezTo>
                  <a:pt x="302" y="1147"/>
                  <a:pt x="302" y="1144"/>
                  <a:pt x="301" y="1141"/>
                </a:cubicBezTo>
                <a:cubicBezTo>
                  <a:pt x="288" y="1124"/>
                  <a:pt x="284" y="1099"/>
                  <a:pt x="272" y="1081"/>
                </a:cubicBezTo>
                <a:cubicBezTo>
                  <a:pt x="251" y="1082"/>
                  <a:pt x="238" y="1075"/>
                  <a:pt x="230" y="1063"/>
                </a:cubicBezTo>
                <a:cubicBezTo>
                  <a:pt x="228" y="1053"/>
                  <a:pt x="231" y="1042"/>
                  <a:pt x="240" y="1039"/>
                </a:cubicBezTo>
                <a:cubicBezTo>
                  <a:pt x="244" y="1038"/>
                  <a:pt x="246" y="1038"/>
                  <a:pt x="250" y="1038"/>
                </a:cubicBezTo>
                <a:cubicBezTo>
                  <a:pt x="241" y="1017"/>
                  <a:pt x="217" y="1010"/>
                  <a:pt x="197" y="1000"/>
                </a:cubicBezTo>
                <a:cubicBezTo>
                  <a:pt x="202" y="1000"/>
                  <a:pt x="207" y="1004"/>
                  <a:pt x="211" y="1001"/>
                </a:cubicBezTo>
                <a:cubicBezTo>
                  <a:pt x="208" y="993"/>
                  <a:pt x="201" y="986"/>
                  <a:pt x="194" y="982"/>
                </a:cubicBezTo>
                <a:close/>
                <a:moveTo>
                  <a:pt x="1396" y="983"/>
                </a:moveTo>
                <a:cubicBezTo>
                  <a:pt x="1392" y="985"/>
                  <a:pt x="1387" y="980"/>
                  <a:pt x="1384" y="984"/>
                </a:cubicBezTo>
                <a:cubicBezTo>
                  <a:pt x="1409" y="993"/>
                  <a:pt x="1419" y="972"/>
                  <a:pt x="1419" y="951"/>
                </a:cubicBezTo>
                <a:cubicBezTo>
                  <a:pt x="1417" y="951"/>
                  <a:pt x="1416" y="949"/>
                  <a:pt x="1414" y="950"/>
                </a:cubicBezTo>
                <a:cubicBezTo>
                  <a:pt x="1414" y="966"/>
                  <a:pt x="1407" y="976"/>
                  <a:pt x="1396" y="983"/>
                </a:cubicBezTo>
                <a:close/>
                <a:moveTo>
                  <a:pt x="1765" y="960"/>
                </a:moveTo>
                <a:cubicBezTo>
                  <a:pt x="1771" y="961"/>
                  <a:pt x="1778" y="962"/>
                  <a:pt x="1786" y="962"/>
                </a:cubicBezTo>
                <a:cubicBezTo>
                  <a:pt x="1784" y="956"/>
                  <a:pt x="1792" y="959"/>
                  <a:pt x="1791" y="955"/>
                </a:cubicBezTo>
                <a:cubicBezTo>
                  <a:pt x="1792" y="951"/>
                  <a:pt x="1789" y="951"/>
                  <a:pt x="1787" y="950"/>
                </a:cubicBezTo>
                <a:cubicBezTo>
                  <a:pt x="1784" y="957"/>
                  <a:pt x="1774" y="958"/>
                  <a:pt x="1765" y="960"/>
                </a:cubicBezTo>
                <a:close/>
                <a:moveTo>
                  <a:pt x="793" y="952"/>
                </a:moveTo>
                <a:cubicBezTo>
                  <a:pt x="789" y="951"/>
                  <a:pt x="782" y="949"/>
                  <a:pt x="779" y="952"/>
                </a:cubicBezTo>
                <a:cubicBezTo>
                  <a:pt x="783" y="952"/>
                  <a:pt x="790" y="955"/>
                  <a:pt x="793" y="952"/>
                </a:cubicBezTo>
                <a:close/>
                <a:moveTo>
                  <a:pt x="801" y="952"/>
                </a:moveTo>
                <a:cubicBezTo>
                  <a:pt x="801" y="953"/>
                  <a:pt x="801" y="954"/>
                  <a:pt x="801" y="955"/>
                </a:cubicBezTo>
                <a:cubicBezTo>
                  <a:pt x="803" y="956"/>
                  <a:pt x="804" y="957"/>
                  <a:pt x="807" y="957"/>
                </a:cubicBezTo>
                <a:cubicBezTo>
                  <a:pt x="808" y="956"/>
                  <a:pt x="808" y="954"/>
                  <a:pt x="808" y="952"/>
                </a:cubicBezTo>
                <a:cubicBezTo>
                  <a:pt x="807" y="950"/>
                  <a:pt x="802" y="950"/>
                  <a:pt x="801" y="952"/>
                </a:cubicBezTo>
                <a:close/>
                <a:moveTo>
                  <a:pt x="749" y="974"/>
                </a:moveTo>
                <a:cubicBezTo>
                  <a:pt x="740" y="970"/>
                  <a:pt x="737" y="961"/>
                  <a:pt x="729" y="956"/>
                </a:cubicBezTo>
                <a:cubicBezTo>
                  <a:pt x="732" y="965"/>
                  <a:pt x="739" y="975"/>
                  <a:pt x="749" y="974"/>
                </a:cubicBezTo>
                <a:close/>
                <a:moveTo>
                  <a:pt x="1756" y="1020"/>
                </a:moveTo>
                <a:cubicBezTo>
                  <a:pt x="1772" y="1005"/>
                  <a:pt x="1784" y="986"/>
                  <a:pt x="1791" y="963"/>
                </a:cubicBezTo>
                <a:cubicBezTo>
                  <a:pt x="1781" y="963"/>
                  <a:pt x="1780" y="974"/>
                  <a:pt x="1765" y="971"/>
                </a:cubicBezTo>
                <a:cubicBezTo>
                  <a:pt x="1768" y="976"/>
                  <a:pt x="1777" y="970"/>
                  <a:pt x="1780" y="975"/>
                </a:cubicBezTo>
                <a:cubicBezTo>
                  <a:pt x="1776" y="980"/>
                  <a:pt x="1774" y="984"/>
                  <a:pt x="1776" y="992"/>
                </a:cubicBezTo>
                <a:cubicBezTo>
                  <a:pt x="1769" y="995"/>
                  <a:pt x="1760" y="996"/>
                  <a:pt x="1753" y="996"/>
                </a:cubicBezTo>
                <a:cubicBezTo>
                  <a:pt x="1757" y="998"/>
                  <a:pt x="1763" y="998"/>
                  <a:pt x="1767" y="1001"/>
                </a:cubicBezTo>
                <a:cubicBezTo>
                  <a:pt x="1768" y="1008"/>
                  <a:pt x="1759" y="1005"/>
                  <a:pt x="1756" y="1008"/>
                </a:cubicBezTo>
                <a:cubicBezTo>
                  <a:pt x="1760" y="1014"/>
                  <a:pt x="1757" y="1017"/>
                  <a:pt x="1756" y="1020"/>
                </a:cubicBezTo>
                <a:close/>
                <a:moveTo>
                  <a:pt x="1175" y="981"/>
                </a:moveTo>
                <a:cubicBezTo>
                  <a:pt x="1177" y="978"/>
                  <a:pt x="1178" y="964"/>
                  <a:pt x="1177" y="963"/>
                </a:cubicBezTo>
                <a:cubicBezTo>
                  <a:pt x="1175" y="969"/>
                  <a:pt x="1172" y="977"/>
                  <a:pt x="1175" y="981"/>
                </a:cubicBezTo>
                <a:close/>
                <a:moveTo>
                  <a:pt x="1199" y="986"/>
                </a:moveTo>
                <a:cubicBezTo>
                  <a:pt x="1199" y="982"/>
                  <a:pt x="1197" y="980"/>
                  <a:pt x="1193" y="980"/>
                </a:cubicBezTo>
                <a:cubicBezTo>
                  <a:pt x="1192" y="981"/>
                  <a:pt x="1191" y="983"/>
                  <a:pt x="1192" y="986"/>
                </a:cubicBezTo>
                <a:cubicBezTo>
                  <a:pt x="1202" y="992"/>
                  <a:pt x="1204" y="1006"/>
                  <a:pt x="1215" y="1012"/>
                </a:cubicBezTo>
                <a:cubicBezTo>
                  <a:pt x="1213" y="1000"/>
                  <a:pt x="1205" y="994"/>
                  <a:pt x="1199" y="986"/>
                </a:cubicBezTo>
                <a:close/>
                <a:moveTo>
                  <a:pt x="1218" y="1002"/>
                </a:moveTo>
                <a:cubicBezTo>
                  <a:pt x="1218" y="1008"/>
                  <a:pt x="1215" y="1015"/>
                  <a:pt x="1212" y="1017"/>
                </a:cubicBezTo>
                <a:cubicBezTo>
                  <a:pt x="1207" y="1012"/>
                  <a:pt x="1204" y="1007"/>
                  <a:pt x="1197" y="1005"/>
                </a:cubicBezTo>
                <a:cubicBezTo>
                  <a:pt x="1198" y="1010"/>
                  <a:pt x="1204" y="1010"/>
                  <a:pt x="1204" y="1015"/>
                </a:cubicBezTo>
                <a:cubicBezTo>
                  <a:pt x="1192" y="1013"/>
                  <a:pt x="1185" y="1007"/>
                  <a:pt x="1174" y="1004"/>
                </a:cubicBezTo>
                <a:cubicBezTo>
                  <a:pt x="1173" y="1005"/>
                  <a:pt x="1173" y="1007"/>
                  <a:pt x="1173" y="1009"/>
                </a:cubicBezTo>
                <a:cubicBezTo>
                  <a:pt x="1182" y="1011"/>
                  <a:pt x="1198" y="1012"/>
                  <a:pt x="1203" y="1023"/>
                </a:cubicBezTo>
                <a:cubicBezTo>
                  <a:pt x="1201" y="1031"/>
                  <a:pt x="1186" y="1026"/>
                  <a:pt x="1182" y="1033"/>
                </a:cubicBezTo>
                <a:cubicBezTo>
                  <a:pt x="1191" y="1033"/>
                  <a:pt x="1196" y="1036"/>
                  <a:pt x="1204" y="1037"/>
                </a:cubicBezTo>
                <a:cubicBezTo>
                  <a:pt x="1208" y="1028"/>
                  <a:pt x="1211" y="1017"/>
                  <a:pt x="1223" y="1015"/>
                </a:cubicBezTo>
                <a:cubicBezTo>
                  <a:pt x="1219" y="1001"/>
                  <a:pt x="1226" y="975"/>
                  <a:pt x="1222" y="963"/>
                </a:cubicBezTo>
                <a:cubicBezTo>
                  <a:pt x="1213" y="971"/>
                  <a:pt x="1220" y="989"/>
                  <a:pt x="1218" y="1002"/>
                </a:cubicBezTo>
                <a:close/>
                <a:moveTo>
                  <a:pt x="798" y="985"/>
                </a:moveTo>
                <a:cubicBezTo>
                  <a:pt x="807" y="981"/>
                  <a:pt x="809" y="972"/>
                  <a:pt x="817" y="967"/>
                </a:cubicBezTo>
                <a:cubicBezTo>
                  <a:pt x="817" y="966"/>
                  <a:pt x="817" y="965"/>
                  <a:pt x="816" y="965"/>
                </a:cubicBezTo>
                <a:cubicBezTo>
                  <a:pt x="801" y="968"/>
                  <a:pt x="799" y="984"/>
                  <a:pt x="778" y="980"/>
                </a:cubicBezTo>
                <a:cubicBezTo>
                  <a:pt x="775" y="984"/>
                  <a:pt x="765" y="982"/>
                  <a:pt x="764" y="988"/>
                </a:cubicBezTo>
                <a:cubicBezTo>
                  <a:pt x="771" y="983"/>
                  <a:pt x="788" y="989"/>
                  <a:pt x="798" y="985"/>
                </a:cubicBezTo>
                <a:close/>
                <a:moveTo>
                  <a:pt x="1239" y="992"/>
                </a:moveTo>
                <a:cubicBezTo>
                  <a:pt x="1241" y="984"/>
                  <a:pt x="1249" y="983"/>
                  <a:pt x="1249" y="974"/>
                </a:cubicBezTo>
                <a:cubicBezTo>
                  <a:pt x="1239" y="972"/>
                  <a:pt x="1242" y="989"/>
                  <a:pt x="1239" y="992"/>
                </a:cubicBezTo>
                <a:close/>
                <a:moveTo>
                  <a:pt x="1160" y="1030"/>
                </a:moveTo>
                <a:cubicBezTo>
                  <a:pt x="1162" y="1024"/>
                  <a:pt x="1161" y="1014"/>
                  <a:pt x="1166" y="1010"/>
                </a:cubicBezTo>
                <a:cubicBezTo>
                  <a:pt x="1160" y="1001"/>
                  <a:pt x="1168" y="989"/>
                  <a:pt x="1166" y="983"/>
                </a:cubicBezTo>
                <a:cubicBezTo>
                  <a:pt x="1165" y="984"/>
                  <a:pt x="1162" y="984"/>
                  <a:pt x="1160" y="985"/>
                </a:cubicBezTo>
                <a:cubicBezTo>
                  <a:pt x="1158" y="993"/>
                  <a:pt x="1158" y="1003"/>
                  <a:pt x="1160" y="1010"/>
                </a:cubicBezTo>
                <a:cubicBezTo>
                  <a:pt x="1150" y="1019"/>
                  <a:pt x="1160" y="1034"/>
                  <a:pt x="1162" y="1044"/>
                </a:cubicBezTo>
                <a:cubicBezTo>
                  <a:pt x="1154" y="1047"/>
                  <a:pt x="1151" y="1068"/>
                  <a:pt x="1160" y="1073"/>
                </a:cubicBezTo>
                <a:cubicBezTo>
                  <a:pt x="1159" y="1063"/>
                  <a:pt x="1160" y="1048"/>
                  <a:pt x="1166" y="1040"/>
                </a:cubicBezTo>
                <a:cubicBezTo>
                  <a:pt x="1164" y="1037"/>
                  <a:pt x="1160" y="1035"/>
                  <a:pt x="1160" y="1030"/>
                </a:cubicBezTo>
                <a:close/>
                <a:moveTo>
                  <a:pt x="1262" y="1000"/>
                </a:moveTo>
                <a:cubicBezTo>
                  <a:pt x="1265" y="1000"/>
                  <a:pt x="1267" y="999"/>
                  <a:pt x="1270" y="998"/>
                </a:cubicBezTo>
                <a:cubicBezTo>
                  <a:pt x="1270" y="997"/>
                  <a:pt x="1270" y="995"/>
                  <a:pt x="1270" y="995"/>
                </a:cubicBezTo>
                <a:cubicBezTo>
                  <a:pt x="1267" y="991"/>
                  <a:pt x="1260" y="993"/>
                  <a:pt x="1262" y="1000"/>
                </a:cubicBezTo>
                <a:close/>
                <a:moveTo>
                  <a:pt x="1237" y="1014"/>
                </a:moveTo>
                <a:cubicBezTo>
                  <a:pt x="1242" y="1011"/>
                  <a:pt x="1249" y="1001"/>
                  <a:pt x="1247" y="997"/>
                </a:cubicBezTo>
                <a:cubicBezTo>
                  <a:pt x="1243" y="1002"/>
                  <a:pt x="1240" y="1007"/>
                  <a:pt x="1237" y="1014"/>
                </a:cubicBezTo>
                <a:close/>
                <a:moveTo>
                  <a:pt x="1242" y="1018"/>
                </a:moveTo>
                <a:cubicBezTo>
                  <a:pt x="1251" y="1020"/>
                  <a:pt x="1253" y="1005"/>
                  <a:pt x="1261" y="1003"/>
                </a:cubicBezTo>
                <a:cubicBezTo>
                  <a:pt x="1261" y="1001"/>
                  <a:pt x="1261" y="1001"/>
                  <a:pt x="1259" y="1000"/>
                </a:cubicBezTo>
                <a:cubicBezTo>
                  <a:pt x="1253" y="1006"/>
                  <a:pt x="1244" y="1008"/>
                  <a:pt x="1242" y="1018"/>
                </a:cubicBezTo>
                <a:close/>
                <a:moveTo>
                  <a:pt x="1027" y="1017"/>
                </a:moveTo>
                <a:cubicBezTo>
                  <a:pt x="1031" y="1015"/>
                  <a:pt x="1033" y="1011"/>
                  <a:pt x="1035" y="1007"/>
                </a:cubicBezTo>
                <a:cubicBezTo>
                  <a:pt x="1032" y="1010"/>
                  <a:pt x="1025" y="1012"/>
                  <a:pt x="1027" y="1017"/>
                </a:cubicBezTo>
                <a:close/>
                <a:moveTo>
                  <a:pt x="1057" y="1051"/>
                </a:moveTo>
                <a:cubicBezTo>
                  <a:pt x="1050" y="1044"/>
                  <a:pt x="1047" y="1028"/>
                  <a:pt x="1035" y="1029"/>
                </a:cubicBezTo>
                <a:cubicBezTo>
                  <a:pt x="1039" y="1041"/>
                  <a:pt x="1050" y="1044"/>
                  <a:pt x="1053" y="1056"/>
                </a:cubicBezTo>
                <a:cubicBezTo>
                  <a:pt x="1047" y="1058"/>
                  <a:pt x="1039" y="1052"/>
                  <a:pt x="1034" y="1056"/>
                </a:cubicBezTo>
                <a:cubicBezTo>
                  <a:pt x="1038" y="1057"/>
                  <a:pt x="1042" y="1059"/>
                  <a:pt x="1049" y="1059"/>
                </a:cubicBezTo>
                <a:cubicBezTo>
                  <a:pt x="1049" y="1060"/>
                  <a:pt x="1050" y="1061"/>
                  <a:pt x="1049" y="1063"/>
                </a:cubicBezTo>
                <a:cubicBezTo>
                  <a:pt x="1053" y="1061"/>
                  <a:pt x="1056" y="1064"/>
                  <a:pt x="1057" y="1067"/>
                </a:cubicBezTo>
                <a:cubicBezTo>
                  <a:pt x="1060" y="1067"/>
                  <a:pt x="1060" y="1065"/>
                  <a:pt x="1062" y="1064"/>
                </a:cubicBezTo>
                <a:cubicBezTo>
                  <a:pt x="1064" y="1067"/>
                  <a:pt x="1066" y="1069"/>
                  <a:pt x="1069" y="1071"/>
                </a:cubicBezTo>
                <a:cubicBezTo>
                  <a:pt x="1071" y="1066"/>
                  <a:pt x="1066" y="1066"/>
                  <a:pt x="1066" y="1062"/>
                </a:cubicBezTo>
                <a:cubicBezTo>
                  <a:pt x="1067" y="1064"/>
                  <a:pt x="1070" y="1063"/>
                  <a:pt x="1072" y="1063"/>
                </a:cubicBezTo>
                <a:cubicBezTo>
                  <a:pt x="1075" y="1061"/>
                  <a:pt x="1075" y="1060"/>
                  <a:pt x="1074" y="1055"/>
                </a:cubicBezTo>
                <a:cubicBezTo>
                  <a:pt x="1072" y="1055"/>
                  <a:pt x="1069" y="1055"/>
                  <a:pt x="1067" y="1055"/>
                </a:cubicBezTo>
                <a:cubicBezTo>
                  <a:pt x="1066" y="1047"/>
                  <a:pt x="1064" y="1041"/>
                  <a:pt x="1066" y="1029"/>
                </a:cubicBezTo>
                <a:cubicBezTo>
                  <a:pt x="1069" y="1027"/>
                  <a:pt x="1070" y="1021"/>
                  <a:pt x="1068" y="1018"/>
                </a:cubicBezTo>
                <a:cubicBezTo>
                  <a:pt x="1067" y="1018"/>
                  <a:pt x="1065" y="1018"/>
                  <a:pt x="1064" y="1018"/>
                </a:cubicBezTo>
                <a:cubicBezTo>
                  <a:pt x="1061" y="1026"/>
                  <a:pt x="1067" y="1040"/>
                  <a:pt x="1060" y="1046"/>
                </a:cubicBezTo>
                <a:cubicBezTo>
                  <a:pt x="1056" y="1046"/>
                  <a:pt x="1059" y="1039"/>
                  <a:pt x="1056" y="1039"/>
                </a:cubicBezTo>
                <a:cubicBezTo>
                  <a:pt x="1057" y="1044"/>
                  <a:pt x="1058" y="1047"/>
                  <a:pt x="1057" y="1051"/>
                </a:cubicBezTo>
                <a:close/>
                <a:moveTo>
                  <a:pt x="1747" y="1022"/>
                </a:moveTo>
                <a:cubicBezTo>
                  <a:pt x="1749" y="1023"/>
                  <a:pt x="1752" y="1024"/>
                  <a:pt x="1753" y="1021"/>
                </a:cubicBezTo>
                <a:cubicBezTo>
                  <a:pt x="1752" y="1020"/>
                  <a:pt x="1747" y="1019"/>
                  <a:pt x="1747" y="1022"/>
                </a:cubicBezTo>
                <a:close/>
                <a:moveTo>
                  <a:pt x="690" y="1034"/>
                </a:moveTo>
                <a:cubicBezTo>
                  <a:pt x="697" y="1043"/>
                  <a:pt x="707" y="1048"/>
                  <a:pt x="720" y="1051"/>
                </a:cubicBezTo>
                <a:cubicBezTo>
                  <a:pt x="724" y="1051"/>
                  <a:pt x="722" y="1045"/>
                  <a:pt x="727" y="1045"/>
                </a:cubicBezTo>
                <a:cubicBezTo>
                  <a:pt x="731" y="1046"/>
                  <a:pt x="732" y="1050"/>
                  <a:pt x="732" y="1055"/>
                </a:cubicBezTo>
                <a:cubicBezTo>
                  <a:pt x="739" y="1054"/>
                  <a:pt x="744" y="1051"/>
                  <a:pt x="746" y="1059"/>
                </a:cubicBezTo>
                <a:cubicBezTo>
                  <a:pt x="745" y="1064"/>
                  <a:pt x="739" y="1063"/>
                  <a:pt x="739" y="1068"/>
                </a:cubicBezTo>
                <a:cubicBezTo>
                  <a:pt x="751" y="1080"/>
                  <a:pt x="766" y="1090"/>
                  <a:pt x="788" y="1092"/>
                </a:cubicBezTo>
                <a:cubicBezTo>
                  <a:pt x="783" y="1077"/>
                  <a:pt x="791" y="1065"/>
                  <a:pt x="806" y="1065"/>
                </a:cubicBezTo>
                <a:cubicBezTo>
                  <a:pt x="807" y="1058"/>
                  <a:pt x="816" y="1058"/>
                  <a:pt x="816" y="1051"/>
                </a:cubicBezTo>
                <a:cubicBezTo>
                  <a:pt x="807" y="1043"/>
                  <a:pt x="788" y="1053"/>
                  <a:pt x="780" y="1047"/>
                </a:cubicBezTo>
                <a:cubicBezTo>
                  <a:pt x="784" y="1044"/>
                  <a:pt x="791" y="1045"/>
                  <a:pt x="793" y="1040"/>
                </a:cubicBezTo>
                <a:cubicBezTo>
                  <a:pt x="787" y="1033"/>
                  <a:pt x="777" y="1031"/>
                  <a:pt x="765" y="1030"/>
                </a:cubicBezTo>
                <a:cubicBezTo>
                  <a:pt x="765" y="1036"/>
                  <a:pt x="762" y="1039"/>
                  <a:pt x="757" y="1040"/>
                </a:cubicBezTo>
                <a:cubicBezTo>
                  <a:pt x="753" y="1039"/>
                  <a:pt x="755" y="1031"/>
                  <a:pt x="754" y="1027"/>
                </a:cubicBezTo>
                <a:cubicBezTo>
                  <a:pt x="734" y="1020"/>
                  <a:pt x="705" y="1025"/>
                  <a:pt x="690" y="1034"/>
                </a:cubicBezTo>
                <a:close/>
                <a:moveTo>
                  <a:pt x="1247" y="1025"/>
                </a:moveTo>
                <a:cubicBezTo>
                  <a:pt x="1247" y="1030"/>
                  <a:pt x="1255" y="1026"/>
                  <a:pt x="1257" y="1025"/>
                </a:cubicBezTo>
                <a:cubicBezTo>
                  <a:pt x="1252" y="1024"/>
                  <a:pt x="1251" y="1024"/>
                  <a:pt x="1247" y="1025"/>
                </a:cubicBezTo>
                <a:close/>
                <a:moveTo>
                  <a:pt x="1092" y="1034"/>
                </a:moveTo>
                <a:cubicBezTo>
                  <a:pt x="1095" y="1032"/>
                  <a:pt x="1103" y="1031"/>
                  <a:pt x="1100" y="1025"/>
                </a:cubicBezTo>
                <a:cubicBezTo>
                  <a:pt x="1098" y="1025"/>
                  <a:pt x="1096" y="1025"/>
                  <a:pt x="1094" y="1025"/>
                </a:cubicBezTo>
                <a:cubicBezTo>
                  <a:pt x="1093" y="1027"/>
                  <a:pt x="1091" y="1033"/>
                  <a:pt x="1092" y="1034"/>
                </a:cubicBezTo>
                <a:close/>
                <a:moveTo>
                  <a:pt x="1737" y="1034"/>
                </a:moveTo>
                <a:cubicBezTo>
                  <a:pt x="1739" y="1034"/>
                  <a:pt x="1740" y="1035"/>
                  <a:pt x="1740" y="1037"/>
                </a:cubicBezTo>
                <a:cubicBezTo>
                  <a:pt x="1739" y="1043"/>
                  <a:pt x="1729" y="1041"/>
                  <a:pt x="1727" y="1045"/>
                </a:cubicBezTo>
                <a:cubicBezTo>
                  <a:pt x="1738" y="1046"/>
                  <a:pt x="1743" y="1040"/>
                  <a:pt x="1745" y="1032"/>
                </a:cubicBezTo>
                <a:cubicBezTo>
                  <a:pt x="1743" y="1031"/>
                  <a:pt x="1738" y="1032"/>
                  <a:pt x="1737" y="1034"/>
                </a:cubicBezTo>
                <a:close/>
                <a:moveTo>
                  <a:pt x="1226" y="1071"/>
                </a:moveTo>
                <a:cubicBezTo>
                  <a:pt x="1228" y="1069"/>
                  <a:pt x="1225" y="1067"/>
                  <a:pt x="1225" y="1065"/>
                </a:cubicBezTo>
                <a:cubicBezTo>
                  <a:pt x="1224" y="1055"/>
                  <a:pt x="1234" y="1039"/>
                  <a:pt x="1226" y="1033"/>
                </a:cubicBezTo>
                <a:cubicBezTo>
                  <a:pt x="1220" y="1041"/>
                  <a:pt x="1223" y="1058"/>
                  <a:pt x="1218" y="1066"/>
                </a:cubicBezTo>
                <a:cubicBezTo>
                  <a:pt x="1217" y="1061"/>
                  <a:pt x="1217" y="1056"/>
                  <a:pt x="1211" y="1056"/>
                </a:cubicBezTo>
                <a:cubicBezTo>
                  <a:pt x="1210" y="1062"/>
                  <a:pt x="1213" y="1064"/>
                  <a:pt x="1214" y="1068"/>
                </a:cubicBezTo>
                <a:cubicBezTo>
                  <a:pt x="1211" y="1071"/>
                  <a:pt x="1209" y="1074"/>
                  <a:pt x="1212" y="1079"/>
                </a:cubicBezTo>
                <a:cubicBezTo>
                  <a:pt x="1206" y="1079"/>
                  <a:pt x="1208" y="1086"/>
                  <a:pt x="1203" y="1085"/>
                </a:cubicBezTo>
                <a:cubicBezTo>
                  <a:pt x="1207" y="1085"/>
                  <a:pt x="1207" y="1087"/>
                  <a:pt x="1208" y="1089"/>
                </a:cubicBezTo>
                <a:cubicBezTo>
                  <a:pt x="1212" y="1089"/>
                  <a:pt x="1213" y="1086"/>
                  <a:pt x="1216" y="1085"/>
                </a:cubicBezTo>
                <a:cubicBezTo>
                  <a:pt x="1215" y="1098"/>
                  <a:pt x="1210" y="1109"/>
                  <a:pt x="1210" y="1122"/>
                </a:cubicBezTo>
                <a:cubicBezTo>
                  <a:pt x="1210" y="1123"/>
                  <a:pt x="1206" y="1128"/>
                  <a:pt x="1211" y="1128"/>
                </a:cubicBezTo>
                <a:cubicBezTo>
                  <a:pt x="1215" y="1117"/>
                  <a:pt x="1218" y="1102"/>
                  <a:pt x="1220" y="1093"/>
                </a:cubicBezTo>
                <a:cubicBezTo>
                  <a:pt x="1226" y="1093"/>
                  <a:pt x="1224" y="1104"/>
                  <a:pt x="1231" y="1107"/>
                </a:cubicBezTo>
                <a:cubicBezTo>
                  <a:pt x="1230" y="1102"/>
                  <a:pt x="1227" y="1097"/>
                  <a:pt x="1225" y="1094"/>
                </a:cubicBezTo>
                <a:cubicBezTo>
                  <a:pt x="1229" y="1088"/>
                  <a:pt x="1231" y="1096"/>
                  <a:pt x="1236" y="1098"/>
                </a:cubicBezTo>
                <a:cubicBezTo>
                  <a:pt x="1232" y="1092"/>
                  <a:pt x="1226" y="1089"/>
                  <a:pt x="1226" y="1079"/>
                </a:cubicBezTo>
                <a:cubicBezTo>
                  <a:pt x="1232" y="1078"/>
                  <a:pt x="1233" y="1072"/>
                  <a:pt x="1232" y="1068"/>
                </a:cubicBezTo>
                <a:cubicBezTo>
                  <a:pt x="1230" y="1069"/>
                  <a:pt x="1229" y="1071"/>
                  <a:pt x="1226" y="1071"/>
                </a:cubicBezTo>
                <a:close/>
                <a:moveTo>
                  <a:pt x="1618" y="1058"/>
                </a:moveTo>
                <a:cubicBezTo>
                  <a:pt x="1623" y="1056"/>
                  <a:pt x="1623" y="1043"/>
                  <a:pt x="1617" y="1042"/>
                </a:cubicBezTo>
                <a:cubicBezTo>
                  <a:pt x="1613" y="1044"/>
                  <a:pt x="1611" y="1057"/>
                  <a:pt x="1618" y="1058"/>
                </a:cubicBezTo>
                <a:close/>
                <a:moveTo>
                  <a:pt x="1190" y="1048"/>
                </a:moveTo>
                <a:cubicBezTo>
                  <a:pt x="1192" y="1048"/>
                  <a:pt x="1192" y="1051"/>
                  <a:pt x="1193" y="1049"/>
                </a:cubicBezTo>
                <a:cubicBezTo>
                  <a:pt x="1194" y="1046"/>
                  <a:pt x="1190" y="1045"/>
                  <a:pt x="1190" y="1048"/>
                </a:cubicBezTo>
                <a:close/>
                <a:moveTo>
                  <a:pt x="1572" y="1048"/>
                </a:moveTo>
                <a:cubicBezTo>
                  <a:pt x="1559" y="1074"/>
                  <a:pt x="1534" y="1093"/>
                  <a:pt x="1525" y="1120"/>
                </a:cubicBezTo>
                <a:cubicBezTo>
                  <a:pt x="1543" y="1113"/>
                  <a:pt x="1559" y="1121"/>
                  <a:pt x="1559" y="1135"/>
                </a:cubicBezTo>
                <a:cubicBezTo>
                  <a:pt x="1560" y="1148"/>
                  <a:pt x="1548" y="1152"/>
                  <a:pt x="1546" y="1160"/>
                </a:cubicBezTo>
                <a:cubicBezTo>
                  <a:pt x="1543" y="1166"/>
                  <a:pt x="1545" y="1171"/>
                  <a:pt x="1543" y="1174"/>
                </a:cubicBezTo>
                <a:cubicBezTo>
                  <a:pt x="1536" y="1186"/>
                  <a:pt x="1515" y="1181"/>
                  <a:pt x="1510" y="1173"/>
                </a:cubicBezTo>
                <a:cubicBezTo>
                  <a:pt x="1505" y="1165"/>
                  <a:pt x="1510" y="1156"/>
                  <a:pt x="1503" y="1151"/>
                </a:cubicBezTo>
                <a:cubicBezTo>
                  <a:pt x="1488" y="1171"/>
                  <a:pt x="1472" y="1190"/>
                  <a:pt x="1468" y="1222"/>
                </a:cubicBezTo>
                <a:cubicBezTo>
                  <a:pt x="1481" y="1220"/>
                  <a:pt x="1492" y="1223"/>
                  <a:pt x="1504" y="1225"/>
                </a:cubicBezTo>
                <a:cubicBezTo>
                  <a:pt x="1506" y="1221"/>
                  <a:pt x="1508" y="1217"/>
                  <a:pt x="1513" y="1216"/>
                </a:cubicBezTo>
                <a:cubicBezTo>
                  <a:pt x="1520" y="1223"/>
                  <a:pt x="1529" y="1209"/>
                  <a:pt x="1535" y="1215"/>
                </a:cubicBezTo>
                <a:cubicBezTo>
                  <a:pt x="1534" y="1220"/>
                  <a:pt x="1529" y="1222"/>
                  <a:pt x="1529" y="1229"/>
                </a:cubicBezTo>
                <a:cubicBezTo>
                  <a:pt x="1538" y="1231"/>
                  <a:pt x="1543" y="1223"/>
                  <a:pt x="1550" y="1220"/>
                </a:cubicBezTo>
                <a:cubicBezTo>
                  <a:pt x="1571" y="1176"/>
                  <a:pt x="1573" y="1107"/>
                  <a:pt x="1577" y="1048"/>
                </a:cubicBezTo>
                <a:cubicBezTo>
                  <a:pt x="1575" y="1048"/>
                  <a:pt x="1574" y="1048"/>
                  <a:pt x="1572" y="1048"/>
                </a:cubicBezTo>
                <a:close/>
                <a:moveTo>
                  <a:pt x="1707" y="1053"/>
                </a:moveTo>
                <a:cubicBezTo>
                  <a:pt x="1706" y="1052"/>
                  <a:pt x="1703" y="1047"/>
                  <a:pt x="1701" y="1050"/>
                </a:cubicBezTo>
                <a:cubicBezTo>
                  <a:pt x="1703" y="1050"/>
                  <a:pt x="1706" y="1055"/>
                  <a:pt x="1707" y="1053"/>
                </a:cubicBezTo>
                <a:close/>
                <a:moveTo>
                  <a:pt x="1234" y="1068"/>
                </a:moveTo>
                <a:cubicBezTo>
                  <a:pt x="1244" y="1064"/>
                  <a:pt x="1251" y="1057"/>
                  <a:pt x="1259" y="1051"/>
                </a:cubicBezTo>
                <a:cubicBezTo>
                  <a:pt x="1251" y="1053"/>
                  <a:pt x="1241" y="1062"/>
                  <a:pt x="1234" y="1068"/>
                </a:cubicBezTo>
                <a:close/>
                <a:moveTo>
                  <a:pt x="1021" y="1058"/>
                </a:moveTo>
                <a:cubicBezTo>
                  <a:pt x="1024" y="1058"/>
                  <a:pt x="1025" y="1059"/>
                  <a:pt x="1028" y="1058"/>
                </a:cubicBezTo>
                <a:cubicBezTo>
                  <a:pt x="1028" y="1056"/>
                  <a:pt x="1029" y="1056"/>
                  <a:pt x="1029" y="1054"/>
                </a:cubicBezTo>
                <a:cubicBezTo>
                  <a:pt x="1028" y="1052"/>
                  <a:pt x="1026" y="1051"/>
                  <a:pt x="1022" y="1051"/>
                </a:cubicBezTo>
                <a:cubicBezTo>
                  <a:pt x="1021" y="1053"/>
                  <a:pt x="1021" y="1055"/>
                  <a:pt x="1021" y="1058"/>
                </a:cubicBezTo>
                <a:close/>
                <a:moveTo>
                  <a:pt x="903" y="1053"/>
                </a:moveTo>
                <a:cubicBezTo>
                  <a:pt x="902" y="1055"/>
                  <a:pt x="901" y="1054"/>
                  <a:pt x="900" y="1055"/>
                </a:cubicBezTo>
                <a:cubicBezTo>
                  <a:pt x="899" y="1063"/>
                  <a:pt x="895" y="1075"/>
                  <a:pt x="894" y="1085"/>
                </a:cubicBezTo>
                <a:cubicBezTo>
                  <a:pt x="893" y="1092"/>
                  <a:pt x="891" y="1102"/>
                  <a:pt x="896" y="1104"/>
                </a:cubicBezTo>
                <a:cubicBezTo>
                  <a:pt x="900" y="1087"/>
                  <a:pt x="901" y="1069"/>
                  <a:pt x="906" y="1054"/>
                </a:cubicBezTo>
                <a:cubicBezTo>
                  <a:pt x="905" y="1054"/>
                  <a:pt x="904" y="1053"/>
                  <a:pt x="903" y="1053"/>
                </a:cubicBezTo>
                <a:close/>
                <a:moveTo>
                  <a:pt x="1714" y="1063"/>
                </a:moveTo>
                <a:cubicBezTo>
                  <a:pt x="1723" y="1062"/>
                  <a:pt x="1730" y="1065"/>
                  <a:pt x="1734" y="1071"/>
                </a:cubicBezTo>
                <a:cubicBezTo>
                  <a:pt x="1737" y="1075"/>
                  <a:pt x="1736" y="1083"/>
                  <a:pt x="1741" y="1086"/>
                </a:cubicBezTo>
                <a:cubicBezTo>
                  <a:pt x="1743" y="1082"/>
                  <a:pt x="1743" y="1076"/>
                  <a:pt x="1743" y="1071"/>
                </a:cubicBezTo>
                <a:cubicBezTo>
                  <a:pt x="1728" y="1069"/>
                  <a:pt x="1726" y="1052"/>
                  <a:pt x="1708" y="1053"/>
                </a:cubicBezTo>
                <a:cubicBezTo>
                  <a:pt x="1708" y="1059"/>
                  <a:pt x="1711" y="1061"/>
                  <a:pt x="1714" y="1063"/>
                </a:cubicBezTo>
                <a:close/>
                <a:moveTo>
                  <a:pt x="1620" y="1063"/>
                </a:moveTo>
                <a:cubicBezTo>
                  <a:pt x="1626" y="1066"/>
                  <a:pt x="1634" y="1062"/>
                  <a:pt x="1634" y="1055"/>
                </a:cubicBezTo>
                <a:cubicBezTo>
                  <a:pt x="1627" y="1053"/>
                  <a:pt x="1620" y="1057"/>
                  <a:pt x="1620" y="1063"/>
                </a:cubicBezTo>
                <a:close/>
                <a:moveTo>
                  <a:pt x="1076" y="1060"/>
                </a:moveTo>
                <a:cubicBezTo>
                  <a:pt x="1085" y="1060"/>
                  <a:pt x="1094" y="1060"/>
                  <a:pt x="1104" y="1062"/>
                </a:cubicBezTo>
                <a:cubicBezTo>
                  <a:pt x="1104" y="1060"/>
                  <a:pt x="1104" y="1058"/>
                  <a:pt x="1104" y="1056"/>
                </a:cubicBezTo>
                <a:cubicBezTo>
                  <a:pt x="1097" y="1057"/>
                  <a:pt x="1085" y="1057"/>
                  <a:pt x="1076" y="1060"/>
                </a:cubicBezTo>
                <a:close/>
                <a:moveTo>
                  <a:pt x="273" y="1071"/>
                </a:moveTo>
                <a:cubicBezTo>
                  <a:pt x="270" y="1070"/>
                  <a:pt x="268" y="1068"/>
                  <a:pt x="263" y="1068"/>
                </a:cubicBezTo>
                <a:cubicBezTo>
                  <a:pt x="262" y="1070"/>
                  <a:pt x="260" y="1071"/>
                  <a:pt x="261" y="1075"/>
                </a:cubicBezTo>
                <a:cubicBezTo>
                  <a:pt x="265" y="1076"/>
                  <a:pt x="271" y="1078"/>
                  <a:pt x="274" y="1076"/>
                </a:cubicBezTo>
                <a:cubicBezTo>
                  <a:pt x="276" y="1070"/>
                  <a:pt x="281" y="1067"/>
                  <a:pt x="280" y="1057"/>
                </a:cubicBezTo>
                <a:cubicBezTo>
                  <a:pt x="270" y="1054"/>
                  <a:pt x="274" y="1067"/>
                  <a:pt x="273" y="1071"/>
                </a:cubicBezTo>
                <a:close/>
                <a:moveTo>
                  <a:pt x="861" y="1058"/>
                </a:moveTo>
                <a:cubicBezTo>
                  <a:pt x="858" y="1071"/>
                  <a:pt x="868" y="1077"/>
                  <a:pt x="872" y="1087"/>
                </a:cubicBezTo>
                <a:cubicBezTo>
                  <a:pt x="875" y="1095"/>
                  <a:pt x="874" y="1105"/>
                  <a:pt x="882" y="1107"/>
                </a:cubicBezTo>
                <a:cubicBezTo>
                  <a:pt x="881" y="1091"/>
                  <a:pt x="866" y="1077"/>
                  <a:pt x="867" y="1059"/>
                </a:cubicBezTo>
                <a:cubicBezTo>
                  <a:pt x="865" y="1058"/>
                  <a:pt x="863" y="1056"/>
                  <a:pt x="861" y="1058"/>
                </a:cubicBezTo>
                <a:close/>
                <a:moveTo>
                  <a:pt x="1210" y="1069"/>
                </a:moveTo>
                <a:cubicBezTo>
                  <a:pt x="1208" y="1064"/>
                  <a:pt x="1204" y="1060"/>
                  <a:pt x="1200" y="1057"/>
                </a:cubicBezTo>
                <a:cubicBezTo>
                  <a:pt x="1202" y="1062"/>
                  <a:pt x="1206" y="1066"/>
                  <a:pt x="1210" y="1069"/>
                </a:cubicBezTo>
                <a:close/>
                <a:moveTo>
                  <a:pt x="1521" y="1078"/>
                </a:moveTo>
                <a:cubicBezTo>
                  <a:pt x="1521" y="1072"/>
                  <a:pt x="1522" y="1064"/>
                  <a:pt x="1514" y="1065"/>
                </a:cubicBezTo>
                <a:cubicBezTo>
                  <a:pt x="1512" y="1071"/>
                  <a:pt x="1514" y="1079"/>
                  <a:pt x="1521" y="1078"/>
                </a:cubicBezTo>
                <a:close/>
                <a:moveTo>
                  <a:pt x="827" y="1083"/>
                </a:moveTo>
                <a:cubicBezTo>
                  <a:pt x="827" y="1084"/>
                  <a:pt x="823" y="1084"/>
                  <a:pt x="824" y="1087"/>
                </a:cubicBezTo>
                <a:cubicBezTo>
                  <a:pt x="827" y="1087"/>
                  <a:pt x="827" y="1085"/>
                  <a:pt x="829" y="1085"/>
                </a:cubicBezTo>
                <a:cubicBezTo>
                  <a:pt x="829" y="1077"/>
                  <a:pt x="828" y="1071"/>
                  <a:pt x="825" y="1066"/>
                </a:cubicBezTo>
                <a:cubicBezTo>
                  <a:pt x="824" y="1074"/>
                  <a:pt x="826" y="1077"/>
                  <a:pt x="827" y="1083"/>
                </a:cubicBezTo>
                <a:close/>
                <a:moveTo>
                  <a:pt x="280" y="1075"/>
                </a:moveTo>
                <a:cubicBezTo>
                  <a:pt x="285" y="1078"/>
                  <a:pt x="293" y="1076"/>
                  <a:pt x="291" y="1068"/>
                </a:cubicBezTo>
                <a:cubicBezTo>
                  <a:pt x="284" y="1067"/>
                  <a:pt x="280" y="1069"/>
                  <a:pt x="280" y="1075"/>
                </a:cubicBezTo>
                <a:close/>
                <a:moveTo>
                  <a:pt x="1636" y="1069"/>
                </a:moveTo>
                <a:cubicBezTo>
                  <a:pt x="1630" y="1069"/>
                  <a:pt x="1625" y="1069"/>
                  <a:pt x="1619" y="1069"/>
                </a:cubicBezTo>
                <a:cubicBezTo>
                  <a:pt x="1620" y="1073"/>
                  <a:pt x="1634" y="1073"/>
                  <a:pt x="1636" y="1069"/>
                </a:cubicBezTo>
                <a:close/>
                <a:moveTo>
                  <a:pt x="1182" y="1073"/>
                </a:moveTo>
                <a:cubicBezTo>
                  <a:pt x="1180" y="1073"/>
                  <a:pt x="1179" y="1070"/>
                  <a:pt x="1176" y="1071"/>
                </a:cubicBezTo>
                <a:cubicBezTo>
                  <a:pt x="1175" y="1075"/>
                  <a:pt x="1182" y="1076"/>
                  <a:pt x="1182" y="1073"/>
                </a:cubicBezTo>
                <a:close/>
                <a:moveTo>
                  <a:pt x="922" y="1081"/>
                </a:moveTo>
                <a:cubicBezTo>
                  <a:pt x="927" y="1080"/>
                  <a:pt x="926" y="1074"/>
                  <a:pt x="930" y="1073"/>
                </a:cubicBezTo>
                <a:cubicBezTo>
                  <a:pt x="925" y="1073"/>
                  <a:pt x="923" y="1076"/>
                  <a:pt x="922" y="1081"/>
                </a:cubicBezTo>
                <a:close/>
                <a:moveTo>
                  <a:pt x="1759" y="1093"/>
                </a:moveTo>
                <a:cubicBezTo>
                  <a:pt x="1759" y="1082"/>
                  <a:pt x="1755" y="1077"/>
                  <a:pt x="1746" y="1075"/>
                </a:cubicBezTo>
                <a:cubicBezTo>
                  <a:pt x="1750" y="1081"/>
                  <a:pt x="1751" y="1091"/>
                  <a:pt x="1759" y="1093"/>
                </a:cubicBezTo>
                <a:close/>
                <a:moveTo>
                  <a:pt x="905" y="1096"/>
                </a:moveTo>
                <a:cubicBezTo>
                  <a:pt x="909" y="1092"/>
                  <a:pt x="912" y="1086"/>
                  <a:pt x="912" y="1078"/>
                </a:cubicBezTo>
                <a:cubicBezTo>
                  <a:pt x="906" y="1081"/>
                  <a:pt x="908" y="1091"/>
                  <a:pt x="905" y="1096"/>
                </a:cubicBezTo>
                <a:close/>
                <a:moveTo>
                  <a:pt x="889" y="1110"/>
                </a:moveTo>
                <a:cubicBezTo>
                  <a:pt x="891" y="1099"/>
                  <a:pt x="886" y="1087"/>
                  <a:pt x="882" y="1079"/>
                </a:cubicBezTo>
                <a:cubicBezTo>
                  <a:pt x="882" y="1088"/>
                  <a:pt x="881" y="1104"/>
                  <a:pt x="889" y="1110"/>
                </a:cubicBezTo>
                <a:close/>
                <a:moveTo>
                  <a:pt x="1502" y="1080"/>
                </a:moveTo>
                <a:cubicBezTo>
                  <a:pt x="1502" y="1082"/>
                  <a:pt x="1501" y="1085"/>
                  <a:pt x="1503" y="1086"/>
                </a:cubicBezTo>
                <a:cubicBezTo>
                  <a:pt x="1507" y="1085"/>
                  <a:pt x="1514" y="1086"/>
                  <a:pt x="1514" y="1081"/>
                </a:cubicBezTo>
                <a:cubicBezTo>
                  <a:pt x="1512" y="1077"/>
                  <a:pt x="1505" y="1080"/>
                  <a:pt x="1502" y="1080"/>
                </a:cubicBezTo>
                <a:close/>
                <a:moveTo>
                  <a:pt x="1159" y="1086"/>
                </a:moveTo>
                <a:cubicBezTo>
                  <a:pt x="1161" y="1091"/>
                  <a:pt x="1166" y="1086"/>
                  <a:pt x="1167" y="1084"/>
                </a:cubicBezTo>
                <a:cubicBezTo>
                  <a:pt x="1165" y="1083"/>
                  <a:pt x="1165" y="1080"/>
                  <a:pt x="1163" y="1080"/>
                </a:cubicBezTo>
                <a:cubicBezTo>
                  <a:pt x="1164" y="1085"/>
                  <a:pt x="1160" y="1084"/>
                  <a:pt x="1159" y="1086"/>
                </a:cubicBezTo>
                <a:close/>
                <a:moveTo>
                  <a:pt x="1264" y="1083"/>
                </a:moveTo>
                <a:cubicBezTo>
                  <a:pt x="1262" y="1086"/>
                  <a:pt x="1267" y="1088"/>
                  <a:pt x="1272" y="1087"/>
                </a:cubicBezTo>
                <a:cubicBezTo>
                  <a:pt x="1272" y="1086"/>
                  <a:pt x="1272" y="1084"/>
                  <a:pt x="1272" y="1083"/>
                </a:cubicBezTo>
                <a:cubicBezTo>
                  <a:pt x="1271" y="1081"/>
                  <a:pt x="1266" y="1081"/>
                  <a:pt x="1264" y="1083"/>
                </a:cubicBezTo>
                <a:close/>
                <a:moveTo>
                  <a:pt x="1056" y="1102"/>
                </a:moveTo>
                <a:cubicBezTo>
                  <a:pt x="1057" y="1102"/>
                  <a:pt x="1058" y="1102"/>
                  <a:pt x="1060" y="1102"/>
                </a:cubicBezTo>
                <a:cubicBezTo>
                  <a:pt x="1060" y="1097"/>
                  <a:pt x="1061" y="1088"/>
                  <a:pt x="1060" y="1083"/>
                </a:cubicBezTo>
                <a:cubicBezTo>
                  <a:pt x="1060" y="1090"/>
                  <a:pt x="1054" y="1096"/>
                  <a:pt x="1056" y="1102"/>
                </a:cubicBezTo>
                <a:close/>
                <a:moveTo>
                  <a:pt x="1093" y="1088"/>
                </a:moveTo>
                <a:cubicBezTo>
                  <a:pt x="1095" y="1084"/>
                  <a:pt x="1090" y="1081"/>
                  <a:pt x="1088" y="1084"/>
                </a:cubicBezTo>
                <a:cubicBezTo>
                  <a:pt x="1091" y="1084"/>
                  <a:pt x="1089" y="1090"/>
                  <a:pt x="1093" y="1088"/>
                </a:cubicBezTo>
                <a:close/>
                <a:moveTo>
                  <a:pt x="1808" y="1089"/>
                </a:moveTo>
                <a:cubicBezTo>
                  <a:pt x="1801" y="1087"/>
                  <a:pt x="1790" y="1088"/>
                  <a:pt x="1782" y="1085"/>
                </a:cubicBezTo>
                <a:cubicBezTo>
                  <a:pt x="1781" y="1084"/>
                  <a:pt x="1780" y="1085"/>
                  <a:pt x="1780" y="1086"/>
                </a:cubicBezTo>
                <a:cubicBezTo>
                  <a:pt x="1787" y="1091"/>
                  <a:pt x="1805" y="1088"/>
                  <a:pt x="1808" y="1089"/>
                </a:cubicBezTo>
                <a:close/>
                <a:moveTo>
                  <a:pt x="1194" y="1086"/>
                </a:moveTo>
                <a:cubicBezTo>
                  <a:pt x="1195" y="1090"/>
                  <a:pt x="1202" y="1088"/>
                  <a:pt x="1202" y="1085"/>
                </a:cubicBezTo>
                <a:cubicBezTo>
                  <a:pt x="1199" y="1085"/>
                  <a:pt x="1197" y="1086"/>
                  <a:pt x="1194" y="1086"/>
                </a:cubicBezTo>
                <a:close/>
                <a:moveTo>
                  <a:pt x="827" y="1139"/>
                </a:moveTo>
                <a:cubicBezTo>
                  <a:pt x="803" y="1138"/>
                  <a:pt x="802" y="1107"/>
                  <a:pt x="818" y="1102"/>
                </a:cubicBezTo>
                <a:cubicBezTo>
                  <a:pt x="818" y="1095"/>
                  <a:pt x="823" y="1094"/>
                  <a:pt x="823" y="1088"/>
                </a:cubicBezTo>
                <a:cubicBezTo>
                  <a:pt x="816" y="1086"/>
                  <a:pt x="814" y="1094"/>
                  <a:pt x="817" y="1099"/>
                </a:cubicBezTo>
                <a:cubicBezTo>
                  <a:pt x="815" y="1101"/>
                  <a:pt x="812" y="1103"/>
                  <a:pt x="806" y="1103"/>
                </a:cubicBezTo>
                <a:cubicBezTo>
                  <a:pt x="794" y="1119"/>
                  <a:pt x="810" y="1141"/>
                  <a:pt x="827" y="1139"/>
                </a:cubicBezTo>
                <a:close/>
                <a:moveTo>
                  <a:pt x="1039" y="1116"/>
                </a:moveTo>
                <a:cubicBezTo>
                  <a:pt x="1029" y="1112"/>
                  <a:pt x="1026" y="1101"/>
                  <a:pt x="1026" y="1087"/>
                </a:cubicBezTo>
                <a:cubicBezTo>
                  <a:pt x="1023" y="1087"/>
                  <a:pt x="1021" y="1087"/>
                  <a:pt x="1018" y="1087"/>
                </a:cubicBezTo>
                <a:cubicBezTo>
                  <a:pt x="1022" y="1099"/>
                  <a:pt x="1026" y="1120"/>
                  <a:pt x="1039" y="1116"/>
                </a:cubicBezTo>
                <a:close/>
                <a:moveTo>
                  <a:pt x="860" y="1093"/>
                </a:moveTo>
                <a:cubicBezTo>
                  <a:pt x="864" y="1101"/>
                  <a:pt x="869" y="1108"/>
                  <a:pt x="877" y="1111"/>
                </a:cubicBezTo>
                <a:cubicBezTo>
                  <a:pt x="875" y="1102"/>
                  <a:pt x="869" y="1093"/>
                  <a:pt x="860" y="1093"/>
                </a:cubicBezTo>
                <a:close/>
                <a:moveTo>
                  <a:pt x="1179" y="1108"/>
                </a:moveTo>
                <a:cubicBezTo>
                  <a:pt x="1186" y="1108"/>
                  <a:pt x="1200" y="1097"/>
                  <a:pt x="1202" y="1092"/>
                </a:cubicBezTo>
                <a:cubicBezTo>
                  <a:pt x="1195" y="1098"/>
                  <a:pt x="1186" y="1103"/>
                  <a:pt x="1179" y="1108"/>
                </a:cubicBezTo>
                <a:close/>
                <a:moveTo>
                  <a:pt x="858" y="1111"/>
                </a:moveTo>
                <a:cubicBezTo>
                  <a:pt x="862" y="1104"/>
                  <a:pt x="855" y="1095"/>
                  <a:pt x="849" y="1094"/>
                </a:cubicBezTo>
                <a:cubicBezTo>
                  <a:pt x="853" y="1098"/>
                  <a:pt x="852" y="1108"/>
                  <a:pt x="858" y="1111"/>
                </a:cubicBezTo>
                <a:close/>
                <a:moveTo>
                  <a:pt x="1093" y="1104"/>
                </a:moveTo>
                <a:cubicBezTo>
                  <a:pt x="1087" y="1104"/>
                  <a:pt x="1081" y="1098"/>
                  <a:pt x="1073" y="1098"/>
                </a:cubicBezTo>
                <a:cubicBezTo>
                  <a:pt x="1069" y="1104"/>
                  <a:pt x="1066" y="1110"/>
                  <a:pt x="1062" y="1117"/>
                </a:cubicBezTo>
                <a:cubicBezTo>
                  <a:pt x="1081" y="1136"/>
                  <a:pt x="1056" y="1170"/>
                  <a:pt x="1035" y="1151"/>
                </a:cubicBezTo>
                <a:cubicBezTo>
                  <a:pt x="1020" y="1157"/>
                  <a:pt x="1007" y="1146"/>
                  <a:pt x="1011" y="1131"/>
                </a:cubicBezTo>
                <a:cubicBezTo>
                  <a:pt x="1006" y="1130"/>
                  <a:pt x="1001" y="1134"/>
                  <a:pt x="994" y="1134"/>
                </a:cubicBezTo>
                <a:cubicBezTo>
                  <a:pt x="997" y="1144"/>
                  <a:pt x="1003" y="1150"/>
                  <a:pt x="1004" y="1162"/>
                </a:cubicBezTo>
                <a:cubicBezTo>
                  <a:pt x="1027" y="1155"/>
                  <a:pt x="1045" y="1173"/>
                  <a:pt x="1037" y="1197"/>
                </a:cubicBezTo>
                <a:cubicBezTo>
                  <a:pt x="1057" y="1205"/>
                  <a:pt x="1038" y="1227"/>
                  <a:pt x="1030" y="1234"/>
                </a:cubicBezTo>
                <a:cubicBezTo>
                  <a:pt x="1033" y="1238"/>
                  <a:pt x="1035" y="1242"/>
                  <a:pt x="1040" y="1244"/>
                </a:cubicBezTo>
                <a:cubicBezTo>
                  <a:pt x="1045" y="1240"/>
                  <a:pt x="1049" y="1235"/>
                  <a:pt x="1057" y="1233"/>
                </a:cubicBezTo>
                <a:cubicBezTo>
                  <a:pt x="1051" y="1218"/>
                  <a:pt x="1052" y="1196"/>
                  <a:pt x="1071" y="1195"/>
                </a:cubicBezTo>
                <a:cubicBezTo>
                  <a:pt x="1071" y="1182"/>
                  <a:pt x="1080" y="1177"/>
                  <a:pt x="1092" y="1174"/>
                </a:cubicBezTo>
                <a:cubicBezTo>
                  <a:pt x="1086" y="1165"/>
                  <a:pt x="1078" y="1152"/>
                  <a:pt x="1087" y="1140"/>
                </a:cubicBezTo>
                <a:cubicBezTo>
                  <a:pt x="1066" y="1124"/>
                  <a:pt x="1082" y="1100"/>
                  <a:pt x="1110" y="1107"/>
                </a:cubicBezTo>
                <a:cubicBezTo>
                  <a:pt x="1110" y="1104"/>
                  <a:pt x="1112" y="1099"/>
                  <a:pt x="1110" y="1096"/>
                </a:cubicBezTo>
                <a:cubicBezTo>
                  <a:pt x="1103" y="1097"/>
                  <a:pt x="1100" y="1103"/>
                  <a:pt x="1093" y="1104"/>
                </a:cubicBezTo>
                <a:close/>
                <a:moveTo>
                  <a:pt x="1180" y="1135"/>
                </a:moveTo>
                <a:cubicBezTo>
                  <a:pt x="1180" y="1141"/>
                  <a:pt x="1184" y="1149"/>
                  <a:pt x="1190" y="1147"/>
                </a:cubicBezTo>
                <a:cubicBezTo>
                  <a:pt x="1186" y="1143"/>
                  <a:pt x="1185" y="1135"/>
                  <a:pt x="1184" y="1129"/>
                </a:cubicBezTo>
                <a:cubicBezTo>
                  <a:pt x="1179" y="1126"/>
                  <a:pt x="1173" y="1130"/>
                  <a:pt x="1166" y="1129"/>
                </a:cubicBezTo>
                <a:cubicBezTo>
                  <a:pt x="1155" y="1126"/>
                  <a:pt x="1157" y="1109"/>
                  <a:pt x="1157" y="1098"/>
                </a:cubicBezTo>
                <a:cubicBezTo>
                  <a:pt x="1156" y="1098"/>
                  <a:pt x="1155" y="1097"/>
                  <a:pt x="1154" y="1097"/>
                </a:cubicBezTo>
                <a:cubicBezTo>
                  <a:pt x="1145" y="1117"/>
                  <a:pt x="1162" y="1132"/>
                  <a:pt x="1180" y="1135"/>
                </a:cubicBezTo>
                <a:close/>
                <a:moveTo>
                  <a:pt x="1808" y="1107"/>
                </a:moveTo>
                <a:cubicBezTo>
                  <a:pt x="1801" y="1103"/>
                  <a:pt x="1793" y="1101"/>
                  <a:pt x="1784" y="1099"/>
                </a:cubicBezTo>
                <a:cubicBezTo>
                  <a:pt x="1788" y="1105"/>
                  <a:pt x="1801" y="1107"/>
                  <a:pt x="1808" y="1107"/>
                </a:cubicBezTo>
                <a:close/>
                <a:moveTo>
                  <a:pt x="1137" y="1108"/>
                </a:moveTo>
                <a:cubicBezTo>
                  <a:pt x="1139" y="1121"/>
                  <a:pt x="1141" y="1134"/>
                  <a:pt x="1140" y="1146"/>
                </a:cubicBezTo>
                <a:cubicBezTo>
                  <a:pt x="1136" y="1147"/>
                  <a:pt x="1133" y="1151"/>
                  <a:pt x="1131" y="1153"/>
                </a:cubicBezTo>
                <a:cubicBezTo>
                  <a:pt x="1132" y="1157"/>
                  <a:pt x="1135" y="1152"/>
                  <a:pt x="1139" y="1153"/>
                </a:cubicBezTo>
                <a:cubicBezTo>
                  <a:pt x="1140" y="1160"/>
                  <a:pt x="1145" y="1158"/>
                  <a:pt x="1148" y="1162"/>
                </a:cubicBezTo>
                <a:cubicBezTo>
                  <a:pt x="1146" y="1174"/>
                  <a:pt x="1147" y="1187"/>
                  <a:pt x="1147" y="1195"/>
                </a:cubicBezTo>
                <a:cubicBezTo>
                  <a:pt x="1155" y="1197"/>
                  <a:pt x="1150" y="1189"/>
                  <a:pt x="1150" y="1184"/>
                </a:cubicBezTo>
                <a:cubicBezTo>
                  <a:pt x="1150" y="1177"/>
                  <a:pt x="1152" y="1168"/>
                  <a:pt x="1148" y="1162"/>
                </a:cubicBezTo>
                <a:cubicBezTo>
                  <a:pt x="1151" y="1159"/>
                  <a:pt x="1153" y="1155"/>
                  <a:pt x="1155" y="1151"/>
                </a:cubicBezTo>
                <a:cubicBezTo>
                  <a:pt x="1142" y="1144"/>
                  <a:pt x="1146" y="1122"/>
                  <a:pt x="1142" y="1106"/>
                </a:cubicBezTo>
                <a:cubicBezTo>
                  <a:pt x="1139" y="1105"/>
                  <a:pt x="1138" y="1107"/>
                  <a:pt x="1137" y="1108"/>
                </a:cubicBezTo>
                <a:close/>
                <a:moveTo>
                  <a:pt x="1813" y="1108"/>
                </a:moveTo>
                <a:cubicBezTo>
                  <a:pt x="1816" y="1108"/>
                  <a:pt x="1818" y="1110"/>
                  <a:pt x="1822" y="1109"/>
                </a:cubicBezTo>
                <a:cubicBezTo>
                  <a:pt x="1821" y="1107"/>
                  <a:pt x="1813" y="1106"/>
                  <a:pt x="1813" y="1108"/>
                </a:cubicBezTo>
                <a:close/>
                <a:moveTo>
                  <a:pt x="1268" y="1108"/>
                </a:moveTo>
                <a:cubicBezTo>
                  <a:pt x="1265" y="1119"/>
                  <a:pt x="1260" y="1127"/>
                  <a:pt x="1256" y="1136"/>
                </a:cubicBezTo>
                <a:cubicBezTo>
                  <a:pt x="1269" y="1135"/>
                  <a:pt x="1270" y="1121"/>
                  <a:pt x="1274" y="1111"/>
                </a:cubicBezTo>
                <a:cubicBezTo>
                  <a:pt x="1272" y="1110"/>
                  <a:pt x="1271" y="1108"/>
                  <a:pt x="1268" y="1108"/>
                </a:cubicBezTo>
                <a:close/>
                <a:moveTo>
                  <a:pt x="1248" y="1110"/>
                </a:moveTo>
                <a:cubicBezTo>
                  <a:pt x="1248" y="1113"/>
                  <a:pt x="1249" y="1114"/>
                  <a:pt x="1251" y="1114"/>
                </a:cubicBezTo>
                <a:cubicBezTo>
                  <a:pt x="1253" y="1112"/>
                  <a:pt x="1249" y="1108"/>
                  <a:pt x="1248" y="1110"/>
                </a:cubicBezTo>
                <a:close/>
                <a:moveTo>
                  <a:pt x="1608" y="1115"/>
                </a:moveTo>
                <a:cubicBezTo>
                  <a:pt x="1612" y="1117"/>
                  <a:pt x="1617" y="1119"/>
                  <a:pt x="1623" y="1118"/>
                </a:cubicBezTo>
                <a:cubicBezTo>
                  <a:pt x="1625" y="1108"/>
                  <a:pt x="1616" y="1109"/>
                  <a:pt x="1608" y="1109"/>
                </a:cubicBezTo>
                <a:cubicBezTo>
                  <a:pt x="1608" y="1113"/>
                  <a:pt x="1607" y="1112"/>
                  <a:pt x="1608" y="1115"/>
                </a:cubicBezTo>
                <a:close/>
                <a:moveTo>
                  <a:pt x="1607" y="1129"/>
                </a:moveTo>
                <a:cubicBezTo>
                  <a:pt x="1613" y="1125"/>
                  <a:pt x="1608" y="1111"/>
                  <a:pt x="1602" y="1110"/>
                </a:cubicBezTo>
                <a:cubicBezTo>
                  <a:pt x="1600" y="1116"/>
                  <a:pt x="1599" y="1130"/>
                  <a:pt x="1607" y="1129"/>
                </a:cubicBezTo>
                <a:close/>
                <a:moveTo>
                  <a:pt x="852" y="1119"/>
                </a:moveTo>
                <a:cubicBezTo>
                  <a:pt x="853" y="1117"/>
                  <a:pt x="857" y="1113"/>
                  <a:pt x="855" y="1111"/>
                </a:cubicBezTo>
                <a:cubicBezTo>
                  <a:pt x="853" y="1112"/>
                  <a:pt x="849" y="1116"/>
                  <a:pt x="852" y="1119"/>
                </a:cubicBezTo>
                <a:close/>
                <a:moveTo>
                  <a:pt x="1113" y="1127"/>
                </a:moveTo>
                <a:cubicBezTo>
                  <a:pt x="1115" y="1128"/>
                  <a:pt x="1118" y="1129"/>
                  <a:pt x="1121" y="1129"/>
                </a:cubicBezTo>
                <a:cubicBezTo>
                  <a:pt x="1120" y="1126"/>
                  <a:pt x="1119" y="1121"/>
                  <a:pt x="1114" y="1121"/>
                </a:cubicBezTo>
                <a:cubicBezTo>
                  <a:pt x="1113" y="1122"/>
                  <a:pt x="1113" y="1124"/>
                  <a:pt x="1113" y="1127"/>
                </a:cubicBezTo>
                <a:close/>
                <a:moveTo>
                  <a:pt x="891" y="1127"/>
                </a:moveTo>
                <a:cubicBezTo>
                  <a:pt x="885" y="1132"/>
                  <a:pt x="880" y="1136"/>
                  <a:pt x="873" y="1140"/>
                </a:cubicBezTo>
                <a:cubicBezTo>
                  <a:pt x="874" y="1146"/>
                  <a:pt x="872" y="1153"/>
                  <a:pt x="874" y="1157"/>
                </a:cubicBezTo>
                <a:cubicBezTo>
                  <a:pt x="876" y="1161"/>
                  <a:pt x="894" y="1169"/>
                  <a:pt x="897" y="1169"/>
                </a:cubicBezTo>
                <a:cubicBezTo>
                  <a:pt x="901" y="1169"/>
                  <a:pt x="903" y="1165"/>
                  <a:pt x="907" y="1164"/>
                </a:cubicBezTo>
                <a:cubicBezTo>
                  <a:pt x="916" y="1162"/>
                  <a:pt x="922" y="1164"/>
                  <a:pt x="930" y="1165"/>
                </a:cubicBezTo>
                <a:cubicBezTo>
                  <a:pt x="929" y="1155"/>
                  <a:pt x="934" y="1147"/>
                  <a:pt x="932" y="1140"/>
                </a:cubicBezTo>
                <a:cubicBezTo>
                  <a:pt x="925" y="1140"/>
                  <a:pt x="920" y="1142"/>
                  <a:pt x="914" y="1140"/>
                </a:cubicBezTo>
                <a:cubicBezTo>
                  <a:pt x="916" y="1136"/>
                  <a:pt x="922" y="1134"/>
                  <a:pt x="922" y="1128"/>
                </a:cubicBezTo>
                <a:cubicBezTo>
                  <a:pt x="916" y="1120"/>
                  <a:pt x="903" y="1131"/>
                  <a:pt x="891" y="1127"/>
                </a:cubicBezTo>
                <a:close/>
                <a:moveTo>
                  <a:pt x="1514" y="1137"/>
                </a:moveTo>
                <a:cubicBezTo>
                  <a:pt x="1514" y="1139"/>
                  <a:pt x="1515" y="1140"/>
                  <a:pt x="1515" y="1141"/>
                </a:cubicBezTo>
                <a:cubicBezTo>
                  <a:pt x="1522" y="1141"/>
                  <a:pt x="1528" y="1140"/>
                  <a:pt x="1528" y="1133"/>
                </a:cubicBezTo>
                <a:cubicBezTo>
                  <a:pt x="1524" y="1129"/>
                  <a:pt x="1517" y="1133"/>
                  <a:pt x="1514" y="1137"/>
                </a:cubicBezTo>
                <a:close/>
                <a:moveTo>
                  <a:pt x="831" y="1140"/>
                </a:moveTo>
                <a:cubicBezTo>
                  <a:pt x="839" y="1141"/>
                  <a:pt x="847" y="1140"/>
                  <a:pt x="851" y="1137"/>
                </a:cubicBezTo>
                <a:cubicBezTo>
                  <a:pt x="845" y="1139"/>
                  <a:pt x="836" y="1137"/>
                  <a:pt x="831" y="1140"/>
                </a:cubicBezTo>
                <a:close/>
                <a:moveTo>
                  <a:pt x="1511" y="1143"/>
                </a:moveTo>
                <a:cubicBezTo>
                  <a:pt x="1509" y="1148"/>
                  <a:pt x="1515" y="1155"/>
                  <a:pt x="1521" y="1152"/>
                </a:cubicBezTo>
                <a:cubicBezTo>
                  <a:pt x="1522" y="1145"/>
                  <a:pt x="1516" y="1141"/>
                  <a:pt x="1511" y="1143"/>
                </a:cubicBezTo>
                <a:close/>
                <a:moveTo>
                  <a:pt x="281" y="1144"/>
                </a:moveTo>
                <a:cubicBezTo>
                  <a:pt x="279" y="1151"/>
                  <a:pt x="284" y="1151"/>
                  <a:pt x="285" y="1154"/>
                </a:cubicBezTo>
                <a:cubicBezTo>
                  <a:pt x="282" y="1154"/>
                  <a:pt x="280" y="1153"/>
                  <a:pt x="275" y="1153"/>
                </a:cubicBezTo>
                <a:cubicBezTo>
                  <a:pt x="274" y="1155"/>
                  <a:pt x="272" y="1156"/>
                  <a:pt x="273" y="1160"/>
                </a:cubicBezTo>
                <a:cubicBezTo>
                  <a:pt x="275" y="1163"/>
                  <a:pt x="280" y="1161"/>
                  <a:pt x="284" y="1161"/>
                </a:cubicBezTo>
                <a:cubicBezTo>
                  <a:pt x="283" y="1164"/>
                  <a:pt x="281" y="1168"/>
                  <a:pt x="284" y="1171"/>
                </a:cubicBezTo>
                <a:cubicBezTo>
                  <a:pt x="293" y="1171"/>
                  <a:pt x="290" y="1160"/>
                  <a:pt x="286" y="1156"/>
                </a:cubicBezTo>
                <a:cubicBezTo>
                  <a:pt x="289" y="1156"/>
                  <a:pt x="290" y="1155"/>
                  <a:pt x="292" y="1154"/>
                </a:cubicBezTo>
                <a:cubicBezTo>
                  <a:pt x="293" y="1146"/>
                  <a:pt x="287" y="1141"/>
                  <a:pt x="281" y="1144"/>
                </a:cubicBezTo>
                <a:close/>
                <a:moveTo>
                  <a:pt x="1100" y="1155"/>
                </a:moveTo>
                <a:cubicBezTo>
                  <a:pt x="1105" y="1155"/>
                  <a:pt x="1108" y="1154"/>
                  <a:pt x="1112" y="1152"/>
                </a:cubicBezTo>
                <a:cubicBezTo>
                  <a:pt x="1107" y="1152"/>
                  <a:pt x="1104" y="1151"/>
                  <a:pt x="1099" y="1151"/>
                </a:cubicBezTo>
                <a:cubicBezTo>
                  <a:pt x="1099" y="1153"/>
                  <a:pt x="1099" y="1154"/>
                  <a:pt x="1100" y="1155"/>
                </a:cubicBezTo>
                <a:close/>
                <a:moveTo>
                  <a:pt x="1449" y="1158"/>
                </a:moveTo>
                <a:cubicBezTo>
                  <a:pt x="1452" y="1159"/>
                  <a:pt x="1456" y="1163"/>
                  <a:pt x="1459" y="1161"/>
                </a:cubicBezTo>
                <a:cubicBezTo>
                  <a:pt x="1458" y="1157"/>
                  <a:pt x="1457" y="1154"/>
                  <a:pt x="1456" y="1151"/>
                </a:cubicBezTo>
                <a:cubicBezTo>
                  <a:pt x="1454" y="1151"/>
                  <a:pt x="1451" y="1151"/>
                  <a:pt x="1449" y="1151"/>
                </a:cubicBezTo>
                <a:cubicBezTo>
                  <a:pt x="1449" y="1154"/>
                  <a:pt x="1449" y="1156"/>
                  <a:pt x="1449" y="1158"/>
                </a:cubicBezTo>
                <a:close/>
                <a:moveTo>
                  <a:pt x="960" y="1155"/>
                </a:moveTo>
                <a:cubicBezTo>
                  <a:pt x="958" y="1166"/>
                  <a:pt x="957" y="1186"/>
                  <a:pt x="959" y="1199"/>
                </a:cubicBezTo>
                <a:cubicBezTo>
                  <a:pt x="953" y="1195"/>
                  <a:pt x="956" y="1182"/>
                  <a:pt x="947" y="1182"/>
                </a:cubicBezTo>
                <a:cubicBezTo>
                  <a:pt x="947" y="1196"/>
                  <a:pt x="953" y="1201"/>
                  <a:pt x="953" y="1212"/>
                </a:cubicBezTo>
                <a:cubicBezTo>
                  <a:pt x="945" y="1215"/>
                  <a:pt x="937" y="1219"/>
                  <a:pt x="930" y="1225"/>
                </a:cubicBezTo>
                <a:cubicBezTo>
                  <a:pt x="938" y="1222"/>
                  <a:pt x="945" y="1223"/>
                  <a:pt x="951" y="1217"/>
                </a:cubicBezTo>
                <a:cubicBezTo>
                  <a:pt x="951" y="1219"/>
                  <a:pt x="951" y="1221"/>
                  <a:pt x="951" y="1222"/>
                </a:cubicBezTo>
                <a:cubicBezTo>
                  <a:pt x="955" y="1221"/>
                  <a:pt x="956" y="1217"/>
                  <a:pt x="960" y="1217"/>
                </a:cubicBezTo>
                <a:cubicBezTo>
                  <a:pt x="966" y="1223"/>
                  <a:pt x="975" y="1220"/>
                  <a:pt x="979" y="1214"/>
                </a:cubicBezTo>
                <a:cubicBezTo>
                  <a:pt x="992" y="1214"/>
                  <a:pt x="1007" y="1213"/>
                  <a:pt x="1016" y="1217"/>
                </a:cubicBezTo>
                <a:cubicBezTo>
                  <a:pt x="1018" y="1215"/>
                  <a:pt x="1019" y="1212"/>
                  <a:pt x="1017" y="1209"/>
                </a:cubicBezTo>
                <a:cubicBezTo>
                  <a:pt x="1004" y="1213"/>
                  <a:pt x="985" y="1213"/>
                  <a:pt x="972" y="1208"/>
                </a:cubicBezTo>
                <a:cubicBezTo>
                  <a:pt x="970" y="1200"/>
                  <a:pt x="983" y="1196"/>
                  <a:pt x="987" y="1187"/>
                </a:cubicBezTo>
                <a:cubicBezTo>
                  <a:pt x="992" y="1185"/>
                  <a:pt x="997" y="1183"/>
                  <a:pt x="997" y="1176"/>
                </a:cubicBezTo>
                <a:cubicBezTo>
                  <a:pt x="988" y="1173"/>
                  <a:pt x="987" y="1184"/>
                  <a:pt x="983" y="1189"/>
                </a:cubicBezTo>
                <a:cubicBezTo>
                  <a:pt x="979" y="1195"/>
                  <a:pt x="972" y="1200"/>
                  <a:pt x="966" y="1204"/>
                </a:cubicBezTo>
                <a:cubicBezTo>
                  <a:pt x="966" y="1197"/>
                  <a:pt x="973" y="1188"/>
                  <a:pt x="970" y="1184"/>
                </a:cubicBezTo>
                <a:cubicBezTo>
                  <a:pt x="966" y="1188"/>
                  <a:pt x="967" y="1196"/>
                  <a:pt x="962" y="1199"/>
                </a:cubicBezTo>
                <a:cubicBezTo>
                  <a:pt x="960" y="1187"/>
                  <a:pt x="966" y="1166"/>
                  <a:pt x="963" y="1155"/>
                </a:cubicBezTo>
                <a:cubicBezTo>
                  <a:pt x="962" y="1155"/>
                  <a:pt x="961" y="1155"/>
                  <a:pt x="960" y="1155"/>
                </a:cubicBezTo>
                <a:close/>
                <a:moveTo>
                  <a:pt x="1137" y="1175"/>
                </a:moveTo>
                <a:cubicBezTo>
                  <a:pt x="1140" y="1173"/>
                  <a:pt x="1144" y="1167"/>
                  <a:pt x="1141" y="1162"/>
                </a:cubicBezTo>
                <a:cubicBezTo>
                  <a:pt x="1139" y="1166"/>
                  <a:pt x="1138" y="1170"/>
                  <a:pt x="1137" y="1175"/>
                </a:cubicBezTo>
                <a:close/>
                <a:moveTo>
                  <a:pt x="1440" y="1170"/>
                </a:moveTo>
                <a:cubicBezTo>
                  <a:pt x="1444" y="1171"/>
                  <a:pt x="1448" y="1170"/>
                  <a:pt x="1452" y="1169"/>
                </a:cubicBezTo>
                <a:cubicBezTo>
                  <a:pt x="1452" y="1167"/>
                  <a:pt x="1452" y="1166"/>
                  <a:pt x="1452" y="1164"/>
                </a:cubicBezTo>
                <a:cubicBezTo>
                  <a:pt x="1448" y="1162"/>
                  <a:pt x="1439" y="1163"/>
                  <a:pt x="1440" y="1170"/>
                </a:cubicBezTo>
                <a:close/>
                <a:moveTo>
                  <a:pt x="1118" y="1179"/>
                </a:moveTo>
                <a:cubicBezTo>
                  <a:pt x="1125" y="1179"/>
                  <a:pt x="1123" y="1171"/>
                  <a:pt x="1128" y="1169"/>
                </a:cubicBezTo>
                <a:cubicBezTo>
                  <a:pt x="1124" y="1171"/>
                  <a:pt x="1119" y="1173"/>
                  <a:pt x="1118" y="1179"/>
                </a:cubicBezTo>
                <a:close/>
                <a:moveTo>
                  <a:pt x="1182" y="1181"/>
                </a:moveTo>
                <a:cubicBezTo>
                  <a:pt x="1182" y="1177"/>
                  <a:pt x="1179" y="1176"/>
                  <a:pt x="1176" y="1174"/>
                </a:cubicBezTo>
                <a:cubicBezTo>
                  <a:pt x="1176" y="1179"/>
                  <a:pt x="1178" y="1183"/>
                  <a:pt x="1182" y="1181"/>
                </a:cubicBezTo>
                <a:close/>
                <a:moveTo>
                  <a:pt x="927" y="1182"/>
                </a:moveTo>
                <a:cubicBezTo>
                  <a:pt x="936" y="1184"/>
                  <a:pt x="937" y="1193"/>
                  <a:pt x="945" y="1195"/>
                </a:cubicBezTo>
                <a:cubicBezTo>
                  <a:pt x="941" y="1188"/>
                  <a:pt x="934" y="1183"/>
                  <a:pt x="928" y="1178"/>
                </a:cubicBezTo>
                <a:cubicBezTo>
                  <a:pt x="928" y="1179"/>
                  <a:pt x="927" y="1180"/>
                  <a:pt x="927" y="1182"/>
                </a:cubicBezTo>
                <a:close/>
                <a:moveTo>
                  <a:pt x="1118" y="1222"/>
                </a:moveTo>
                <a:cubicBezTo>
                  <a:pt x="1116" y="1228"/>
                  <a:pt x="1112" y="1231"/>
                  <a:pt x="1108" y="1235"/>
                </a:cubicBezTo>
                <a:cubicBezTo>
                  <a:pt x="1105" y="1228"/>
                  <a:pt x="1100" y="1220"/>
                  <a:pt x="1093" y="1219"/>
                </a:cubicBezTo>
                <a:cubicBezTo>
                  <a:pt x="1098" y="1226"/>
                  <a:pt x="1100" y="1235"/>
                  <a:pt x="1106" y="1240"/>
                </a:cubicBezTo>
                <a:cubicBezTo>
                  <a:pt x="1100" y="1242"/>
                  <a:pt x="1096" y="1229"/>
                  <a:pt x="1091" y="1230"/>
                </a:cubicBezTo>
                <a:cubicBezTo>
                  <a:pt x="1095" y="1233"/>
                  <a:pt x="1098" y="1239"/>
                  <a:pt x="1102" y="1242"/>
                </a:cubicBezTo>
                <a:cubicBezTo>
                  <a:pt x="1090" y="1246"/>
                  <a:pt x="1082" y="1233"/>
                  <a:pt x="1074" y="1228"/>
                </a:cubicBezTo>
                <a:cubicBezTo>
                  <a:pt x="1071" y="1229"/>
                  <a:pt x="1072" y="1232"/>
                  <a:pt x="1072" y="1235"/>
                </a:cubicBezTo>
                <a:cubicBezTo>
                  <a:pt x="1082" y="1237"/>
                  <a:pt x="1089" y="1242"/>
                  <a:pt x="1094" y="1249"/>
                </a:cubicBezTo>
                <a:cubicBezTo>
                  <a:pt x="1089" y="1251"/>
                  <a:pt x="1095" y="1258"/>
                  <a:pt x="1090" y="1260"/>
                </a:cubicBezTo>
                <a:cubicBezTo>
                  <a:pt x="1086" y="1256"/>
                  <a:pt x="1072" y="1253"/>
                  <a:pt x="1068" y="1256"/>
                </a:cubicBezTo>
                <a:cubicBezTo>
                  <a:pt x="1081" y="1256"/>
                  <a:pt x="1088" y="1266"/>
                  <a:pt x="1099" y="1261"/>
                </a:cubicBezTo>
                <a:cubicBezTo>
                  <a:pt x="1096" y="1249"/>
                  <a:pt x="1105" y="1242"/>
                  <a:pt x="1115" y="1240"/>
                </a:cubicBezTo>
                <a:cubicBezTo>
                  <a:pt x="1119" y="1233"/>
                  <a:pt x="1123" y="1226"/>
                  <a:pt x="1126" y="1217"/>
                </a:cubicBezTo>
                <a:cubicBezTo>
                  <a:pt x="1124" y="1215"/>
                  <a:pt x="1122" y="1213"/>
                  <a:pt x="1117" y="1214"/>
                </a:cubicBezTo>
                <a:cubicBezTo>
                  <a:pt x="1112" y="1207"/>
                  <a:pt x="1108" y="1200"/>
                  <a:pt x="1104" y="1191"/>
                </a:cubicBezTo>
                <a:cubicBezTo>
                  <a:pt x="1103" y="1191"/>
                  <a:pt x="1102" y="1191"/>
                  <a:pt x="1101" y="1191"/>
                </a:cubicBezTo>
                <a:cubicBezTo>
                  <a:pt x="1100" y="1208"/>
                  <a:pt x="1110" y="1214"/>
                  <a:pt x="1118" y="1222"/>
                </a:cubicBezTo>
                <a:close/>
                <a:moveTo>
                  <a:pt x="950" y="1206"/>
                </a:moveTo>
                <a:cubicBezTo>
                  <a:pt x="948" y="1206"/>
                  <a:pt x="944" y="1201"/>
                  <a:pt x="941" y="1204"/>
                </a:cubicBezTo>
                <a:cubicBezTo>
                  <a:pt x="944" y="1205"/>
                  <a:pt x="948" y="1208"/>
                  <a:pt x="950" y="1206"/>
                </a:cubicBezTo>
                <a:close/>
                <a:moveTo>
                  <a:pt x="911" y="1209"/>
                </a:moveTo>
                <a:cubicBezTo>
                  <a:pt x="914" y="1211"/>
                  <a:pt x="918" y="1212"/>
                  <a:pt x="920" y="1208"/>
                </a:cubicBezTo>
                <a:cubicBezTo>
                  <a:pt x="920" y="1204"/>
                  <a:pt x="915" y="1205"/>
                  <a:pt x="911" y="1205"/>
                </a:cubicBezTo>
                <a:cubicBezTo>
                  <a:pt x="911" y="1206"/>
                  <a:pt x="911" y="1208"/>
                  <a:pt x="911" y="1209"/>
                </a:cubicBezTo>
                <a:close/>
                <a:moveTo>
                  <a:pt x="424" y="1217"/>
                </a:moveTo>
                <a:cubicBezTo>
                  <a:pt x="432" y="1220"/>
                  <a:pt x="434" y="1206"/>
                  <a:pt x="428" y="1206"/>
                </a:cubicBezTo>
                <a:cubicBezTo>
                  <a:pt x="423" y="1206"/>
                  <a:pt x="422" y="1214"/>
                  <a:pt x="424" y="1217"/>
                </a:cubicBezTo>
                <a:close/>
                <a:moveTo>
                  <a:pt x="1088" y="1209"/>
                </a:moveTo>
                <a:cubicBezTo>
                  <a:pt x="1087" y="1214"/>
                  <a:pt x="1090" y="1216"/>
                  <a:pt x="1094" y="1217"/>
                </a:cubicBezTo>
                <a:cubicBezTo>
                  <a:pt x="1094" y="1213"/>
                  <a:pt x="1093" y="1211"/>
                  <a:pt x="1093" y="1208"/>
                </a:cubicBezTo>
                <a:cubicBezTo>
                  <a:pt x="1090" y="1208"/>
                  <a:pt x="1089" y="1208"/>
                  <a:pt x="1088" y="1209"/>
                </a:cubicBezTo>
                <a:close/>
                <a:moveTo>
                  <a:pt x="1323" y="1210"/>
                </a:moveTo>
                <a:cubicBezTo>
                  <a:pt x="1321" y="1220"/>
                  <a:pt x="1315" y="1232"/>
                  <a:pt x="1316" y="1242"/>
                </a:cubicBezTo>
                <a:cubicBezTo>
                  <a:pt x="1318" y="1229"/>
                  <a:pt x="1326" y="1223"/>
                  <a:pt x="1328" y="1210"/>
                </a:cubicBezTo>
                <a:cubicBezTo>
                  <a:pt x="1326" y="1210"/>
                  <a:pt x="1325" y="1210"/>
                  <a:pt x="1323" y="1210"/>
                </a:cubicBezTo>
                <a:close/>
                <a:moveTo>
                  <a:pt x="1127" y="1219"/>
                </a:moveTo>
                <a:cubicBezTo>
                  <a:pt x="1137" y="1221"/>
                  <a:pt x="1149" y="1220"/>
                  <a:pt x="1153" y="1212"/>
                </a:cubicBezTo>
                <a:cubicBezTo>
                  <a:pt x="1146" y="1216"/>
                  <a:pt x="1136" y="1217"/>
                  <a:pt x="1127" y="1219"/>
                </a:cubicBezTo>
                <a:close/>
                <a:moveTo>
                  <a:pt x="429" y="1222"/>
                </a:moveTo>
                <a:cubicBezTo>
                  <a:pt x="432" y="1226"/>
                  <a:pt x="441" y="1223"/>
                  <a:pt x="438" y="1217"/>
                </a:cubicBezTo>
                <a:cubicBezTo>
                  <a:pt x="433" y="1217"/>
                  <a:pt x="430" y="1218"/>
                  <a:pt x="429" y="1222"/>
                </a:cubicBezTo>
                <a:close/>
                <a:moveTo>
                  <a:pt x="995" y="1241"/>
                </a:moveTo>
                <a:cubicBezTo>
                  <a:pt x="1000" y="1245"/>
                  <a:pt x="1003" y="1251"/>
                  <a:pt x="1009" y="1251"/>
                </a:cubicBezTo>
                <a:cubicBezTo>
                  <a:pt x="1009" y="1246"/>
                  <a:pt x="1007" y="1244"/>
                  <a:pt x="1002" y="1245"/>
                </a:cubicBezTo>
                <a:cubicBezTo>
                  <a:pt x="993" y="1237"/>
                  <a:pt x="982" y="1226"/>
                  <a:pt x="972" y="1222"/>
                </a:cubicBezTo>
                <a:cubicBezTo>
                  <a:pt x="979" y="1229"/>
                  <a:pt x="988" y="1235"/>
                  <a:pt x="995" y="1241"/>
                </a:cubicBezTo>
                <a:close/>
                <a:moveTo>
                  <a:pt x="1286" y="1226"/>
                </a:moveTo>
                <a:cubicBezTo>
                  <a:pt x="1295" y="1231"/>
                  <a:pt x="1295" y="1245"/>
                  <a:pt x="1305" y="1249"/>
                </a:cubicBezTo>
                <a:cubicBezTo>
                  <a:pt x="1304" y="1236"/>
                  <a:pt x="1292" y="1234"/>
                  <a:pt x="1289" y="1222"/>
                </a:cubicBezTo>
                <a:cubicBezTo>
                  <a:pt x="1288" y="1222"/>
                  <a:pt x="1287" y="1222"/>
                  <a:pt x="1286" y="1222"/>
                </a:cubicBezTo>
                <a:cubicBezTo>
                  <a:pt x="1286" y="1223"/>
                  <a:pt x="1286" y="1225"/>
                  <a:pt x="1286" y="1226"/>
                </a:cubicBezTo>
                <a:close/>
                <a:moveTo>
                  <a:pt x="928" y="1240"/>
                </a:moveTo>
                <a:cubicBezTo>
                  <a:pt x="925" y="1241"/>
                  <a:pt x="923" y="1243"/>
                  <a:pt x="923" y="1247"/>
                </a:cubicBezTo>
                <a:cubicBezTo>
                  <a:pt x="928" y="1250"/>
                  <a:pt x="931" y="1245"/>
                  <a:pt x="931" y="1240"/>
                </a:cubicBezTo>
                <a:cubicBezTo>
                  <a:pt x="937" y="1235"/>
                  <a:pt x="944" y="1231"/>
                  <a:pt x="949" y="1224"/>
                </a:cubicBezTo>
                <a:cubicBezTo>
                  <a:pt x="941" y="1228"/>
                  <a:pt x="935" y="1235"/>
                  <a:pt x="928" y="1240"/>
                </a:cubicBezTo>
                <a:close/>
                <a:moveTo>
                  <a:pt x="1636" y="1226"/>
                </a:moveTo>
                <a:cubicBezTo>
                  <a:pt x="1636" y="1232"/>
                  <a:pt x="1638" y="1235"/>
                  <a:pt x="1645" y="1235"/>
                </a:cubicBezTo>
                <a:cubicBezTo>
                  <a:pt x="1648" y="1230"/>
                  <a:pt x="1642" y="1222"/>
                  <a:pt x="1636" y="1226"/>
                </a:cubicBezTo>
                <a:close/>
                <a:moveTo>
                  <a:pt x="950" y="1238"/>
                </a:moveTo>
                <a:cubicBezTo>
                  <a:pt x="952" y="1235"/>
                  <a:pt x="957" y="1228"/>
                  <a:pt x="953" y="1226"/>
                </a:cubicBezTo>
                <a:cubicBezTo>
                  <a:pt x="953" y="1230"/>
                  <a:pt x="948" y="1234"/>
                  <a:pt x="950" y="1238"/>
                </a:cubicBezTo>
                <a:close/>
                <a:moveTo>
                  <a:pt x="1160" y="1243"/>
                </a:moveTo>
                <a:cubicBezTo>
                  <a:pt x="1164" y="1241"/>
                  <a:pt x="1163" y="1233"/>
                  <a:pt x="1164" y="1227"/>
                </a:cubicBezTo>
                <a:cubicBezTo>
                  <a:pt x="1157" y="1223"/>
                  <a:pt x="1155" y="1242"/>
                  <a:pt x="1160" y="1243"/>
                </a:cubicBezTo>
                <a:close/>
                <a:moveTo>
                  <a:pt x="514" y="1233"/>
                </a:moveTo>
                <a:cubicBezTo>
                  <a:pt x="516" y="1234"/>
                  <a:pt x="517" y="1235"/>
                  <a:pt x="520" y="1235"/>
                </a:cubicBezTo>
                <a:cubicBezTo>
                  <a:pt x="521" y="1234"/>
                  <a:pt x="521" y="1231"/>
                  <a:pt x="521" y="1229"/>
                </a:cubicBezTo>
                <a:cubicBezTo>
                  <a:pt x="517" y="1227"/>
                  <a:pt x="513" y="1227"/>
                  <a:pt x="514" y="1233"/>
                </a:cubicBezTo>
                <a:close/>
                <a:moveTo>
                  <a:pt x="1306" y="1257"/>
                </a:moveTo>
                <a:cubicBezTo>
                  <a:pt x="1310" y="1273"/>
                  <a:pt x="1293" y="1283"/>
                  <a:pt x="1292" y="1300"/>
                </a:cubicBezTo>
                <a:cubicBezTo>
                  <a:pt x="1301" y="1293"/>
                  <a:pt x="1299" y="1275"/>
                  <a:pt x="1310" y="1270"/>
                </a:cubicBezTo>
                <a:cubicBezTo>
                  <a:pt x="1311" y="1275"/>
                  <a:pt x="1308" y="1281"/>
                  <a:pt x="1313" y="1284"/>
                </a:cubicBezTo>
                <a:cubicBezTo>
                  <a:pt x="1318" y="1281"/>
                  <a:pt x="1311" y="1270"/>
                  <a:pt x="1315" y="1268"/>
                </a:cubicBezTo>
                <a:cubicBezTo>
                  <a:pt x="1320" y="1276"/>
                  <a:pt x="1320" y="1288"/>
                  <a:pt x="1326" y="1295"/>
                </a:cubicBezTo>
                <a:cubicBezTo>
                  <a:pt x="1325" y="1300"/>
                  <a:pt x="1326" y="1303"/>
                  <a:pt x="1331" y="1302"/>
                </a:cubicBezTo>
                <a:cubicBezTo>
                  <a:pt x="1334" y="1288"/>
                  <a:pt x="1316" y="1278"/>
                  <a:pt x="1323" y="1264"/>
                </a:cubicBezTo>
                <a:cubicBezTo>
                  <a:pt x="1320" y="1265"/>
                  <a:pt x="1318" y="1263"/>
                  <a:pt x="1317" y="1262"/>
                </a:cubicBezTo>
                <a:cubicBezTo>
                  <a:pt x="1322" y="1255"/>
                  <a:pt x="1320" y="1248"/>
                  <a:pt x="1326" y="1242"/>
                </a:cubicBezTo>
                <a:cubicBezTo>
                  <a:pt x="1320" y="1243"/>
                  <a:pt x="1320" y="1251"/>
                  <a:pt x="1314" y="1251"/>
                </a:cubicBezTo>
                <a:cubicBezTo>
                  <a:pt x="1310" y="1244"/>
                  <a:pt x="1311" y="1233"/>
                  <a:pt x="1305" y="1228"/>
                </a:cubicBezTo>
                <a:cubicBezTo>
                  <a:pt x="1306" y="1238"/>
                  <a:pt x="1313" y="1249"/>
                  <a:pt x="1306" y="1257"/>
                </a:cubicBezTo>
                <a:close/>
                <a:moveTo>
                  <a:pt x="1384" y="1251"/>
                </a:moveTo>
                <a:cubicBezTo>
                  <a:pt x="1389" y="1249"/>
                  <a:pt x="1388" y="1241"/>
                  <a:pt x="1388" y="1235"/>
                </a:cubicBezTo>
                <a:cubicBezTo>
                  <a:pt x="1386" y="1234"/>
                  <a:pt x="1382" y="1229"/>
                  <a:pt x="1380" y="1230"/>
                </a:cubicBezTo>
                <a:cubicBezTo>
                  <a:pt x="1384" y="1235"/>
                  <a:pt x="1383" y="1244"/>
                  <a:pt x="1384" y="1251"/>
                </a:cubicBezTo>
                <a:close/>
                <a:moveTo>
                  <a:pt x="375" y="1230"/>
                </a:moveTo>
                <a:cubicBezTo>
                  <a:pt x="367" y="1230"/>
                  <a:pt x="371" y="1244"/>
                  <a:pt x="379" y="1241"/>
                </a:cubicBezTo>
                <a:cubicBezTo>
                  <a:pt x="380" y="1238"/>
                  <a:pt x="378" y="1232"/>
                  <a:pt x="375" y="1230"/>
                </a:cubicBezTo>
                <a:close/>
                <a:moveTo>
                  <a:pt x="1192" y="1231"/>
                </a:moveTo>
                <a:cubicBezTo>
                  <a:pt x="1191" y="1239"/>
                  <a:pt x="1195" y="1250"/>
                  <a:pt x="1196" y="1259"/>
                </a:cubicBezTo>
                <a:cubicBezTo>
                  <a:pt x="1195" y="1249"/>
                  <a:pt x="1197" y="1238"/>
                  <a:pt x="1197" y="1231"/>
                </a:cubicBezTo>
                <a:cubicBezTo>
                  <a:pt x="1194" y="1230"/>
                  <a:pt x="1195" y="1231"/>
                  <a:pt x="1192" y="1231"/>
                </a:cubicBezTo>
                <a:close/>
                <a:moveTo>
                  <a:pt x="1414" y="1255"/>
                </a:moveTo>
                <a:cubicBezTo>
                  <a:pt x="1422" y="1251"/>
                  <a:pt x="1418" y="1232"/>
                  <a:pt x="1410" y="1230"/>
                </a:cubicBezTo>
                <a:cubicBezTo>
                  <a:pt x="1410" y="1236"/>
                  <a:pt x="1414" y="1246"/>
                  <a:pt x="1414" y="1255"/>
                </a:cubicBezTo>
                <a:close/>
                <a:moveTo>
                  <a:pt x="959" y="1270"/>
                </a:moveTo>
                <a:cubicBezTo>
                  <a:pt x="967" y="1263"/>
                  <a:pt x="966" y="1239"/>
                  <a:pt x="962" y="1231"/>
                </a:cubicBezTo>
                <a:cubicBezTo>
                  <a:pt x="962" y="1244"/>
                  <a:pt x="955" y="1259"/>
                  <a:pt x="959" y="1270"/>
                </a:cubicBezTo>
                <a:close/>
                <a:moveTo>
                  <a:pt x="1351" y="1239"/>
                </a:moveTo>
                <a:cubicBezTo>
                  <a:pt x="1355" y="1241"/>
                  <a:pt x="1360" y="1239"/>
                  <a:pt x="1359" y="1233"/>
                </a:cubicBezTo>
                <a:cubicBezTo>
                  <a:pt x="1353" y="1232"/>
                  <a:pt x="1351" y="1234"/>
                  <a:pt x="1351" y="1239"/>
                </a:cubicBezTo>
                <a:close/>
                <a:moveTo>
                  <a:pt x="382" y="1246"/>
                </a:moveTo>
                <a:cubicBezTo>
                  <a:pt x="388" y="1247"/>
                  <a:pt x="390" y="1239"/>
                  <a:pt x="388" y="1235"/>
                </a:cubicBezTo>
                <a:cubicBezTo>
                  <a:pt x="382" y="1234"/>
                  <a:pt x="380" y="1242"/>
                  <a:pt x="382" y="1246"/>
                </a:cubicBezTo>
                <a:close/>
                <a:moveTo>
                  <a:pt x="1625" y="1236"/>
                </a:moveTo>
                <a:cubicBezTo>
                  <a:pt x="1625" y="1238"/>
                  <a:pt x="1625" y="1240"/>
                  <a:pt x="1625" y="1241"/>
                </a:cubicBezTo>
                <a:cubicBezTo>
                  <a:pt x="1628" y="1244"/>
                  <a:pt x="1641" y="1245"/>
                  <a:pt x="1641" y="1240"/>
                </a:cubicBezTo>
                <a:cubicBezTo>
                  <a:pt x="1638" y="1236"/>
                  <a:pt x="1631" y="1234"/>
                  <a:pt x="1625" y="1236"/>
                </a:cubicBezTo>
                <a:close/>
                <a:moveTo>
                  <a:pt x="513" y="1243"/>
                </a:moveTo>
                <a:cubicBezTo>
                  <a:pt x="515" y="1245"/>
                  <a:pt x="519" y="1244"/>
                  <a:pt x="521" y="1242"/>
                </a:cubicBezTo>
                <a:cubicBezTo>
                  <a:pt x="524" y="1234"/>
                  <a:pt x="511" y="1237"/>
                  <a:pt x="513" y="1243"/>
                </a:cubicBezTo>
                <a:close/>
                <a:moveTo>
                  <a:pt x="1335" y="1247"/>
                </a:moveTo>
                <a:cubicBezTo>
                  <a:pt x="1339" y="1245"/>
                  <a:pt x="1344" y="1244"/>
                  <a:pt x="1347" y="1240"/>
                </a:cubicBezTo>
                <a:cubicBezTo>
                  <a:pt x="1342" y="1241"/>
                  <a:pt x="1337" y="1243"/>
                  <a:pt x="1335" y="1247"/>
                </a:cubicBezTo>
                <a:close/>
                <a:moveTo>
                  <a:pt x="1106" y="1271"/>
                </a:moveTo>
                <a:cubicBezTo>
                  <a:pt x="1103" y="1277"/>
                  <a:pt x="1101" y="1292"/>
                  <a:pt x="1103" y="1301"/>
                </a:cubicBezTo>
                <a:cubicBezTo>
                  <a:pt x="1105" y="1314"/>
                  <a:pt x="1119" y="1317"/>
                  <a:pt x="1121" y="1327"/>
                </a:cubicBezTo>
                <a:cubicBezTo>
                  <a:pt x="1116" y="1324"/>
                  <a:pt x="1111" y="1323"/>
                  <a:pt x="1105" y="1326"/>
                </a:cubicBezTo>
                <a:cubicBezTo>
                  <a:pt x="1105" y="1328"/>
                  <a:pt x="1105" y="1331"/>
                  <a:pt x="1105" y="1333"/>
                </a:cubicBezTo>
                <a:cubicBezTo>
                  <a:pt x="1110" y="1337"/>
                  <a:pt x="1119" y="1336"/>
                  <a:pt x="1126" y="1336"/>
                </a:cubicBezTo>
                <a:cubicBezTo>
                  <a:pt x="1129" y="1332"/>
                  <a:pt x="1128" y="1326"/>
                  <a:pt x="1127" y="1321"/>
                </a:cubicBezTo>
                <a:cubicBezTo>
                  <a:pt x="1120" y="1316"/>
                  <a:pt x="1110" y="1309"/>
                  <a:pt x="1108" y="1297"/>
                </a:cubicBezTo>
                <a:cubicBezTo>
                  <a:pt x="1105" y="1279"/>
                  <a:pt x="1118" y="1259"/>
                  <a:pt x="1132" y="1268"/>
                </a:cubicBezTo>
                <a:cubicBezTo>
                  <a:pt x="1130" y="1279"/>
                  <a:pt x="1134" y="1290"/>
                  <a:pt x="1142" y="1294"/>
                </a:cubicBezTo>
                <a:cubicBezTo>
                  <a:pt x="1127" y="1276"/>
                  <a:pt x="1137" y="1251"/>
                  <a:pt x="1155" y="1244"/>
                </a:cubicBezTo>
                <a:cubicBezTo>
                  <a:pt x="1150" y="1242"/>
                  <a:pt x="1147" y="1248"/>
                  <a:pt x="1142" y="1249"/>
                </a:cubicBezTo>
                <a:cubicBezTo>
                  <a:pt x="1140" y="1246"/>
                  <a:pt x="1140" y="1242"/>
                  <a:pt x="1137" y="1240"/>
                </a:cubicBezTo>
                <a:cubicBezTo>
                  <a:pt x="1143" y="1263"/>
                  <a:pt x="1119" y="1264"/>
                  <a:pt x="1106" y="1271"/>
                </a:cubicBezTo>
                <a:close/>
                <a:moveTo>
                  <a:pt x="1204" y="1262"/>
                </a:moveTo>
                <a:cubicBezTo>
                  <a:pt x="1210" y="1260"/>
                  <a:pt x="1212" y="1253"/>
                  <a:pt x="1217" y="1249"/>
                </a:cubicBezTo>
                <a:cubicBezTo>
                  <a:pt x="1220" y="1247"/>
                  <a:pt x="1224" y="1247"/>
                  <a:pt x="1224" y="1241"/>
                </a:cubicBezTo>
                <a:cubicBezTo>
                  <a:pt x="1214" y="1242"/>
                  <a:pt x="1211" y="1256"/>
                  <a:pt x="1204" y="1262"/>
                </a:cubicBezTo>
                <a:close/>
                <a:moveTo>
                  <a:pt x="1200" y="1260"/>
                </a:moveTo>
                <a:cubicBezTo>
                  <a:pt x="1204" y="1256"/>
                  <a:pt x="1207" y="1246"/>
                  <a:pt x="1205" y="1241"/>
                </a:cubicBezTo>
                <a:cubicBezTo>
                  <a:pt x="1203" y="1247"/>
                  <a:pt x="1201" y="1253"/>
                  <a:pt x="1200" y="1260"/>
                </a:cubicBezTo>
                <a:close/>
                <a:moveTo>
                  <a:pt x="369" y="1248"/>
                </a:moveTo>
                <a:cubicBezTo>
                  <a:pt x="371" y="1264"/>
                  <a:pt x="385" y="1267"/>
                  <a:pt x="395" y="1276"/>
                </a:cubicBezTo>
                <a:cubicBezTo>
                  <a:pt x="394" y="1279"/>
                  <a:pt x="387" y="1275"/>
                  <a:pt x="388" y="1279"/>
                </a:cubicBezTo>
                <a:cubicBezTo>
                  <a:pt x="400" y="1295"/>
                  <a:pt x="410" y="1312"/>
                  <a:pt x="426" y="1323"/>
                </a:cubicBezTo>
                <a:cubicBezTo>
                  <a:pt x="429" y="1328"/>
                  <a:pt x="431" y="1333"/>
                  <a:pt x="439" y="1334"/>
                </a:cubicBezTo>
                <a:cubicBezTo>
                  <a:pt x="441" y="1331"/>
                  <a:pt x="443" y="1327"/>
                  <a:pt x="444" y="1322"/>
                </a:cubicBezTo>
                <a:cubicBezTo>
                  <a:pt x="439" y="1315"/>
                  <a:pt x="428" y="1315"/>
                  <a:pt x="429" y="1302"/>
                </a:cubicBezTo>
                <a:cubicBezTo>
                  <a:pt x="418" y="1294"/>
                  <a:pt x="404" y="1282"/>
                  <a:pt x="410" y="1262"/>
                </a:cubicBezTo>
                <a:cubicBezTo>
                  <a:pt x="398" y="1256"/>
                  <a:pt x="385" y="1246"/>
                  <a:pt x="369" y="1248"/>
                </a:cubicBezTo>
                <a:close/>
                <a:moveTo>
                  <a:pt x="500" y="1259"/>
                </a:moveTo>
                <a:cubicBezTo>
                  <a:pt x="500" y="1265"/>
                  <a:pt x="505" y="1265"/>
                  <a:pt x="506" y="1269"/>
                </a:cubicBezTo>
                <a:cubicBezTo>
                  <a:pt x="516" y="1268"/>
                  <a:pt x="522" y="1275"/>
                  <a:pt x="524" y="1283"/>
                </a:cubicBezTo>
                <a:cubicBezTo>
                  <a:pt x="524" y="1285"/>
                  <a:pt x="523" y="1288"/>
                  <a:pt x="523" y="1291"/>
                </a:cubicBezTo>
                <a:cubicBezTo>
                  <a:pt x="524" y="1297"/>
                  <a:pt x="530" y="1303"/>
                  <a:pt x="526" y="1308"/>
                </a:cubicBezTo>
                <a:cubicBezTo>
                  <a:pt x="534" y="1310"/>
                  <a:pt x="532" y="1301"/>
                  <a:pt x="532" y="1295"/>
                </a:cubicBezTo>
                <a:cubicBezTo>
                  <a:pt x="533" y="1277"/>
                  <a:pt x="531" y="1254"/>
                  <a:pt x="523" y="1247"/>
                </a:cubicBezTo>
                <a:cubicBezTo>
                  <a:pt x="516" y="1251"/>
                  <a:pt x="509" y="1256"/>
                  <a:pt x="500" y="1259"/>
                </a:cubicBezTo>
                <a:close/>
                <a:moveTo>
                  <a:pt x="1174" y="1255"/>
                </a:moveTo>
                <a:cubicBezTo>
                  <a:pt x="1174" y="1252"/>
                  <a:pt x="1173" y="1251"/>
                  <a:pt x="1172" y="1249"/>
                </a:cubicBezTo>
                <a:cubicBezTo>
                  <a:pt x="1170" y="1249"/>
                  <a:pt x="1168" y="1249"/>
                  <a:pt x="1166" y="1249"/>
                </a:cubicBezTo>
                <a:cubicBezTo>
                  <a:pt x="1165" y="1255"/>
                  <a:pt x="1169" y="1256"/>
                  <a:pt x="1174" y="1255"/>
                </a:cubicBezTo>
                <a:close/>
                <a:moveTo>
                  <a:pt x="1255" y="1280"/>
                </a:moveTo>
                <a:cubicBezTo>
                  <a:pt x="1264" y="1276"/>
                  <a:pt x="1274" y="1261"/>
                  <a:pt x="1268" y="1251"/>
                </a:cubicBezTo>
                <a:cubicBezTo>
                  <a:pt x="1268" y="1266"/>
                  <a:pt x="1260" y="1271"/>
                  <a:pt x="1255" y="1280"/>
                </a:cubicBezTo>
                <a:close/>
                <a:moveTo>
                  <a:pt x="1372" y="1259"/>
                </a:moveTo>
                <a:cubicBezTo>
                  <a:pt x="1373" y="1266"/>
                  <a:pt x="1375" y="1276"/>
                  <a:pt x="1374" y="1282"/>
                </a:cubicBezTo>
                <a:cubicBezTo>
                  <a:pt x="1370" y="1283"/>
                  <a:pt x="1365" y="1285"/>
                  <a:pt x="1363" y="1289"/>
                </a:cubicBezTo>
                <a:cubicBezTo>
                  <a:pt x="1366" y="1298"/>
                  <a:pt x="1361" y="1306"/>
                  <a:pt x="1360" y="1312"/>
                </a:cubicBezTo>
                <a:cubicBezTo>
                  <a:pt x="1368" y="1309"/>
                  <a:pt x="1371" y="1302"/>
                  <a:pt x="1370" y="1291"/>
                </a:cubicBezTo>
                <a:cubicBezTo>
                  <a:pt x="1376" y="1284"/>
                  <a:pt x="1382" y="1274"/>
                  <a:pt x="1379" y="1262"/>
                </a:cubicBezTo>
                <a:cubicBezTo>
                  <a:pt x="1380" y="1259"/>
                  <a:pt x="1385" y="1254"/>
                  <a:pt x="1384" y="1251"/>
                </a:cubicBezTo>
                <a:cubicBezTo>
                  <a:pt x="1382" y="1256"/>
                  <a:pt x="1377" y="1257"/>
                  <a:pt x="1372" y="1259"/>
                </a:cubicBezTo>
                <a:close/>
                <a:moveTo>
                  <a:pt x="1064" y="1254"/>
                </a:moveTo>
                <a:cubicBezTo>
                  <a:pt x="1062" y="1254"/>
                  <a:pt x="1062" y="1252"/>
                  <a:pt x="1060" y="1252"/>
                </a:cubicBezTo>
                <a:cubicBezTo>
                  <a:pt x="1056" y="1256"/>
                  <a:pt x="1063" y="1258"/>
                  <a:pt x="1064" y="1254"/>
                </a:cubicBezTo>
                <a:close/>
                <a:moveTo>
                  <a:pt x="1190" y="1273"/>
                </a:moveTo>
                <a:cubicBezTo>
                  <a:pt x="1186" y="1272"/>
                  <a:pt x="1186" y="1274"/>
                  <a:pt x="1186" y="1277"/>
                </a:cubicBezTo>
                <a:cubicBezTo>
                  <a:pt x="1189" y="1277"/>
                  <a:pt x="1189" y="1274"/>
                  <a:pt x="1193" y="1275"/>
                </a:cubicBezTo>
                <a:cubicBezTo>
                  <a:pt x="1193" y="1276"/>
                  <a:pt x="1193" y="1276"/>
                  <a:pt x="1193" y="1277"/>
                </a:cubicBezTo>
                <a:cubicBezTo>
                  <a:pt x="1194" y="1281"/>
                  <a:pt x="1191" y="1280"/>
                  <a:pt x="1192" y="1283"/>
                </a:cubicBezTo>
                <a:cubicBezTo>
                  <a:pt x="1199" y="1284"/>
                  <a:pt x="1204" y="1280"/>
                  <a:pt x="1212" y="1281"/>
                </a:cubicBezTo>
                <a:cubicBezTo>
                  <a:pt x="1212" y="1279"/>
                  <a:pt x="1212" y="1277"/>
                  <a:pt x="1212" y="1274"/>
                </a:cubicBezTo>
                <a:cubicBezTo>
                  <a:pt x="1207" y="1272"/>
                  <a:pt x="1203" y="1276"/>
                  <a:pt x="1201" y="1273"/>
                </a:cubicBezTo>
                <a:cubicBezTo>
                  <a:pt x="1203" y="1271"/>
                  <a:pt x="1208" y="1272"/>
                  <a:pt x="1210" y="1270"/>
                </a:cubicBezTo>
                <a:cubicBezTo>
                  <a:pt x="1211" y="1267"/>
                  <a:pt x="1208" y="1267"/>
                  <a:pt x="1209" y="1264"/>
                </a:cubicBezTo>
                <a:cubicBezTo>
                  <a:pt x="1202" y="1265"/>
                  <a:pt x="1201" y="1259"/>
                  <a:pt x="1192" y="1261"/>
                </a:cubicBezTo>
                <a:cubicBezTo>
                  <a:pt x="1190" y="1259"/>
                  <a:pt x="1189" y="1255"/>
                  <a:pt x="1187" y="1253"/>
                </a:cubicBezTo>
                <a:cubicBezTo>
                  <a:pt x="1189" y="1260"/>
                  <a:pt x="1190" y="1265"/>
                  <a:pt x="1190" y="1273"/>
                </a:cubicBezTo>
                <a:close/>
                <a:moveTo>
                  <a:pt x="1660" y="1262"/>
                </a:moveTo>
                <a:cubicBezTo>
                  <a:pt x="1666" y="1262"/>
                  <a:pt x="1673" y="1263"/>
                  <a:pt x="1674" y="1258"/>
                </a:cubicBezTo>
                <a:cubicBezTo>
                  <a:pt x="1672" y="1253"/>
                  <a:pt x="1654" y="1253"/>
                  <a:pt x="1660" y="1262"/>
                </a:cubicBezTo>
                <a:close/>
                <a:moveTo>
                  <a:pt x="450" y="1282"/>
                </a:moveTo>
                <a:cubicBezTo>
                  <a:pt x="449" y="1274"/>
                  <a:pt x="451" y="1268"/>
                  <a:pt x="451" y="1261"/>
                </a:cubicBezTo>
                <a:cubicBezTo>
                  <a:pt x="438" y="1255"/>
                  <a:pt x="449" y="1275"/>
                  <a:pt x="450" y="1282"/>
                </a:cubicBezTo>
                <a:close/>
                <a:moveTo>
                  <a:pt x="1647" y="1278"/>
                </a:moveTo>
                <a:cubicBezTo>
                  <a:pt x="1651" y="1275"/>
                  <a:pt x="1649" y="1266"/>
                  <a:pt x="1648" y="1262"/>
                </a:cubicBezTo>
                <a:cubicBezTo>
                  <a:pt x="1647" y="1262"/>
                  <a:pt x="1646" y="1260"/>
                  <a:pt x="1645" y="1261"/>
                </a:cubicBezTo>
                <a:cubicBezTo>
                  <a:pt x="1644" y="1266"/>
                  <a:pt x="1640" y="1277"/>
                  <a:pt x="1647" y="1278"/>
                </a:cubicBezTo>
                <a:close/>
                <a:moveTo>
                  <a:pt x="1017" y="1269"/>
                </a:moveTo>
                <a:cubicBezTo>
                  <a:pt x="1017" y="1281"/>
                  <a:pt x="1015" y="1291"/>
                  <a:pt x="1024" y="1295"/>
                </a:cubicBezTo>
                <a:cubicBezTo>
                  <a:pt x="1027" y="1293"/>
                  <a:pt x="1027" y="1288"/>
                  <a:pt x="1032" y="1287"/>
                </a:cubicBezTo>
                <a:cubicBezTo>
                  <a:pt x="1032" y="1292"/>
                  <a:pt x="1029" y="1305"/>
                  <a:pt x="1032" y="1312"/>
                </a:cubicBezTo>
                <a:cubicBezTo>
                  <a:pt x="1038" y="1314"/>
                  <a:pt x="1037" y="1305"/>
                  <a:pt x="1041" y="1307"/>
                </a:cubicBezTo>
                <a:cubicBezTo>
                  <a:pt x="1045" y="1316"/>
                  <a:pt x="1039" y="1322"/>
                  <a:pt x="1039" y="1330"/>
                </a:cubicBezTo>
                <a:cubicBezTo>
                  <a:pt x="1044" y="1331"/>
                  <a:pt x="1044" y="1328"/>
                  <a:pt x="1049" y="1328"/>
                </a:cubicBezTo>
                <a:cubicBezTo>
                  <a:pt x="1049" y="1341"/>
                  <a:pt x="1049" y="1355"/>
                  <a:pt x="1059" y="1362"/>
                </a:cubicBezTo>
                <a:cubicBezTo>
                  <a:pt x="1069" y="1354"/>
                  <a:pt x="1052" y="1340"/>
                  <a:pt x="1056" y="1327"/>
                </a:cubicBezTo>
                <a:cubicBezTo>
                  <a:pt x="1057" y="1323"/>
                  <a:pt x="1061" y="1320"/>
                  <a:pt x="1065" y="1317"/>
                </a:cubicBezTo>
                <a:cubicBezTo>
                  <a:pt x="1061" y="1304"/>
                  <a:pt x="1065" y="1291"/>
                  <a:pt x="1079" y="1290"/>
                </a:cubicBezTo>
                <a:cubicBezTo>
                  <a:pt x="1079" y="1286"/>
                  <a:pt x="1077" y="1284"/>
                  <a:pt x="1075" y="1282"/>
                </a:cubicBezTo>
                <a:cubicBezTo>
                  <a:pt x="1054" y="1283"/>
                  <a:pt x="1036" y="1281"/>
                  <a:pt x="1036" y="1262"/>
                </a:cubicBezTo>
                <a:cubicBezTo>
                  <a:pt x="1027" y="1262"/>
                  <a:pt x="1025" y="1268"/>
                  <a:pt x="1017" y="1269"/>
                </a:cubicBezTo>
                <a:close/>
                <a:moveTo>
                  <a:pt x="538" y="1273"/>
                </a:moveTo>
                <a:cubicBezTo>
                  <a:pt x="543" y="1273"/>
                  <a:pt x="547" y="1270"/>
                  <a:pt x="546" y="1263"/>
                </a:cubicBezTo>
                <a:cubicBezTo>
                  <a:pt x="540" y="1261"/>
                  <a:pt x="536" y="1269"/>
                  <a:pt x="538" y="1273"/>
                </a:cubicBezTo>
                <a:close/>
                <a:moveTo>
                  <a:pt x="1238" y="1266"/>
                </a:moveTo>
                <a:cubicBezTo>
                  <a:pt x="1240" y="1268"/>
                  <a:pt x="1242" y="1268"/>
                  <a:pt x="1246" y="1268"/>
                </a:cubicBezTo>
                <a:cubicBezTo>
                  <a:pt x="1246" y="1266"/>
                  <a:pt x="1246" y="1264"/>
                  <a:pt x="1246" y="1262"/>
                </a:cubicBezTo>
                <a:cubicBezTo>
                  <a:pt x="1242" y="1262"/>
                  <a:pt x="1238" y="1262"/>
                  <a:pt x="1238" y="1266"/>
                </a:cubicBezTo>
                <a:close/>
                <a:moveTo>
                  <a:pt x="1652" y="1266"/>
                </a:moveTo>
                <a:cubicBezTo>
                  <a:pt x="1652" y="1272"/>
                  <a:pt x="1662" y="1278"/>
                  <a:pt x="1666" y="1272"/>
                </a:cubicBezTo>
                <a:cubicBezTo>
                  <a:pt x="1665" y="1267"/>
                  <a:pt x="1655" y="1260"/>
                  <a:pt x="1652" y="1266"/>
                </a:cubicBezTo>
                <a:close/>
                <a:moveTo>
                  <a:pt x="771" y="1296"/>
                </a:moveTo>
                <a:cubicBezTo>
                  <a:pt x="771" y="1285"/>
                  <a:pt x="778" y="1276"/>
                  <a:pt x="777" y="1266"/>
                </a:cubicBezTo>
                <a:cubicBezTo>
                  <a:pt x="766" y="1267"/>
                  <a:pt x="771" y="1291"/>
                  <a:pt x="771" y="1296"/>
                </a:cubicBezTo>
                <a:close/>
                <a:moveTo>
                  <a:pt x="474" y="1285"/>
                </a:moveTo>
                <a:cubicBezTo>
                  <a:pt x="467" y="1286"/>
                  <a:pt x="470" y="1295"/>
                  <a:pt x="467" y="1298"/>
                </a:cubicBezTo>
                <a:cubicBezTo>
                  <a:pt x="464" y="1293"/>
                  <a:pt x="459" y="1290"/>
                  <a:pt x="457" y="1284"/>
                </a:cubicBezTo>
                <a:cubicBezTo>
                  <a:pt x="453" y="1285"/>
                  <a:pt x="450" y="1287"/>
                  <a:pt x="448" y="1289"/>
                </a:cubicBezTo>
                <a:cubicBezTo>
                  <a:pt x="455" y="1293"/>
                  <a:pt x="462" y="1296"/>
                  <a:pt x="465" y="1304"/>
                </a:cubicBezTo>
                <a:cubicBezTo>
                  <a:pt x="470" y="1303"/>
                  <a:pt x="472" y="1304"/>
                  <a:pt x="478" y="1304"/>
                </a:cubicBezTo>
                <a:cubicBezTo>
                  <a:pt x="478" y="1298"/>
                  <a:pt x="483" y="1297"/>
                  <a:pt x="484" y="1293"/>
                </a:cubicBezTo>
                <a:cubicBezTo>
                  <a:pt x="478" y="1294"/>
                  <a:pt x="476" y="1303"/>
                  <a:pt x="470" y="1301"/>
                </a:cubicBezTo>
                <a:cubicBezTo>
                  <a:pt x="472" y="1289"/>
                  <a:pt x="481" y="1283"/>
                  <a:pt x="484" y="1272"/>
                </a:cubicBezTo>
                <a:cubicBezTo>
                  <a:pt x="474" y="1269"/>
                  <a:pt x="475" y="1279"/>
                  <a:pt x="474" y="1285"/>
                </a:cubicBezTo>
                <a:close/>
                <a:moveTo>
                  <a:pt x="1345" y="1273"/>
                </a:moveTo>
                <a:cubicBezTo>
                  <a:pt x="1350" y="1273"/>
                  <a:pt x="1351" y="1281"/>
                  <a:pt x="1358" y="1277"/>
                </a:cubicBezTo>
                <a:cubicBezTo>
                  <a:pt x="1357" y="1275"/>
                  <a:pt x="1357" y="1273"/>
                  <a:pt x="1356" y="1272"/>
                </a:cubicBezTo>
                <a:cubicBezTo>
                  <a:pt x="1352" y="1272"/>
                  <a:pt x="1348" y="1272"/>
                  <a:pt x="1345" y="1273"/>
                </a:cubicBezTo>
                <a:close/>
                <a:moveTo>
                  <a:pt x="1157" y="1273"/>
                </a:moveTo>
                <a:cubicBezTo>
                  <a:pt x="1156" y="1273"/>
                  <a:pt x="1154" y="1273"/>
                  <a:pt x="1153" y="1273"/>
                </a:cubicBezTo>
                <a:cubicBezTo>
                  <a:pt x="1152" y="1278"/>
                  <a:pt x="1158" y="1277"/>
                  <a:pt x="1157" y="1273"/>
                </a:cubicBezTo>
                <a:close/>
                <a:moveTo>
                  <a:pt x="742" y="1282"/>
                </a:moveTo>
                <a:cubicBezTo>
                  <a:pt x="742" y="1279"/>
                  <a:pt x="743" y="1275"/>
                  <a:pt x="739" y="1275"/>
                </a:cubicBezTo>
                <a:cubicBezTo>
                  <a:pt x="737" y="1278"/>
                  <a:pt x="739" y="1282"/>
                  <a:pt x="742" y="1282"/>
                </a:cubicBezTo>
                <a:close/>
                <a:moveTo>
                  <a:pt x="539" y="1280"/>
                </a:moveTo>
                <a:cubicBezTo>
                  <a:pt x="538" y="1283"/>
                  <a:pt x="547" y="1282"/>
                  <a:pt x="547" y="1280"/>
                </a:cubicBezTo>
                <a:cubicBezTo>
                  <a:pt x="545" y="1278"/>
                  <a:pt x="540" y="1278"/>
                  <a:pt x="539" y="1280"/>
                </a:cubicBezTo>
                <a:close/>
                <a:moveTo>
                  <a:pt x="787" y="1295"/>
                </a:moveTo>
                <a:cubicBezTo>
                  <a:pt x="793" y="1291"/>
                  <a:pt x="799" y="1286"/>
                  <a:pt x="804" y="1279"/>
                </a:cubicBezTo>
                <a:cubicBezTo>
                  <a:pt x="797" y="1282"/>
                  <a:pt x="788" y="1289"/>
                  <a:pt x="787" y="1295"/>
                </a:cubicBezTo>
                <a:close/>
                <a:moveTo>
                  <a:pt x="751" y="1294"/>
                </a:moveTo>
                <a:cubicBezTo>
                  <a:pt x="750" y="1291"/>
                  <a:pt x="747" y="1283"/>
                  <a:pt x="744" y="1284"/>
                </a:cubicBezTo>
                <a:cubicBezTo>
                  <a:pt x="747" y="1286"/>
                  <a:pt x="748" y="1295"/>
                  <a:pt x="751" y="1294"/>
                </a:cubicBezTo>
                <a:close/>
                <a:moveTo>
                  <a:pt x="1186" y="1287"/>
                </a:moveTo>
                <a:cubicBezTo>
                  <a:pt x="1189" y="1287"/>
                  <a:pt x="1190" y="1285"/>
                  <a:pt x="1191" y="1284"/>
                </a:cubicBezTo>
                <a:cubicBezTo>
                  <a:pt x="1187" y="1283"/>
                  <a:pt x="1187" y="1285"/>
                  <a:pt x="1186" y="1287"/>
                </a:cubicBezTo>
                <a:close/>
                <a:moveTo>
                  <a:pt x="1263" y="1286"/>
                </a:moveTo>
                <a:cubicBezTo>
                  <a:pt x="1267" y="1296"/>
                  <a:pt x="1264" y="1312"/>
                  <a:pt x="1258" y="1318"/>
                </a:cubicBezTo>
                <a:cubicBezTo>
                  <a:pt x="1245" y="1331"/>
                  <a:pt x="1225" y="1323"/>
                  <a:pt x="1211" y="1315"/>
                </a:cubicBezTo>
                <a:cubicBezTo>
                  <a:pt x="1205" y="1328"/>
                  <a:pt x="1196" y="1339"/>
                  <a:pt x="1201" y="1359"/>
                </a:cubicBezTo>
                <a:cubicBezTo>
                  <a:pt x="1185" y="1372"/>
                  <a:pt x="1197" y="1413"/>
                  <a:pt x="1169" y="1414"/>
                </a:cubicBezTo>
                <a:cubicBezTo>
                  <a:pt x="1169" y="1422"/>
                  <a:pt x="1165" y="1434"/>
                  <a:pt x="1171" y="1439"/>
                </a:cubicBezTo>
                <a:cubicBezTo>
                  <a:pt x="1180" y="1430"/>
                  <a:pt x="1194" y="1424"/>
                  <a:pt x="1210" y="1425"/>
                </a:cubicBezTo>
                <a:cubicBezTo>
                  <a:pt x="1210" y="1419"/>
                  <a:pt x="1209" y="1415"/>
                  <a:pt x="1214" y="1413"/>
                </a:cubicBezTo>
                <a:cubicBezTo>
                  <a:pt x="1218" y="1413"/>
                  <a:pt x="1217" y="1420"/>
                  <a:pt x="1222" y="1419"/>
                </a:cubicBezTo>
                <a:cubicBezTo>
                  <a:pt x="1220" y="1395"/>
                  <a:pt x="1229" y="1373"/>
                  <a:pt x="1246" y="1367"/>
                </a:cubicBezTo>
                <a:cubicBezTo>
                  <a:pt x="1260" y="1362"/>
                  <a:pt x="1269" y="1376"/>
                  <a:pt x="1275" y="1386"/>
                </a:cubicBezTo>
                <a:cubicBezTo>
                  <a:pt x="1284" y="1383"/>
                  <a:pt x="1290" y="1387"/>
                  <a:pt x="1298" y="1389"/>
                </a:cubicBezTo>
                <a:cubicBezTo>
                  <a:pt x="1301" y="1376"/>
                  <a:pt x="1302" y="1360"/>
                  <a:pt x="1319" y="1361"/>
                </a:cubicBezTo>
                <a:cubicBezTo>
                  <a:pt x="1318" y="1352"/>
                  <a:pt x="1323" y="1337"/>
                  <a:pt x="1334" y="1339"/>
                </a:cubicBezTo>
                <a:cubicBezTo>
                  <a:pt x="1333" y="1332"/>
                  <a:pt x="1335" y="1324"/>
                  <a:pt x="1334" y="1319"/>
                </a:cubicBezTo>
                <a:cubicBezTo>
                  <a:pt x="1326" y="1322"/>
                  <a:pt x="1321" y="1328"/>
                  <a:pt x="1312" y="1327"/>
                </a:cubicBezTo>
                <a:cubicBezTo>
                  <a:pt x="1305" y="1325"/>
                  <a:pt x="1304" y="1318"/>
                  <a:pt x="1297" y="1317"/>
                </a:cubicBezTo>
                <a:cubicBezTo>
                  <a:pt x="1291" y="1329"/>
                  <a:pt x="1273" y="1328"/>
                  <a:pt x="1266" y="1317"/>
                </a:cubicBezTo>
                <a:cubicBezTo>
                  <a:pt x="1273" y="1309"/>
                  <a:pt x="1264" y="1290"/>
                  <a:pt x="1275" y="1285"/>
                </a:cubicBezTo>
                <a:cubicBezTo>
                  <a:pt x="1271" y="1284"/>
                  <a:pt x="1267" y="1285"/>
                  <a:pt x="1263" y="1286"/>
                </a:cubicBezTo>
                <a:close/>
                <a:moveTo>
                  <a:pt x="1195" y="1291"/>
                </a:moveTo>
                <a:cubicBezTo>
                  <a:pt x="1196" y="1290"/>
                  <a:pt x="1197" y="1286"/>
                  <a:pt x="1195" y="1285"/>
                </a:cubicBezTo>
                <a:cubicBezTo>
                  <a:pt x="1195" y="1286"/>
                  <a:pt x="1193" y="1290"/>
                  <a:pt x="1195" y="1291"/>
                </a:cubicBezTo>
                <a:close/>
                <a:moveTo>
                  <a:pt x="1207" y="1300"/>
                </a:moveTo>
                <a:cubicBezTo>
                  <a:pt x="1206" y="1296"/>
                  <a:pt x="1206" y="1291"/>
                  <a:pt x="1204" y="1289"/>
                </a:cubicBezTo>
                <a:cubicBezTo>
                  <a:pt x="1204" y="1293"/>
                  <a:pt x="1203" y="1299"/>
                  <a:pt x="1207" y="1300"/>
                </a:cubicBezTo>
                <a:close/>
                <a:moveTo>
                  <a:pt x="501" y="1297"/>
                </a:moveTo>
                <a:cubicBezTo>
                  <a:pt x="506" y="1298"/>
                  <a:pt x="507" y="1295"/>
                  <a:pt x="511" y="1295"/>
                </a:cubicBezTo>
                <a:cubicBezTo>
                  <a:pt x="510" y="1287"/>
                  <a:pt x="504" y="1297"/>
                  <a:pt x="501" y="1297"/>
                </a:cubicBezTo>
                <a:close/>
                <a:moveTo>
                  <a:pt x="1241" y="1297"/>
                </a:moveTo>
                <a:cubicBezTo>
                  <a:pt x="1242" y="1294"/>
                  <a:pt x="1240" y="1293"/>
                  <a:pt x="1238" y="1293"/>
                </a:cubicBezTo>
                <a:cubicBezTo>
                  <a:pt x="1237" y="1294"/>
                  <a:pt x="1237" y="1298"/>
                  <a:pt x="1241" y="1297"/>
                </a:cubicBezTo>
                <a:close/>
                <a:moveTo>
                  <a:pt x="718" y="1301"/>
                </a:moveTo>
                <a:cubicBezTo>
                  <a:pt x="722" y="1300"/>
                  <a:pt x="723" y="1303"/>
                  <a:pt x="725" y="1301"/>
                </a:cubicBezTo>
                <a:cubicBezTo>
                  <a:pt x="725" y="1297"/>
                  <a:pt x="723" y="1297"/>
                  <a:pt x="722" y="1295"/>
                </a:cubicBezTo>
                <a:cubicBezTo>
                  <a:pt x="720" y="1295"/>
                  <a:pt x="719" y="1295"/>
                  <a:pt x="717" y="1295"/>
                </a:cubicBezTo>
                <a:cubicBezTo>
                  <a:pt x="717" y="1298"/>
                  <a:pt x="718" y="1299"/>
                  <a:pt x="718" y="1301"/>
                </a:cubicBezTo>
                <a:close/>
                <a:moveTo>
                  <a:pt x="792" y="1300"/>
                </a:moveTo>
                <a:cubicBezTo>
                  <a:pt x="797" y="1300"/>
                  <a:pt x="798" y="1297"/>
                  <a:pt x="801" y="1295"/>
                </a:cubicBezTo>
                <a:cubicBezTo>
                  <a:pt x="797" y="1295"/>
                  <a:pt x="794" y="1297"/>
                  <a:pt x="792" y="1300"/>
                </a:cubicBezTo>
                <a:close/>
                <a:moveTo>
                  <a:pt x="756" y="1305"/>
                </a:moveTo>
                <a:cubicBezTo>
                  <a:pt x="753" y="1301"/>
                  <a:pt x="747" y="1300"/>
                  <a:pt x="743" y="1296"/>
                </a:cubicBezTo>
                <a:cubicBezTo>
                  <a:pt x="745" y="1301"/>
                  <a:pt x="751" y="1306"/>
                  <a:pt x="756" y="1305"/>
                </a:cubicBezTo>
                <a:close/>
                <a:moveTo>
                  <a:pt x="815" y="1297"/>
                </a:moveTo>
                <a:cubicBezTo>
                  <a:pt x="811" y="1304"/>
                  <a:pt x="803" y="1306"/>
                  <a:pt x="793" y="1306"/>
                </a:cubicBezTo>
                <a:cubicBezTo>
                  <a:pt x="792" y="1303"/>
                  <a:pt x="791" y="1300"/>
                  <a:pt x="787" y="1302"/>
                </a:cubicBezTo>
                <a:cubicBezTo>
                  <a:pt x="792" y="1309"/>
                  <a:pt x="799" y="1313"/>
                  <a:pt x="805" y="1318"/>
                </a:cubicBezTo>
                <a:cubicBezTo>
                  <a:pt x="808" y="1314"/>
                  <a:pt x="801" y="1314"/>
                  <a:pt x="802" y="1310"/>
                </a:cubicBezTo>
                <a:cubicBezTo>
                  <a:pt x="805" y="1304"/>
                  <a:pt x="818" y="1307"/>
                  <a:pt x="820" y="1300"/>
                </a:cubicBezTo>
                <a:cubicBezTo>
                  <a:pt x="819" y="1298"/>
                  <a:pt x="818" y="1297"/>
                  <a:pt x="815" y="1297"/>
                </a:cubicBezTo>
                <a:close/>
                <a:moveTo>
                  <a:pt x="1153" y="1298"/>
                </a:moveTo>
                <a:cubicBezTo>
                  <a:pt x="1157" y="1309"/>
                  <a:pt x="1152" y="1328"/>
                  <a:pt x="1164" y="1329"/>
                </a:cubicBezTo>
                <a:cubicBezTo>
                  <a:pt x="1160" y="1321"/>
                  <a:pt x="1160" y="1309"/>
                  <a:pt x="1160" y="1298"/>
                </a:cubicBezTo>
                <a:cubicBezTo>
                  <a:pt x="1158" y="1296"/>
                  <a:pt x="1156" y="1299"/>
                  <a:pt x="1153" y="1298"/>
                </a:cubicBezTo>
                <a:close/>
                <a:moveTo>
                  <a:pt x="1172" y="1303"/>
                </a:moveTo>
                <a:cubicBezTo>
                  <a:pt x="1175" y="1303"/>
                  <a:pt x="1176" y="1301"/>
                  <a:pt x="1176" y="1298"/>
                </a:cubicBezTo>
                <a:cubicBezTo>
                  <a:pt x="1173" y="1299"/>
                  <a:pt x="1171" y="1301"/>
                  <a:pt x="1172" y="1303"/>
                </a:cubicBezTo>
                <a:close/>
                <a:moveTo>
                  <a:pt x="781" y="1300"/>
                </a:moveTo>
                <a:cubicBezTo>
                  <a:pt x="780" y="1304"/>
                  <a:pt x="785" y="1304"/>
                  <a:pt x="784" y="1300"/>
                </a:cubicBezTo>
                <a:cubicBezTo>
                  <a:pt x="783" y="1299"/>
                  <a:pt x="783" y="1300"/>
                  <a:pt x="781" y="1300"/>
                </a:cubicBezTo>
                <a:close/>
                <a:moveTo>
                  <a:pt x="1803" y="1312"/>
                </a:moveTo>
                <a:cubicBezTo>
                  <a:pt x="1806" y="1310"/>
                  <a:pt x="1814" y="1303"/>
                  <a:pt x="1809" y="1299"/>
                </a:cubicBezTo>
                <a:cubicBezTo>
                  <a:pt x="1808" y="1304"/>
                  <a:pt x="1803" y="1309"/>
                  <a:pt x="1803" y="1312"/>
                </a:cubicBezTo>
                <a:close/>
                <a:moveTo>
                  <a:pt x="1762" y="1320"/>
                </a:moveTo>
                <a:cubicBezTo>
                  <a:pt x="1765" y="1318"/>
                  <a:pt x="1766" y="1309"/>
                  <a:pt x="1764" y="1306"/>
                </a:cubicBezTo>
                <a:cubicBezTo>
                  <a:pt x="1756" y="1303"/>
                  <a:pt x="1755" y="1321"/>
                  <a:pt x="1762" y="1320"/>
                </a:cubicBezTo>
                <a:close/>
                <a:moveTo>
                  <a:pt x="315" y="1324"/>
                </a:moveTo>
                <a:cubicBezTo>
                  <a:pt x="315" y="1319"/>
                  <a:pt x="315" y="1313"/>
                  <a:pt x="310" y="1313"/>
                </a:cubicBezTo>
                <a:cubicBezTo>
                  <a:pt x="304" y="1314"/>
                  <a:pt x="308" y="1326"/>
                  <a:pt x="315" y="1324"/>
                </a:cubicBezTo>
                <a:close/>
                <a:moveTo>
                  <a:pt x="1799" y="1317"/>
                </a:moveTo>
                <a:cubicBezTo>
                  <a:pt x="1800" y="1318"/>
                  <a:pt x="1801" y="1319"/>
                  <a:pt x="1802" y="1318"/>
                </a:cubicBezTo>
                <a:cubicBezTo>
                  <a:pt x="1803" y="1316"/>
                  <a:pt x="1802" y="1315"/>
                  <a:pt x="1801" y="1314"/>
                </a:cubicBezTo>
                <a:cubicBezTo>
                  <a:pt x="1801" y="1316"/>
                  <a:pt x="1798" y="1315"/>
                  <a:pt x="1799" y="1317"/>
                </a:cubicBezTo>
                <a:close/>
                <a:moveTo>
                  <a:pt x="318" y="1318"/>
                </a:moveTo>
                <a:cubicBezTo>
                  <a:pt x="318" y="1322"/>
                  <a:pt x="316" y="1324"/>
                  <a:pt x="317" y="1328"/>
                </a:cubicBezTo>
                <a:cubicBezTo>
                  <a:pt x="322" y="1327"/>
                  <a:pt x="326" y="1325"/>
                  <a:pt x="326" y="1318"/>
                </a:cubicBezTo>
                <a:cubicBezTo>
                  <a:pt x="323" y="1317"/>
                  <a:pt x="322" y="1319"/>
                  <a:pt x="318" y="1318"/>
                </a:cubicBezTo>
                <a:close/>
                <a:moveTo>
                  <a:pt x="1769" y="1326"/>
                </a:moveTo>
                <a:cubicBezTo>
                  <a:pt x="1775" y="1326"/>
                  <a:pt x="1780" y="1325"/>
                  <a:pt x="1780" y="1318"/>
                </a:cubicBezTo>
                <a:cubicBezTo>
                  <a:pt x="1776" y="1317"/>
                  <a:pt x="1768" y="1319"/>
                  <a:pt x="1769" y="1326"/>
                </a:cubicBezTo>
                <a:close/>
                <a:moveTo>
                  <a:pt x="721" y="1328"/>
                </a:moveTo>
                <a:cubicBezTo>
                  <a:pt x="738" y="1330"/>
                  <a:pt x="749" y="1342"/>
                  <a:pt x="765" y="1342"/>
                </a:cubicBezTo>
                <a:cubicBezTo>
                  <a:pt x="765" y="1338"/>
                  <a:pt x="764" y="1335"/>
                  <a:pt x="762" y="1332"/>
                </a:cubicBezTo>
                <a:cubicBezTo>
                  <a:pt x="751" y="1334"/>
                  <a:pt x="750" y="1325"/>
                  <a:pt x="743" y="1322"/>
                </a:cubicBezTo>
                <a:cubicBezTo>
                  <a:pt x="734" y="1328"/>
                  <a:pt x="720" y="1318"/>
                  <a:pt x="710" y="1320"/>
                </a:cubicBezTo>
                <a:cubicBezTo>
                  <a:pt x="713" y="1323"/>
                  <a:pt x="719" y="1323"/>
                  <a:pt x="721" y="1328"/>
                </a:cubicBezTo>
                <a:close/>
                <a:moveTo>
                  <a:pt x="290" y="1337"/>
                </a:moveTo>
                <a:cubicBezTo>
                  <a:pt x="300" y="1337"/>
                  <a:pt x="298" y="1327"/>
                  <a:pt x="296" y="1321"/>
                </a:cubicBezTo>
                <a:cubicBezTo>
                  <a:pt x="290" y="1320"/>
                  <a:pt x="287" y="1321"/>
                  <a:pt x="284" y="1323"/>
                </a:cubicBezTo>
                <a:cubicBezTo>
                  <a:pt x="284" y="1326"/>
                  <a:pt x="282" y="1326"/>
                  <a:pt x="283" y="1328"/>
                </a:cubicBezTo>
                <a:cubicBezTo>
                  <a:pt x="285" y="1331"/>
                  <a:pt x="291" y="1327"/>
                  <a:pt x="292" y="1328"/>
                </a:cubicBezTo>
                <a:cubicBezTo>
                  <a:pt x="291" y="1331"/>
                  <a:pt x="289" y="1335"/>
                  <a:pt x="290" y="1337"/>
                </a:cubicBezTo>
                <a:close/>
                <a:moveTo>
                  <a:pt x="517" y="1321"/>
                </a:moveTo>
                <a:cubicBezTo>
                  <a:pt x="508" y="1321"/>
                  <a:pt x="499" y="1322"/>
                  <a:pt x="491" y="1323"/>
                </a:cubicBezTo>
                <a:cubicBezTo>
                  <a:pt x="489" y="1327"/>
                  <a:pt x="486" y="1329"/>
                  <a:pt x="484" y="1332"/>
                </a:cubicBezTo>
                <a:cubicBezTo>
                  <a:pt x="490" y="1345"/>
                  <a:pt x="509" y="1348"/>
                  <a:pt x="506" y="1368"/>
                </a:cubicBezTo>
                <a:cubicBezTo>
                  <a:pt x="518" y="1370"/>
                  <a:pt x="536" y="1374"/>
                  <a:pt x="551" y="1373"/>
                </a:cubicBezTo>
                <a:cubicBezTo>
                  <a:pt x="549" y="1346"/>
                  <a:pt x="531" y="1335"/>
                  <a:pt x="517" y="1321"/>
                </a:cubicBezTo>
                <a:close/>
                <a:moveTo>
                  <a:pt x="479" y="1336"/>
                </a:moveTo>
                <a:cubicBezTo>
                  <a:pt x="476" y="1333"/>
                  <a:pt x="471" y="1335"/>
                  <a:pt x="467" y="1333"/>
                </a:cubicBezTo>
                <a:cubicBezTo>
                  <a:pt x="461" y="1331"/>
                  <a:pt x="458" y="1324"/>
                  <a:pt x="452" y="1325"/>
                </a:cubicBezTo>
                <a:cubicBezTo>
                  <a:pt x="448" y="1328"/>
                  <a:pt x="450" y="1338"/>
                  <a:pt x="451" y="1344"/>
                </a:cubicBezTo>
                <a:cubicBezTo>
                  <a:pt x="461" y="1350"/>
                  <a:pt x="475" y="1358"/>
                  <a:pt x="489" y="1358"/>
                </a:cubicBezTo>
                <a:cubicBezTo>
                  <a:pt x="486" y="1348"/>
                  <a:pt x="486" y="1341"/>
                  <a:pt x="479" y="1336"/>
                </a:cubicBezTo>
                <a:close/>
                <a:moveTo>
                  <a:pt x="2027" y="1334"/>
                </a:moveTo>
                <a:cubicBezTo>
                  <a:pt x="2005" y="1328"/>
                  <a:pt x="1974" y="1322"/>
                  <a:pt x="1954" y="1326"/>
                </a:cubicBezTo>
                <a:cubicBezTo>
                  <a:pt x="1953" y="1331"/>
                  <a:pt x="1960" y="1331"/>
                  <a:pt x="1959" y="1333"/>
                </a:cubicBezTo>
                <a:cubicBezTo>
                  <a:pt x="1941" y="1328"/>
                  <a:pt x="1924" y="1326"/>
                  <a:pt x="1905" y="1328"/>
                </a:cubicBezTo>
                <a:cubicBezTo>
                  <a:pt x="1896" y="1328"/>
                  <a:pt x="1888" y="1333"/>
                  <a:pt x="1880" y="1334"/>
                </a:cubicBezTo>
                <a:cubicBezTo>
                  <a:pt x="1862" y="1335"/>
                  <a:pt x="1844" y="1325"/>
                  <a:pt x="1824" y="1331"/>
                </a:cubicBezTo>
                <a:cubicBezTo>
                  <a:pt x="1823" y="1350"/>
                  <a:pt x="1805" y="1359"/>
                  <a:pt x="1789" y="1349"/>
                </a:cubicBezTo>
                <a:cubicBezTo>
                  <a:pt x="1788" y="1355"/>
                  <a:pt x="1793" y="1354"/>
                  <a:pt x="1793" y="1360"/>
                </a:cubicBezTo>
                <a:cubicBezTo>
                  <a:pt x="1778" y="1380"/>
                  <a:pt x="1750" y="1360"/>
                  <a:pt x="1756" y="1333"/>
                </a:cubicBezTo>
                <a:cubicBezTo>
                  <a:pt x="1738" y="1334"/>
                  <a:pt x="1712" y="1336"/>
                  <a:pt x="1702" y="1349"/>
                </a:cubicBezTo>
                <a:cubicBezTo>
                  <a:pt x="1712" y="1355"/>
                  <a:pt x="1731" y="1356"/>
                  <a:pt x="1736" y="1363"/>
                </a:cubicBezTo>
                <a:cubicBezTo>
                  <a:pt x="1721" y="1359"/>
                  <a:pt x="1705" y="1356"/>
                  <a:pt x="1686" y="1356"/>
                </a:cubicBezTo>
                <a:cubicBezTo>
                  <a:pt x="1675" y="1349"/>
                  <a:pt x="1659" y="1357"/>
                  <a:pt x="1648" y="1359"/>
                </a:cubicBezTo>
                <a:cubicBezTo>
                  <a:pt x="1629" y="1362"/>
                  <a:pt x="1608" y="1368"/>
                  <a:pt x="1591" y="1373"/>
                </a:cubicBezTo>
                <a:cubicBezTo>
                  <a:pt x="1578" y="1376"/>
                  <a:pt x="1561" y="1378"/>
                  <a:pt x="1559" y="1384"/>
                </a:cubicBezTo>
                <a:cubicBezTo>
                  <a:pt x="1557" y="1395"/>
                  <a:pt x="1576" y="1415"/>
                  <a:pt x="1582" y="1414"/>
                </a:cubicBezTo>
                <a:cubicBezTo>
                  <a:pt x="1585" y="1389"/>
                  <a:pt x="1629" y="1358"/>
                  <a:pt x="1638" y="1396"/>
                </a:cubicBezTo>
                <a:cubicBezTo>
                  <a:pt x="1653" y="1399"/>
                  <a:pt x="1651" y="1417"/>
                  <a:pt x="1644" y="1427"/>
                </a:cubicBezTo>
                <a:cubicBezTo>
                  <a:pt x="1642" y="1427"/>
                  <a:pt x="1641" y="1425"/>
                  <a:pt x="1638" y="1426"/>
                </a:cubicBezTo>
                <a:cubicBezTo>
                  <a:pt x="1645" y="1438"/>
                  <a:pt x="1634" y="1443"/>
                  <a:pt x="1632" y="1451"/>
                </a:cubicBezTo>
                <a:cubicBezTo>
                  <a:pt x="1630" y="1457"/>
                  <a:pt x="1633" y="1462"/>
                  <a:pt x="1629" y="1466"/>
                </a:cubicBezTo>
                <a:cubicBezTo>
                  <a:pt x="1605" y="1478"/>
                  <a:pt x="1575" y="1461"/>
                  <a:pt x="1580" y="1426"/>
                </a:cubicBezTo>
                <a:cubicBezTo>
                  <a:pt x="1576" y="1420"/>
                  <a:pt x="1569" y="1416"/>
                  <a:pt x="1559" y="1415"/>
                </a:cubicBezTo>
                <a:cubicBezTo>
                  <a:pt x="1557" y="1420"/>
                  <a:pt x="1553" y="1424"/>
                  <a:pt x="1549" y="1428"/>
                </a:cubicBezTo>
                <a:cubicBezTo>
                  <a:pt x="1549" y="1446"/>
                  <a:pt x="1546" y="1460"/>
                  <a:pt x="1537" y="1469"/>
                </a:cubicBezTo>
                <a:cubicBezTo>
                  <a:pt x="1520" y="1478"/>
                  <a:pt x="1504" y="1465"/>
                  <a:pt x="1504" y="1445"/>
                </a:cubicBezTo>
                <a:cubicBezTo>
                  <a:pt x="1481" y="1438"/>
                  <a:pt x="1488" y="1407"/>
                  <a:pt x="1509" y="1404"/>
                </a:cubicBezTo>
                <a:cubicBezTo>
                  <a:pt x="1523" y="1401"/>
                  <a:pt x="1535" y="1411"/>
                  <a:pt x="1546" y="1413"/>
                </a:cubicBezTo>
                <a:cubicBezTo>
                  <a:pt x="1549" y="1411"/>
                  <a:pt x="1552" y="1409"/>
                  <a:pt x="1557" y="1408"/>
                </a:cubicBezTo>
                <a:cubicBezTo>
                  <a:pt x="1554" y="1398"/>
                  <a:pt x="1549" y="1390"/>
                  <a:pt x="1544" y="1383"/>
                </a:cubicBezTo>
                <a:cubicBezTo>
                  <a:pt x="1518" y="1384"/>
                  <a:pt x="1496" y="1390"/>
                  <a:pt x="1472" y="1395"/>
                </a:cubicBezTo>
                <a:cubicBezTo>
                  <a:pt x="1462" y="1401"/>
                  <a:pt x="1444" y="1399"/>
                  <a:pt x="1437" y="1409"/>
                </a:cubicBezTo>
                <a:cubicBezTo>
                  <a:pt x="1442" y="1413"/>
                  <a:pt x="1451" y="1412"/>
                  <a:pt x="1457" y="1416"/>
                </a:cubicBezTo>
                <a:cubicBezTo>
                  <a:pt x="1460" y="1412"/>
                  <a:pt x="1462" y="1407"/>
                  <a:pt x="1469" y="1407"/>
                </a:cubicBezTo>
                <a:cubicBezTo>
                  <a:pt x="1469" y="1409"/>
                  <a:pt x="1470" y="1410"/>
                  <a:pt x="1471" y="1410"/>
                </a:cubicBezTo>
                <a:cubicBezTo>
                  <a:pt x="1471" y="1414"/>
                  <a:pt x="1467" y="1414"/>
                  <a:pt x="1468" y="1418"/>
                </a:cubicBezTo>
                <a:cubicBezTo>
                  <a:pt x="1471" y="1421"/>
                  <a:pt x="1477" y="1421"/>
                  <a:pt x="1481" y="1423"/>
                </a:cubicBezTo>
                <a:cubicBezTo>
                  <a:pt x="1482" y="1426"/>
                  <a:pt x="1486" y="1431"/>
                  <a:pt x="1484" y="1434"/>
                </a:cubicBezTo>
                <a:cubicBezTo>
                  <a:pt x="1467" y="1422"/>
                  <a:pt x="1444" y="1416"/>
                  <a:pt x="1414" y="1417"/>
                </a:cubicBezTo>
                <a:cubicBezTo>
                  <a:pt x="1406" y="1430"/>
                  <a:pt x="1386" y="1420"/>
                  <a:pt x="1370" y="1422"/>
                </a:cubicBezTo>
                <a:cubicBezTo>
                  <a:pt x="1371" y="1428"/>
                  <a:pt x="1377" y="1431"/>
                  <a:pt x="1378" y="1437"/>
                </a:cubicBezTo>
                <a:cubicBezTo>
                  <a:pt x="1380" y="1450"/>
                  <a:pt x="1371" y="1465"/>
                  <a:pt x="1359" y="1467"/>
                </a:cubicBezTo>
                <a:cubicBezTo>
                  <a:pt x="1350" y="1468"/>
                  <a:pt x="1345" y="1462"/>
                  <a:pt x="1337" y="1462"/>
                </a:cubicBezTo>
                <a:cubicBezTo>
                  <a:pt x="1335" y="1472"/>
                  <a:pt x="1333" y="1482"/>
                  <a:pt x="1326" y="1485"/>
                </a:cubicBezTo>
                <a:cubicBezTo>
                  <a:pt x="1314" y="1517"/>
                  <a:pt x="1297" y="1544"/>
                  <a:pt x="1292" y="1583"/>
                </a:cubicBezTo>
                <a:cubicBezTo>
                  <a:pt x="1303" y="1583"/>
                  <a:pt x="1303" y="1572"/>
                  <a:pt x="1315" y="1573"/>
                </a:cubicBezTo>
                <a:cubicBezTo>
                  <a:pt x="1316" y="1568"/>
                  <a:pt x="1312" y="1566"/>
                  <a:pt x="1314" y="1560"/>
                </a:cubicBezTo>
                <a:cubicBezTo>
                  <a:pt x="1316" y="1557"/>
                  <a:pt x="1317" y="1554"/>
                  <a:pt x="1320" y="1553"/>
                </a:cubicBezTo>
                <a:cubicBezTo>
                  <a:pt x="1325" y="1555"/>
                  <a:pt x="1325" y="1561"/>
                  <a:pt x="1325" y="1568"/>
                </a:cubicBezTo>
                <a:cubicBezTo>
                  <a:pt x="1340" y="1564"/>
                  <a:pt x="1351" y="1556"/>
                  <a:pt x="1364" y="1550"/>
                </a:cubicBezTo>
                <a:cubicBezTo>
                  <a:pt x="1366" y="1539"/>
                  <a:pt x="1360" y="1530"/>
                  <a:pt x="1363" y="1521"/>
                </a:cubicBezTo>
                <a:cubicBezTo>
                  <a:pt x="1367" y="1527"/>
                  <a:pt x="1366" y="1537"/>
                  <a:pt x="1373" y="1539"/>
                </a:cubicBezTo>
                <a:cubicBezTo>
                  <a:pt x="1384" y="1528"/>
                  <a:pt x="1394" y="1513"/>
                  <a:pt x="1400" y="1499"/>
                </a:cubicBezTo>
                <a:cubicBezTo>
                  <a:pt x="1402" y="1494"/>
                  <a:pt x="1402" y="1487"/>
                  <a:pt x="1406" y="1483"/>
                </a:cubicBezTo>
                <a:cubicBezTo>
                  <a:pt x="1407" y="1494"/>
                  <a:pt x="1403" y="1500"/>
                  <a:pt x="1404" y="1511"/>
                </a:cubicBezTo>
                <a:cubicBezTo>
                  <a:pt x="1393" y="1525"/>
                  <a:pt x="1383" y="1540"/>
                  <a:pt x="1378" y="1560"/>
                </a:cubicBezTo>
                <a:cubicBezTo>
                  <a:pt x="1367" y="1565"/>
                  <a:pt x="1355" y="1569"/>
                  <a:pt x="1340" y="1571"/>
                </a:cubicBezTo>
                <a:cubicBezTo>
                  <a:pt x="1336" y="1575"/>
                  <a:pt x="1332" y="1574"/>
                  <a:pt x="1328" y="1575"/>
                </a:cubicBezTo>
                <a:cubicBezTo>
                  <a:pt x="1310" y="1583"/>
                  <a:pt x="1302" y="1601"/>
                  <a:pt x="1289" y="1612"/>
                </a:cubicBezTo>
                <a:cubicBezTo>
                  <a:pt x="1286" y="1613"/>
                  <a:pt x="1283" y="1613"/>
                  <a:pt x="1280" y="1613"/>
                </a:cubicBezTo>
                <a:cubicBezTo>
                  <a:pt x="1272" y="1626"/>
                  <a:pt x="1270" y="1647"/>
                  <a:pt x="1264" y="1668"/>
                </a:cubicBezTo>
                <a:cubicBezTo>
                  <a:pt x="1260" y="1682"/>
                  <a:pt x="1246" y="1710"/>
                  <a:pt x="1260" y="1718"/>
                </a:cubicBezTo>
                <a:cubicBezTo>
                  <a:pt x="1272" y="1715"/>
                  <a:pt x="1281" y="1710"/>
                  <a:pt x="1292" y="1705"/>
                </a:cubicBezTo>
                <a:cubicBezTo>
                  <a:pt x="1293" y="1699"/>
                  <a:pt x="1286" y="1700"/>
                  <a:pt x="1287" y="1694"/>
                </a:cubicBezTo>
                <a:cubicBezTo>
                  <a:pt x="1290" y="1691"/>
                  <a:pt x="1292" y="1688"/>
                  <a:pt x="1297" y="1687"/>
                </a:cubicBezTo>
                <a:cubicBezTo>
                  <a:pt x="1301" y="1672"/>
                  <a:pt x="1312" y="1675"/>
                  <a:pt x="1315" y="1687"/>
                </a:cubicBezTo>
                <a:cubicBezTo>
                  <a:pt x="1336" y="1681"/>
                  <a:pt x="1333" y="1650"/>
                  <a:pt x="1345" y="1634"/>
                </a:cubicBezTo>
                <a:cubicBezTo>
                  <a:pt x="1349" y="1638"/>
                  <a:pt x="1343" y="1649"/>
                  <a:pt x="1347" y="1655"/>
                </a:cubicBezTo>
                <a:cubicBezTo>
                  <a:pt x="1362" y="1646"/>
                  <a:pt x="1369" y="1627"/>
                  <a:pt x="1380" y="1613"/>
                </a:cubicBezTo>
                <a:cubicBezTo>
                  <a:pt x="1379" y="1624"/>
                  <a:pt x="1379" y="1632"/>
                  <a:pt x="1378" y="1638"/>
                </a:cubicBezTo>
                <a:cubicBezTo>
                  <a:pt x="1366" y="1645"/>
                  <a:pt x="1355" y="1654"/>
                  <a:pt x="1351" y="1670"/>
                </a:cubicBezTo>
                <a:cubicBezTo>
                  <a:pt x="1354" y="1671"/>
                  <a:pt x="1365" y="1668"/>
                  <a:pt x="1368" y="1672"/>
                </a:cubicBezTo>
                <a:cubicBezTo>
                  <a:pt x="1347" y="1675"/>
                  <a:pt x="1329" y="1679"/>
                  <a:pt x="1325" y="1698"/>
                </a:cubicBezTo>
                <a:cubicBezTo>
                  <a:pt x="1346" y="1698"/>
                  <a:pt x="1366" y="1689"/>
                  <a:pt x="1383" y="1684"/>
                </a:cubicBezTo>
                <a:cubicBezTo>
                  <a:pt x="1380" y="1690"/>
                  <a:pt x="1368" y="1692"/>
                  <a:pt x="1370" y="1701"/>
                </a:cubicBezTo>
                <a:cubicBezTo>
                  <a:pt x="1386" y="1703"/>
                  <a:pt x="1400" y="1698"/>
                  <a:pt x="1414" y="1694"/>
                </a:cubicBezTo>
                <a:cubicBezTo>
                  <a:pt x="1422" y="1688"/>
                  <a:pt x="1416" y="1678"/>
                  <a:pt x="1416" y="1669"/>
                </a:cubicBezTo>
                <a:cubicBezTo>
                  <a:pt x="1418" y="1644"/>
                  <a:pt x="1455" y="1641"/>
                  <a:pt x="1461" y="1660"/>
                </a:cubicBezTo>
                <a:cubicBezTo>
                  <a:pt x="1466" y="1673"/>
                  <a:pt x="1458" y="1685"/>
                  <a:pt x="1451" y="1694"/>
                </a:cubicBezTo>
                <a:cubicBezTo>
                  <a:pt x="1447" y="1695"/>
                  <a:pt x="1444" y="1698"/>
                  <a:pt x="1441" y="1700"/>
                </a:cubicBezTo>
                <a:cubicBezTo>
                  <a:pt x="1433" y="1703"/>
                  <a:pt x="1417" y="1698"/>
                  <a:pt x="1414" y="1705"/>
                </a:cubicBezTo>
                <a:cubicBezTo>
                  <a:pt x="1460" y="1711"/>
                  <a:pt x="1511" y="1717"/>
                  <a:pt x="1557" y="1724"/>
                </a:cubicBezTo>
                <a:cubicBezTo>
                  <a:pt x="1559" y="1717"/>
                  <a:pt x="1565" y="1717"/>
                  <a:pt x="1567" y="1711"/>
                </a:cubicBezTo>
                <a:cubicBezTo>
                  <a:pt x="1571" y="1699"/>
                  <a:pt x="1555" y="1690"/>
                  <a:pt x="1560" y="1674"/>
                </a:cubicBezTo>
                <a:cubicBezTo>
                  <a:pt x="1569" y="1656"/>
                  <a:pt x="1606" y="1654"/>
                  <a:pt x="1604" y="1680"/>
                </a:cubicBezTo>
                <a:cubicBezTo>
                  <a:pt x="1603" y="1695"/>
                  <a:pt x="1587" y="1701"/>
                  <a:pt x="1579" y="1711"/>
                </a:cubicBezTo>
                <a:cubicBezTo>
                  <a:pt x="1584" y="1714"/>
                  <a:pt x="1592" y="1706"/>
                  <a:pt x="1600" y="1710"/>
                </a:cubicBezTo>
                <a:cubicBezTo>
                  <a:pt x="1593" y="1714"/>
                  <a:pt x="1576" y="1717"/>
                  <a:pt x="1579" y="1724"/>
                </a:cubicBezTo>
                <a:cubicBezTo>
                  <a:pt x="1591" y="1728"/>
                  <a:pt x="1602" y="1710"/>
                  <a:pt x="1610" y="1720"/>
                </a:cubicBezTo>
                <a:cubicBezTo>
                  <a:pt x="1608" y="1723"/>
                  <a:pt x="1605" y="1724"/>
                  <a:pt x="1606" y="1729"/>
                </a:cubicBezTo>
                <a:cubicBezTo>
                  <a:pt x="1631" y="1734"/>
                  <a:pt x="1647" y="1724"/>
                  <a:pt x="1666" y="1719"/>
                </a:cubicBezTo>
                <a:cubicBezTo>
                  <a:pt x="1664" y="1725"/>
                  <a:pt x="1658" y="1728"/>
                  <a:pt x="1658" y="1737"/>
                </a:cubicBezTo>
                <a:cubicBezTo>
                  <a:pt x="1690" y="1749"/>
                  <a:pt x="1722" y="1761"/>
                  <a:pt x="1758" y="1770"/>
                </a:cubicBezTo>
                <a:cubicBezTo>
                  <a:pt x="1760" y="1772"/>
                  <a:pt x="1761" y="1776"/>
                  <a:pt x="1766" y="1776"/>
                </a:cubicBezTo>
                <a:cubicBezTo>
                  <a:pt x="1848" y="1709"/>
                  <a:pt x="1910" y="1622"/>
                  <a:pt x="1968" y="1531"/>
                </a:cubicBezTo>
                <a:cubicBezTo>
                  <a:pt x="1998" y="1471"/>
                  <a:pt x="2035" y="1416"/>
                  <a:pt x="2057" y="1347"/>
                </a:cubicBezTo>
                <a:cubicBezTo>
                  <a:pt x="2049" y="1341"/>
                  <a:pt x="2038" y="1337"/>
                  <a:pt x="2027" y="1334"/>
                </a:cubicBezTo>
                <a:close/>
                <a:moveTo>
                  <a:pt x="307" y="1339"/>
                </a:moveTo>
                <a:cubicBezTo>
                  <a:pt x="306" y="1335"/>
                  <a:pt x="308" y="1328"/>
                  <a:pt x="305" y="1326"/>
                </a:cubicBezTo>
                <a:cubicBezTo>
                  <a:pt x="304" y="1326"/>
                  <a:pt x="303" y="1326"/>
                  <a:pt x="302" y="1326"/>
                </a:cubicBezTo>
                <a:cubicBezTo>
                  <a:pt x="299" y="1329"/>
                  <a:pt x="298" y="1342"/>
                  <a:pt x="307" y="1339"/>
                </a:cubicBezTo>
                <a:close/>
                <a:moveTo>
                  <a:pt x="906" y="1366"/>
                </a:moveTo>
                <a:cubicBezTo>
                  <a:pt x="908" y="1365"/>
                  <a:pt x="910" y="1360"/>
                  <a:pt x="910" y="1356"/>
                </a:cubicBezTo>
                <a:cubicBezTo>
                  <a:pt x="911" y="1347"/>
                  <a:pt x="912" y="1332"/>
                  <a:pt x="907" y="1328"/>
                </a:cubicBezTo>
                <a:cubicBezTo>
                  <a:pt x="902" y="1335"/>
                  <a:pt x="907" y="1354"/>
                  <a:pt x="906" y="1366"/>
                </a:cubicBezTo>
                <a:close/>
                <a:moveTo>
                  <a:pt x="1143" y="1328"/>
                </a:moveTo>
                <a:cubicBezTo>
                  <a:pt x="1128" y="1347"/>
                  <a:pt x="1151" y="1366"/>
                  <a:pt x="1169" y="1364"/>
                </a:cubicBezTo>
                <a:cubicBezTo>
                  <a:pt x="1172" y="1368"/>
                  <a:pt x="1168" y="1379"/>
                  <a:pt x="1173" y="1381"/>
                </a:cubicBezTo>
                <a:cubicBezTo>
                  <a:pt x="1184" y="1373"/>
                  <a:pt x="1191" y="1353"/>
                  <a:pt x="1187" y="1337"/>
                </a:cubicBezTo>
                <a:cubicBezTo>
                  <a:pt x="1178" y="1344"/>
                  <a:pt x="1176" y="1359"/>
                  <a:pt x="1164" y="1361"/>
                </a:cubicBezTo>
                <a:cubicBezTo>
                  <a:pt x="1149" y="1363"/>
                  <a:pt x="1141" y="1345"/>
                  <a:pt x="1146" y="1328"/>
                </a:cubicBezTo>
                <a:cubicBezTo>
                  <a:pt x="1145" y="1328"/>
                  <a:pt x="1144" y="1327"/>
                  <a:pt x="1143" y="1328"/>
                </a:cubicBezTo>
                <a:close/>
                <a:moveTo>
                  <a:pt x="1762" y="1332"/>
                </a:moveTo>
                <a:cubicBezTo>
                  <a:pt x="1764" y="1337"/>
                  <a:pt x="1771" y="1342"/>
                  <a:pt x="1777" y="1338"/>
                </a:cubicBezTo>
                <a:cubicBezTo>
                  <a:pt x="1777" y="1332"/>
                  <a:pt x="1765" y="1324"/>
                  <a:pt x="1762" y="1332"/>
                </a:cubicBezTo>
                <a:close/>
                <a:moveTo>
                  <a:pt x="1578" y="1341"/>
                </a:moveTo>
                <a:cubicBezTo>
                  <a:pt x="1580" y="1338"/>
                  <a:pt x="1577" y="1335"/>
                  <a:pt x="1577" y="1332"/>
                </a:cubicBezTo>
                <a:cubicBezTo>
                  <a:pt x="1575" y="1332"/>
                  <a:pt x="1573" y="1332"/>
                  <a:pt x="1570" y="1332"/>
                </a:cubicBezTo>
                <a:cubicBezTo>
                  <a:pt x="1570" y="1338"/>
                  <a:pt x="1574" y="1340"/>
                  <a:pt x="1578" y="1341"/>
                </a:cubicBezTo>
                <a:close/>
                <a:moveTo>
                  <a:pt x="303" y="1369"/>
                </a:moveTo>
                <a:cubicBezTo>
                  <a:pt x="317" y="1368"/>
                  <a:pt x="342" y="1367"/>
                  <a:pt x="355" y="1364"/>
                </a:cubicBezTo>
                <a:cubicBezTo>
                  <a:pt x="346" y="1351"/>
                  <a:pt x="330" y="1344"/>
                  <a:pt x="315" y="1337"/>
                </a:cubicBezTo>
                <a:cubicBezTo>
                  <a:pt x="314" y="1337"/>
                  <a:pt x="314" y="1337"/>
                  <a:pt x="313" y="1337"/>
                </a:cubicBezTo>
                <a:cubicBezTo>
                  <a:pt x="316" y="1352"/>
                  <a:pt x="308" y="1360"/>
                  <a:pt x="303" y="1369"/>
                </a:cubicBezTo>
                <a:close/>
                <a:moveTo>
                  <a:pt x="1109" y="1351"/>
                </a:moveTo>
                <a:cubicBezTo>
                  <a:pt x="1118" y="1354"/>
                  <a:pt x="1125" y="1347"/>
                  <a:pt x="1126" y="1339"/>
                </a:cubicBezTo>
                <a:cubicBezTo>
                  <a:pt x="1116" y="1338"/>
                  <a:pt x="1108" y="1341"/>
                  <a:pt x="1109" y="1351"/>
                </a:cubicBezTo>
                <a:close/>
                <a:moveTo>
                  <a:pt x="1563" y="1349"/>
                </a:moveTo>
                <a:cubicBezTo>
                  <a:pt x="1569" y="1349"/>
                  <a:pt x="1574" y="1349"/>
                  <a:pt x="1572" y="1342"/>
                </a:cubicBezTo>
                <a:cubicBezTo>
                  <a:pt x="1569" y="1342"/>
                  <a:pt x="1566" y="1342"/>
                  <a:pt x="1562" y="1342"/>
                </a:cubicBezTo>
                <a:cubicBezTo>
                  <a:pt x="1561" y="1345"/>
                  <a:pt x="1562" y="1346"/>
                  <a:pt x="1563" y="1349"/>
                </a:cubicBezTo>
                <a:close/>
                <a:moveTo>
                  <a:pt x="927" y="1358"/>
                </a:moveTo>
                <a:cubicBezTo>
                  <a:pt x="927" y="1365"/>
                  <a:pt x="921" y="1368"/>
                  <a:pt x="918" y="1374"/>
                </a:cubicBezTo>
                <a:cubicBezTo>
                  <a:pt x="925" y="1369"/>
                  <a:pt x="932" y="1364"/>
                  <a:pt x="936" y="1355"/>
                </a:cubicBezTo>
                <a:cubicBezTo>
                  <a:pt x="940" y="1353"/>
                  <a:pt x="945" y="1352"/>
                  <a:pt x="944" y="1345"/>
                </a:cubicBezTo>
                <a:cubicBezTo>
                  <a:pt x="931" y="1342"/>
                  <a:pt x="938" y="1359"/>
                  <a:pt x="927" y="1358"/>
                </a:cubicBezTo>
                <a:close/>
                <a:moveTo>
                  <a:pt x="1085" y="1347"/>
                </a:moveTo>
                <a:cubicBezTo>
                  <a:pt x="1088" y="1347"/>
                  <a:pt x="1090" y="1347"/>
                  <a:pt x="1091" y="1345"/>
                </a:cubicBezTo>
                <a:cubicBezTo>
                  <a:pt x="1089" y="1346"/>
                  <a:pt x="1084" y="1344"/>
                  <a:pt x="1085" y="1347"/>
                </a:cubicBezTo>
                <a:close/>
                <a:moveTo>
                  <a:pt x="900" y="1384"/>
                </a:moveTo>
                <a:cubicBezTo>
                  <a:pt x="883" y="1380"/>
                  <a:pt x="868" y="1393"/>
                  <a:pt x="855" y="1387"/>
                </a:cubicBezTo>
                <a:cubicBezTo>
                  <a:pt x="853" y="1389"/>
                  <a:pt x="853" y="1392"/>
                  <a:pt x="854" y="1395"/>
                </a:cubicBezTo>
                <a:cubicBezTo>
                  <a:pt x="860" y="1396"/>
                  <a:pt x="859" y="1391"/>
                  <a:pt x="863" y="1391"/>
                </a:cubicBezTo>
                <a:cubicBezTo>
                  <a:pt x="875" y="1388"/>
                  <a:pt x="888" y="1391"/>
                  <a:pt x="896" y="1386"/>
                </a:cubicBezTo>
                <a:cubicBezTo>
                  <a:pt x="901" y="1391"/>
                  <a:pt x="911" y="1387"/>
                  <a:pt x="918" y="1386"/>
                </a:cubicBezTo>
                <a:cubicBezTo>
                  <a:pt x="918" y="1382"/>
                  <a:pt x="917" y="1382"/>
                  <a:pt x="918" y="1378"/>
                </a:cubicBezTo>
                <a:cubicBezTo>
                  <a:pt x="918" y="1377"/>
                  <a:pt x="914" y="1378"/>
                  <a:pt x="915" y="1375"/>
                </a:cubicBezTo>
                <a:cubicBezTo>
                  <a:pt x="914" y="1371"/>
                  <a:pt x="920" y="1366"/>
                  <a:pt x="916" y="1365"/>
                </a:cubicBezTo>
                <a:cubicBezTo>
                  <a:pt x="912" y="1367"/>
                  <a:pt x="913" y="1375"/>
                  <a:pt x="910" y="1378"/>
                </a:cubicBezTo>
                <a:cubicBezTo>
                  <a:pt x="904" y="1368"/>
                  <a:pt x="901" y="1356"/>
                  <a:pt x="893" y="1348"/>
                </a:cubicBezTo>
                <a:cubicBezTo>
                  <a:pt x="892" y="1364"/>
                  <a:pt x="902" y="1371"/>
                  <a:pt x="900" y="1384"/>
                </a:cubicBezTo>
                <a:close/>
                <a:moveTo>
                  <a:pt x="882" y="1361"/>
                </a:moveTo>
                <a:cubicBezTo>
                  <a:pt x="878" y="1357"/>
                  <a:pt x="879" y="1349"/>
                  <a:pt x="872" y="1350"/>
                </a:cubicBezTo>
                <a:cubicBezTo>
                  <a:pt x="867" y="1358"/>
                  <a:pt x="878" y="1357"/>
                  <a:pt x="882" y="1361"/>
                </a:cubicBezTo>
                <a:close/>
                <a:moveTo>
                  <a:pt x="1070" y="1366"/>
                </a:moveTo>
                <a:cubicBezTo>
                  <a:pt x="1070" y="1358"/>
                  <a:pt x="1076" y="1357"/>
                  <a:pt x="1077" y="1350"/>
                </a:cubicBezTo>
                <a:cubicBezTo>
                  <a:pt x="1068" y="1348"/>
                  <a:pt x="1066" y="1361"/>
                  <a:pt x="1070" y="1366"/>
                </a:cubicBezTo>
                <a:close/>
                <a:moveTo>
                  <a:pt x="1126" y="1352"/>
                </a:moveTo>
                <a:cubicBezTo>
                  <a:pt x="1119" y="1372"/>
                  <a:pt x="1101" y="1393"/>
                  <a:pt x="1075" y="1384"/>
                </a:cubicBezTo>
                <a:cubicBezTo>
                  <a:pt x="1071" y="1391"/>
                  <a:pt x="1072" y="1403"/>
                  <a:pt x="1070" y="1408"/>
                </a:cubicBezTo>
                <a:cubicBezTo>
                  <a:pt x="1072" y="1412"/>
                  <a:pt x="1076" y="1413"/>
                  <a:pt x="1074" y="1420"/>
                </a:cubicBezTo>
                <a:cubicBezTo>
                  <a:pt x="1073" y="1424"/>
                  <a:pt x="1069" y="1424"/>
                  <a:pt x="1067" y="1428"/>
                </a:cubicBezTo>
                <a:cubicBezTo>
                  <a:pt x="1067" y="1438"/>
                  <a:pt x="1067" y="1450"/>
                  <a:pt x="1071" y="1458"/>
                </a:cubicBezTo>
                <a:cubicBezTo>
                  <a:pt x="1085" y="1461"/>
                  <a:pt x="1098" y="1476"/>
                  <a:pt x="1089" y="1494"/>
                </a:cubicBezTo>
                <a:cubicBezTo>
                  <a:pt x="1094" y="1493"/>
                  <a:pt x="1094" y="1487"/>
                  <a:pt x="1099" y="1486"/>
                </a:cubicBezTo>
                <a:cubicBezTo>
                  <a:pt x="1104" y="1490"/>
                  <a:pt x="1105" y="1498"/>
                  <a:pt x="1105" y="1505"/>
                </a:cubicBezTo>
                <a:cubicBezTo>
                  <a:pt x="1117" y="1504"/>
                  <a:pt x="1116" y="1514"/>
                  <a:pt x="1125" y="1516"/>
                </a:cubicBezTo>
                <a:cubicBezTo>
                  <a:pt x="1125" y="1510"/>
                  <a:pt x="1129" y="1507"/>
                  <a:pt x="1132" y="1504"/>
                </a:cubicBezTo>
                <a:cubicBezTo>
                  <a:pt x="1132" y="1491"/>
                  <a:pt x="1133" y="1477"/>
                  <a:pt x="1130" y="1466"/>
                </a:cubicBezTo>
                <a:cubicBezTo>
                  <a:pt x="1117" y="1469"/>
                  <a:pt x="1111" y="1449"/>
                  <a:pt x="1128" y="1450"/>
                </a:cubicBezTo>
                <a:cubicBezTo>
                  <a:pt x="1128" y="1446"/>
                  <a:pt x="1126" y="1443"/>
                  <a:pt x="1126" y="1440"/>
                </a:cubicBezTo>
                <a:cubicBezTo>
                  <a:pt x="1138" y="1419"/>
                  <a:pt x="1137" y="1377"/>
                  <a:pt x="1128" y="1352"/>
                </a:cubicBezTo>
                <a:cubicBezTo>
                  <a:pt x="1127" y="1352"/>
                  <a:pt x="1126" y="1352"/>
                  <a:pt x="1126" y="1352"/>
                </a:cubicBezTo>
                <a:close/>
                <a:moveTo>
                  <a:pt x="830" y="1387"/>
                </a:moveTo>
                <a:cubicBezTo>
                  <a:pt x="824" y="1395"/>
                  <a:pt x="830" y="1404"/>
                  <a:pt x="832" y="1412"/>
                </a:cubicBezTo>
                <a:cubicBezTo>
                  <a:pt x="838" y="1418"/>
                  <a:pt x="849" y="1417"/>
                  <a:pt x="855" y="1422"/>
                </a:cubicBezTo>
                <a:cubicBezTo>
                  <a:pt x="852" y="1426"/>
                  <a:pt x="848" y="1437"/>
                  <a:pt x="855" y="1439"/>
                </a:cubicBezTo>
                <a:cubicBezTo>
                  <a:pt x="857" y="1432"/>
                  <a:pt x="859" y="1424"/>
                  <a:pt x="861" y="1417"/>
                </a:cubicBezTo>
                <a:cubicBezTo>
                  <a:pt x="850" y="1416"/>
                  <a:pt x="838" y="1415"/>
                  <a:pt x="833" y="1404"/>
                </a:cubicBezTo>
                <a:cubicBezTo>
                  <a:pt x="832" y="1395"/>
                  <a:pt x="834" y="1388"/>
                  <a:pt x="835" y="1379"/>
                </a:cubicBezTo>
                <a:cubicBezTo>
                  <a:pt x="827" y="1373"/>
                  <a:pt x="833" y="1362"/>
                  <a:pt x="836" y="1356"/>
                </a:cubicBezTo>
                <a:cubicBezTo>
                  <a:pt x="821" y="1358"/>
                  <a:pt x="829" y="1376"/>
                  <a:pt x="830" y="1387"/>
                </a:cubicBezTo>
                <a:close/>
                <a:moveTo>
                  <a:pt x="445" y="1360"/>
                </a:moveTo>
                <a:cubicBezTo>
                  <a:pt x="436" y="1373"/>
                  <a:pt x="410" y="1362"/>
                  <a:pt x="400" y="1373"/>
                </a:cubicBezTo>
                <a:cubicBezTo>
                  <a:pt x="404" y="1378"/>
                  <a:pt x="412" y="1373"/>
                  <a:pt x="419" y="1377"/>
                </a:cubicBezTo>
                <a:cubicBezTo>
                  <a:pt x="423" y="1379"/>
                  <a:pt x="424" y="1383"/>
                  <a:pt x="428" y="1384"/>
                </a:cubicBezTo>
                <a:cubicBezTo>
                  <a:pt x="433" y="1386"/>
                  <a:pt x="438" y="1384"/>
                  <a:pt x="443" y="1386"/>
                </a:cubicBezTo>
                <a:cubicBezTo>
                  <a:pt x="463" y="1395"/>
                  <a:pt x="458" y="1421"/>
                  <a:pt x="437" y="1424"/>
                </a:cubicBezTo>
                <a:cubicBezTo>
                  <a:pt x="439" y="1454"/>
                  <a:pt x="394" y="1460"/>
                  <a:pt x="384" y="1437"/>
                </a:cubicBezTo>
                <a:cubicBezTo>
                  <a:pt x="376" y="1439"/>
                  <a:pt x="370" y="1445"/>
                  <a:pt x="361" y="1445"/>
                </a:cubicBezTo>
                <a:cubicBezTo>
                  <a:pt x="345" y="1444"/>
                  <a:pt x="337" y="1427"/>
                  <a:pt x="340" y="1409"/>
                </a:cubicBezTo>
                <a:cubicBezTo>
                  <a:pt x="320" y="1401"/>
                  <a:pt x="332" y="1380"/>
                  <a:pt x="346" y="1375"/>
                </a:cubicBezTo>
                <a:cubicBezTo>
                  <a:pt x="319" y="1373"/>
                  <a:pt x="283" y="1376"/>
                  <a:pt x="253" y="1376"/>
                </a:cubicBezTo>
                <a:cubicBezTo>
                  <a:pt x="250" y="1380"/>
                  <a:pt x="251" y="1388"/>
                  <a:pt x="251" y="1395"/>
                </a:cubicBezTo>
                <a:cubicBezTo>
                  <a:pt x="271" y="1399"/>
                  <a:pt x="281" y="1439"/>
                  <a:pt x="249" y="1434"/>
                </a:cubicBezTo>
                <a:cubicBezTo>
                  <a:pt x="245" y="1433"/>
                  <a:pt x="242" y="1430"/>
                  <a:pt x="239" y="1430"/>
                </a:cubicBezTo>
                <a:cubicBezTo>
                  <a:pt x="233" y="1430"/>
                  <a:pt x="230" y="1434"/>
                  <a:pt x="225" y="1433"/>
                </a:cubicBezTo>
                <a:cubicBezTo>
                  <a:pt x="202" y="1431"/>
                  <a:pt x="203" y="1396"/>
                  <a:pt x="226" y="1391"/>
                </a:cubicBezTo>
                <a:cubicBezTo>
                  <a:pt x="235" y="1391"/>
                  <a:pt x="240" y="1388"/>
                  <a:pt x="240" y="1381"/>
                </a:cubicBezTo>
                <a:cubicBezTo>
                  <a:pt x="210" y="1382"/>
                  <a:pt x="185" y="1397"/>
                  <a:pt x="163" y="1410"/>
                </a:cubicBezTo>
                <a:cubicBezTo>
                  <a:pt x="155" y="1415"/>
                  <a:pt x="136" y="1421"/>
                  <a:pt x="135" y="1428"/>
                </a:cubicBezTo>
                <a:cubicBezTo>
                  <a:pt x="134" y="1431"/>
                  <a:pt x="137" y="1440"/>
                  <a:pt x="139" y="1445"/>
                </a:cubicBezTo>
                <a:cubicBezTo>
                  <a:pt x="141" y="1451"/>
                  <a:pt x="145" y="1459"/>
                  <a:pt x="148" y="1466"/>
                </a:cubicBezTo>
                <a:cubicBezTo>
                  <a:pt x="170" y="1517"/>
                  <a:pt x="200" y="1567"/>
                  <a:pt x="231" y="1608"/>
                </a:cubicBezTo>
                <a:cubicBezTo>
                  <a:pt x="254" y="1641"/>
                  <a:pt x="279" y="1672"/>
                  <a:pt x="310" y="1703"/>
                </a:cubicBezTo>
                <a:cubicBezTo>
                  <a:pt x="319" y="1712"/>
                  <a:pt x="329" y="1720"/>
                  <a:pt x="341" y="1730"/>
                </a:cubicBezTo>
                <a:cubicBezTo>
                  <a:pt x="346" y="1734"/>
                  <a:pt x="349" y="1739"/>
                  <a:pt x="356" y="1745"/>
                </a:cubicBezTo>
                <a:cubicBezTo>
                  <a:pt x="361" y="1749"/>
                  <a:pt x="370" y="1758"/>
                  <a:pt x="373" y="1758"/>
                </a:cubicBezTo>
                <a:cubicBezTo>
                  <a:pt x="379" y="1758"/>
                  <a:pt x="383" y="1747"/>
                  <a:pt x="386" y="1741"/>
                </a:cubicBezTo>
                <a:cubicBezTo>
                  <a:pt x="385" y="1737"/>
                  <a:pt x="377" y="1740"/>
                  <a:pt x="376" y="1736"/>
                </a:cubicBezTo>
                <a:cubicBezTo>
                  <a:pt x="387" y="1736"/>
                  <a:pt x="392" y="1728"/>
                  <a:pt x="400" y="1728"/>
                </a:cubicBezTo>
                <a:cubicBezTo>
                  <a:pt x="404" y="1729"/>
                  <a:pt x="407" y="1733"/>
                  <a:pt x="413" y="1732"/>
                </a:cubicBezTo>
                <a:cubicBezTo>
                  <a:pt x="428" y="1727"/>
                  <a:pt x="438" y="1717"/>
                  <a:pt x="451" y="1709"/>
                </a:cubicBezTo>
                <a:cubicBezTo>
                  <a:pt x="451" y="1705"/>
                  <a:pt x="448" y="1704"/>
                  <a:pt x="447" y="1701"/>
                </a:cubicBezTo>
                <a:cubicBezTo>
                  <a:pt x="436" y="1701"/>
                  <a:pt x="427" y="1700"/>
                  <a:pt x="423" y="1694"/>
                </a:cubicBezTo>
                <a:cubicBezTo>
                  <a:pt x="426" y="1693"/>
                  <a:pt x="432" y="1695"/>
                  <a:pt x="432" y="1692"/>
                </a:cubicBezTo>
                <a:cubicBezTo>
                  <a:pt x="429" y="1680"/>
                  <a:pt x="416" y="1678"/>
                  <a:pt x="406" y="1672"/>
                </a:cubicBezTo>
                <a:cubicBezTo>
                  <a:pt x="414" y="1672"/>
                  <a:pt x="417" y="1672"/>
                  <a:pt x="425" y="1672"/>
                </a:cubicBezTo>
                <a:cubicBezTo>
                  <a:pt x="430" y="1674"/>
                  <a:pt x="430" y="1681"/>
                  <a:pt x="438" y="1682"/>
                </a:cubicBezTo>
                <a:cubicBezTo>
                  <a:pt x="442" y="1680"/>
                  <a:pt x="437" y="1676"/>
                  <a:pt x="440" y="1674"/>
                </a:cubicBezTo>
                <a:cubicBezTo>
                  <a:pt x="445" y="1679"/>
                  <a:pt x="447" y="1687"/>
                  <a:pt x="449" y="1694"/>
                </a:cubicBezTo>
                <a:cubicBezTo>
                  <a:pt x="457" y="1695"/>
                  <a:pt x="460" y="1705"/>
                  <a:pt x="467" y="1706"/>
                </a:cubicBezTo>
                <a:cubicBezTo>
                  <a:pt x="479" y="1709"/>
                  <a:pt x="493" y="1699"/>
                  <a:pt x="506" y="1695"/>
                </a:cubicBezTo>
                <a:cubicBezTo>
                  <a:pt x="523" y="1690"/>
                  <a:pt x="539" y="1686"/>
                  <a:pt x="551" y="1681"/>
                </a:cubicBezTo>
                <a:cubicBezTo>
                  <a:pt x="554" y="1677"/>
                  <a:pt x="552" y="1672"/>
                  <a:pt x="550" y="1670"/>
                </a:cubicBezTo>
                <a:cubicBezTo>
                  <a:pt x="535" y="1667"/>
                  <a:pt x="518" y="1667"/>
                  <a:pt x="515" y="1654"/>
                </a:cubicBezTo>
                <a:cubicBezTo>
                  <a:pt x="510" y="1635"/>
                  <a:pt x="525" y="1621"/>
                  <a:pt x="545" y="1627"/>
                </a:cubicBezTo>
                <a:cubicBezTo>
                  <a:pt x="551" y="1624"/>
                  <a:pt x="553" y="1620"/>
                  <a:pt x="559" y="1619"/>
                </a:cubicBezTo>
                <a:cubicBezTo>
                  <a:pt x="569" y="1618"/>
                  <a:pt x="578" y="1627"/>
                  <a:pt x="579" y="1637"/>
                </a:cubicBezTo>
                <a:cubicBezTo>
                  <a:pt x="581" y="1652"/>
                  <a:pt x="567" y="1661"/>
                  <a:pt x="565" y="1672"/>
                </a:cubicBezTo>
                <a:cubicBezTo>
                  <a:pt x="574" y="1674"/>
                  <a:pt x="583" y="1669"/>
                  <a:pt x="594" y="1669"/>
                </a:cubicBezTo>
                <a:cubicBezTo>
                  <a:pt x="610" y="1661"/>
                  <a:pt x="632" y="1660"/>
                  <a:pt x="644" y="1649"/>
                </a:cubicBezTo>
                <a:cubicBezTo>
                  <a:pt x="646" y="1643"/>
                  <a:pt x="636" y="1645"/>
                  <a:pt x="639" y="1641"/>
                </a:cubicBezTo>
                <a:cubicBezTo>
                  <a:pt x="649" y="1640"/>
                  <a:pt x="657" y="1642"/>
                  <a:pt x="661" y="1636"/>
                </a:cubicBezTo>
                <a:cubicBezTo>
                  <a:pt x="662" y="1631"/>
                  <a:pt x="654" y="1626"/>
                  <a:pt x="653" y="1620"/>
                </a:cubicBezTo>
                <a:cubicBezTo>
                  <a:pt x="619" y="1622"/>
                  <a:pt x="624" y="1577"/>
                  <a:pt x="655" y="1575"/>
                </a:cubicBezTo>
                <a:cubicBezTo>
                  <a:pt x="668" y="1575"/>
                  <a:pt x="678" y="1584"/>
                  <a:pt x="689" y="1583"/>
                </a:cubicBezTo>
                <a:cubicBezTo>
                  <a:pt x="679" y="1566"/>
                  <a:pt x="659" y="1560"/>
                  <a:pt x="642" y="1551"/>
                </a:cubicBezTo>
                <a:cubicBezTo>
                  <a:pt x="648" y="1551"/>
                  <a:pt x="652" y="1548"/>
                  <a:pt x="657" y="1547"/>
                </a:cubicBezTo>
                <a:cubicBezTo>
                  <a:pt x="666" y="1554"/>
                  <a:pt x="675" y="1562"/>
                  <a:pt x="687" y="1566"/>
                </a:cubicBezTo>
                <a:cubicBezTo>
                  <a:pt x="689" y="1565"/>
                  <a:pt x="687" y="1559"/>
                  <a:pt x="691" y="1560"/>
                </a:cubicBezTo>
                <a:cubicBezTo>
                  <a:pt x="695" y="1565"/>
                  <a:pt x="697" y="1574"/>
                  <a:pt x="699" y="1583"/>
                </a:cubicBezTo>
                <a:cubicBezTo>
                  <a:pt x="707" y="1584"/>
                  <a:pt x="710" y="1589"/>
                  <a:pt x="717" y="1590"/>
                </a:cubicBezTo>
                <a:cubicBezTo>
                  <a:pt x="726" y="1577"/>
                  <a:pt x="710" y="1572"/>
                  <a:pt x="708" y="1559"/>
                </a:cubicBezTo>
                <a:cubicBezTo>
                  <a:pt x="704" y="1525"/>
                  <a:pt x="746" y="1531"/>
                  <a:pt x="752" y="1553"/>
                </a:cubicBezTo>
                <a:cubicBezTo>
                  <a:pt x="765" y="1554"/>
                  <a:pt x="770" y="1565"/>
                  <a:pt x="767" y="1573"/>
                </a:cubicBezTo>
                <a:cubicBezTo>
                  <a:pt x="763" y="1586"/>
                  <a:pt x="744" y="1588"/>
                  <a:pt x="730" y="1591"/>
                </a:cubicBezTo>
                <a:cubicBezTo>
                  <a:pt x="730" y="1593"/>
                  <a:pt x="729" y="1595"/>
                  <a:pt x="728" y="1597"/>
                </a:cubicBezTo>
                <a:cubicBezTo>
                  <a:pt x="733" y="1600"/>
                  <a:pt x="735" y="1606"/>
                  <a:pt x="741" y="1608"/>
                </a:cubicBezTo>
                <a:cubicBezTo>
                  <a:pt x="744" y="1609"/>
                  <a:pt x="746" y="1608"/>
                  <a:pt x="749" y="1609"/>
                </a:cubicBezTo>
                <a:cubicBezTo>
                  <a:pt x="752" y="1611"/>
                  <a:pt x="757" y="1617"/>
                  <a:pt x="761" y="1618"/>
                </a:cubicBezTo>
                <a:cubicBezTo>
                  <a:pt x="771" y="1620"/>
                  <a:pt x="780" y="1612"/>
                  <a:pt x="791" y="1612"/>
                </a:cubicBezTo>
                <a:cubicBezTo>
                  <a:pt x="791" y="1607"/>
                  <a:pt x="792" y="1604"/>
                  <a:pt x="796" y="1603"/>
                </a:cubicBezTo>
                <a:cubicBezTo>
                  <a:pt x="800" y="1604"/>
                  <a:pt x="801" y="1608"/>
                  <a:pt x="804" y="1611"/>
                </a:cubicBezTo>
                <a:cubicBezTo>
                  <a:pt x="813" y="1610"/>
                  <a:pt x="820" y="1612"/>
                  <a:pt x="828" y="1612"/>
                </a:cubicBezTo>
                <a:cubicBezTo>
                  <a:pt x="829" y="1599"/>
                  <a:pt x="827" y="1590"/>
                  <a:pt x="824" y="1581"/>
                </a:cubicBezTo>
                <a:cubicBezTo>
                  <a:pt x="817" y="1581"/>
                  <a:pt x="811" y="1580"/>
                  <a:pt x="809" y="1575"/>
                </a:cubicBezTo>
                <a:cubicBezTo>
                  <a:pt x="810" y="1573"/>
                  <a:pt x="816" y="1576"/>
                  <a:pt x="816" y="1572"/>
                </a:cubicBezTo>
                <a:cubicBezTo>
                  <a:pt x="817" y="1570"/>
                  <a:pt x="815" y="1564"/>
                  <a:pt x="814" y="1561"/>
                </a:cubicBezTo>
                <a:cubicBezTo>
                  <a:pt x="809" y="1565"/>
                  <a:pt x="805" y="1561"/>
                  <a:pt x="799" y="1561"/>
                </a:cubicBezTo>
                <a:cubicBezTo>
                  <a:pt x="794" y="1562"/>
                  <a:pt x="791" y="1565"/>
                  <a:pt x="785" y="1564"/>
                </a:cubicBezTo>
                <a:cubicBezTo>
                  <a:pt x="781" y="1563"/>
                  <a:pt x="779" y="1559"/>
                  <a:pt x="774" y="1555"/>
                </a:cubicBezTo>
                <a:cubicBezTo>
                  <a:pt x="771" y="1553"/>
                  <a:pt x="766" y="1551"/>
                  <a:pt x="762" y="1548"/>
                </a:cubicBezTo>
                <a:cubicBezTo>
                  <a:pt x="758" y="1545"/>
                  <a:pt x="754" y="1541"/>
                  <a:pt x="751" y="1539"/>
                </a:cubicBezTo>
                <a:cubicBezTo>
                  <a:pt x="745" y="1536"/>
                  <a:pt x="746" y="1536"/>
                  <a:pt x="742" y="1532"/>
                </a:cubicBezTo>
                <a:cubicBezTo>
                  <a:pt x="739" y="1528"/>
                  <a:pt x="733" y="1527"/>
                  <a:pt x="730" y="1524"/>
                </a:cubicBezTo>
                <a:cubicBezTo>
                  <a:pt x="727" y="1524"/>
                  <a:pt x="728" y="1527"/>
                  <a:pt x="724" y="1526"/>
                </a:cubicBezTo>
                <a:cubicBezTo>
                  <a:pt x="721" y="1520"/>
                  <a:pt x="710" y="1525"/>
                  <a:pt x="708" y="1518"/>
                </a:cubicBezTo>
                <a:cubicBezTo>
                  <a:pt x="707" y="1515"/>
                  <a:pt x="712" y="1510"/>
                  <a:pt x="712" y="1507"/>
                </a:cubicBezTo>
                <a:cubicBezTo>
                  <a:pt x="712" y="1491"/>
                  <a:pt x="692" y="1485"/>
                  <a:pt x="684" y="1475"/>
                </a:cubicBezTo>
                <a:cubicBezTo>
                  <a:pt x="688" y="1476"/>
                  <a:pt x="693" y="1471"/>
                  <a:pt x="696" y="1472"/>
                </a:cubicBezTo>
                <a:cubicBezTo>
                  <a:pt x="701" y="1473"/>
                  <a:pt x="702" y="1480"/>
                  <a:pt x="704" y="1483"/>
                </a:cubicBezTo>
                <a:cubicBezTo>
                  <a:pt x="709" y="1492"/>
                  <a:pt x="723" y="1503"/>
                  <a:pt x="726" y="1510"/>
                </a:cubicBezTo>
                <a:cubicBezTo>
                  <a:pt x="728" y="1511"/>
                  <a:pt x="731" y="1511"/>
                  <a:pt x="734" y="1511"/>
                </a:cubicBezTo>
                <a:cubicBezTo>
                  <a:pt x="747" y="1524"/>
                  <a:pt x="756" y="1542"/>
                  <a:pt x="779" y="1545"/>
                </a:cubicBezTo>
                <a:cubicBezTo>
                  <a:pt x="782" y="1540"/>
                  <a:pt x="777" y="1535"/>
                  <a:pt x="777" y="1530"/>
                </a:cubicBezTo>
                <a:cubicBezTo>
                  <a:pt x="780" y="1530"/>
                  <a:pt x="781" y="1528"/>
                  <a:pt x="784" y="1528"/>
                </a:cubicBezTo>
                <a:cubicBezTo>
                  <a:pt x="789" y="1535"/>
                  <a:pt x="794" y="1544"/>
                  <a:pt x="806" y="1539"/>
                </a:cubicBezTo>
                <a:cubicBezTo>
                  <a:pt x="808" y="1522"/>
                  <a:pt x="799" y="1516"/>
                  <a:pt x="794" y="1506"/>
                </a:cubicBezTo>
                <a:cubicBezTo>
                  <a:pt x="800" y="1506"/>
                  <a:pt x="802" y="1510"/>
                  <a:pt x="808" y="1509"/>
                </a:cubicBezTo>
                <a:cubicBezTo>
                  <a:pt x="811" y="1508"/>
                  <a:pt x="810" y="1502"/>
                  <a:pt x="813" y="1501"/>
                </a:cubicBezTo>
                <a:cubicBezTo>
                  <a:pt x="812" y="1522"/>
                  <a:pt x="817" y="1537"/>
                  <a:pt x="821" y="1553"/>
                </a:cubicBezTo>
                <a:cubicBezTo>
                  <a:pt x="828" y="1559"/>
                  <a:pt x="826" y="1574"/>
                  <a:pt x="834" y="1579"/>
                </a:cubicBezTo>
                <a:cubicBezTo>
                  <a:pt x="845" y="1566"/>
                  <a:pt x="828" y="1556"/>
                  <a:pt x="833" y="1540"/>
                </a:cubicBezTo>
                <a:cubicBezTo>
                  <a:pt x="836" y="1532"/>
                  <a:pt x="845" y="1526"/>
                  <a:pt x="856" y="1528"/>
                </a:cubicBezTo>
                <a:cubicBezTo>
                  <a:pt x="863" y="1529"/>
                  <a:pt x="866" y="1536"/>
                  <a:pt x="871" y="1541"/>
                </a:cubicBezTo>
                <a:cubicBezTo>
                  <a:pt x="878" y="1549"/>
                  <a:pt x="885" y="1552"/>
                  <a:pt x="885" y="1561"/>
                </a:cubicBezTo>
                <a:cubicBezTo>
                  <a:pt x="885" y="1571"/>
                  <a:pt x="877" y="1575"/>
                  <a:pt x="870" y="1580"/>
                </a:cubicBezTo>
                <a:cubicBezTo>
                  <a:pt x="858" y="1582"/>
                  <a:pt x="853" y="1577"/>
                  <a:pt x="844" y="1575"/>
                </a:cubicBezTo>
                <a:cubicBezTo>
                  <a:pt x="842" y="1580"/>
                  <a:pt x="842" y="1589"/>
                  <a:pt x="840" y="1594"/>
                </a:cubicBezTo>
                <a:cubicBezTo>
                  <a:pt x="843" y="1600"/>
                  <a:pt x="845" y="1605"/>
                  <a:pt x="846" y="1613"/>
                </a:cubicBezTo>
                <a:cubicBezTo>
                  <a:pt x="856" y="1633"/>
                  <a:pt x="884" y="1637"/>
                  <a:pt x="904" y="1649"/>
                </a:cubicBezTo>
                <a:cubicBezTo>
                  <a:pt x="923" y="1634"/>
                  <a:pt x="916" y="1592"/>
                  <a:pt x="907" y="1571"/>
                </a:cubicBezTo>
                <a:cubicBezTo>
                  <a:pt x="898" y="1565"/>
                  <a:pt x="893" y="1552"/>
                  <a:pt x="895" y="1538"/>
                </a:cubicBezTo>
                <a:cubicBezTo>
                  <a:pt x="883" y="1529"/>
                  <a:pt x="891" y="1513"/>
                  <a:pt x="904" y="1509"/>
                </a:cubicBezTo>
                <a:cubicBezTo>
                  <a:pt x="893" y="1496"/>
                  <a:pt x="902" y="1475"/>
                  <a:pt x="917" y="1473"/>
                </a:cubicBezTo>
                <a:cubicBezTo>
                  <a:pt x="918" y="1469"/>
                  <a:pt x="917" y="1465"/>
                  <a:pt x="916" y="1461"/>
                </a:cubicBezTo>
                <a:cubicBezTo>
                  <a:pt x="901" y="1466"/>
                  <a:pt x="889" y="1460"/>
                  <a:pt x="880" y="1453"/>
                </a:cubicBezTo>
                <a:cubicBezTo>
                  <a:pt x="872" y="1456"/>
                  <a:pt x="868" y="1454"/>
                  <a:pt x="860" y="1452"/>
                </a:cubicBezTo>
                <a:cubicBezTo>
                  <a:pt x="849" y="1467"/>
                  <a:pt x="821" y="1467"/>
                  <a:pt x="813" y="1450"/>
                </a:cubicBezTo>
                <a:cubicBezTo>
                  <a:pt x="798" y="1453"/>
                  <a:pt x="786" y="1449"/>
                  <a:pt x="783" y="1435"/>
                </a:cubicBezTo>
                <a:cubicBezTo>
                  <a:pt x="783" y="1432"/>
                  <a:pt x="785" y="1427"/>
                  <a:pt x="784" y="1424"/>
                </a:cubicBezTo>
                <a:cubicBezTo>
                  <a:pt x="784" y="1420"/>
                  <a:pt x="781" y="1418"/>
                  <a:pt x="781" y="1415"/>
                </a:cubicBezTo>
                <a:cubicBezTo>
                  <a:pt x="781" y="1405"/>
                  <a:pt x="789" y="1402"/>
                  <a:pt x="794" y="1398"/>
                </a:cubicBezTo>
                <a:cubicBezTo>
                  <a:pt x="787" y="1398"/>
                  <a:pt x="790" y="1387"/>
                  <a:pt x="789" y="1380"/>
                </a:cubicBezTo>
                <a:cubicBezTo>
                  <a:pt x="777" y="1375"/>
                  <a:pt x="763" y="1369"/>
                  <a:pt x="750" y="1372"/>
                </a:cubicBezTo>
                <a:cubicBezTo>
                  <a:pt x="747" y="1372"/>
                  <a:pt x="746" y="1374"/>
                  <a:pt x="744" y="1374"/>
                </a:cubicBezTo>
                <a:cubicBezTo>
                  <a:pt x="729" y="1375"/>
                  <a:pt x="712" y="1368"/>
                  <a:pt x="695" y="1369"/>
                </a:cubicBezTo>
                <a:cubicBezTo>
                  <a:pt x="680" y="1369"/>
                  <a:pt x="665" y="1383"/>
                  <a:pt x="656" y="1384"/>
                </a:cubicBezTo>
                <a:cubicBezTo>
                  <a:pt x="651" y="1384"/>
                  <a:pt x="646" y="1379"/>
                  <a:pt x="642" y="1379"/>
                </a:cubicBezTo>
                <a:cubicBezTo>
                  <a:pt x="637" y="1379"/>
                  <a:pt x="635" y="1385"/>
                  <a:pt x="630" y="1385"/>
                </a:cubicBezTo>
                <a:cubicBezTo>
                  <a:pt x="621" y="1384"/>
                  <a:pt x="623" y="1374"/>
                  <a:pt x="620" y="1367"/>
                </a:cubicBezTo>
                <a:cubicBezTo>
                  <a:pt x="606" y="1369"/>
                  <a:pt x="592" y="1374"/>
                  <a:pt x="584" y="1381"/>
                </a:cubicBezTo>
                <a:cubicBezTo>
                  <a:pt x="580" y="1384"/>
                  <a:pt x="582" y="1394"/>
                  <a:pt x="579" y="1399"/>
                </a:cubicBezTo>
                <a:cubicBezTo>
                  <a:pt x="576" y="1404"/>
                  <a:pt x="569" y="1405"/>
                  <a:pt x="564" y="1406"/>
                </a:cubicBezTo>
                <a:cubicBezTo>
                  <a:pt x="561" y="1405"/>
                  <a:pt x="560" y="1402"/>
                  <a:pt x="556" y="1402"/>
                </a:cubicBezTo>
                <a:cubicBezTo>
                  <a:pt x="536" y="1423"/>
                  <a:pt x="518" y="1391"/>
                  <a:pt x="500" y="1384"/>
                </a:cubicBezTo>
                <a:cubicBezTo>
                  <a:pt x="495" y="1392"/>
                  <a:pt x="482" y="1393"/>
                  <a:pt x="487" y="1379"/>
                </a:cubicBezTo>
                <a:cubicBezTo>
                  <a:pt x="474" y="1371"/>
                  <a:pt x="462" y="1363"/>
                  <a:pt x="445" y="1360"/>
                </a:cubicBezTo>
                <a:close/>
                <a:moveTo>
                  <a:pt x="1342" y="1384"/>
                </a:moveTo>
                <a:cubicBezTo>
                  <a:pt x="1345" y="1385"/>
                  <a:pt x="1345" y="1383"/>
                  <a:pt x="1348" y="1384"/>
                </a:cubicBezTo>
                <a:cubicBezTo>
                  <a:pt x="1349" y="1368"/>
                  <a:pt x="1337" y="1360"/>
                  <a:pt x="1324" y="1361"/>
                </a:cubicBezTo>
                <a:cubicBezTo>
                  <a:pt x="1334" y="1365"/>
                  <a:pt x="1339" y="1373"/>
                  <a:pt x="1342" y="1384"/>
                </a:cubicBezTo>
                <a:close/>
                <a:moveTo>
                  <a:pt x="986" y="1379"/>
                </a:moveTo>
                <a:cubicBezTo>
                  <a:pt x="982" y="1381"/>
                  <a:pt x="978" y="1384"/>
                  <a:pt x="974" y="1387"/>
                </a:cubicBezTo>
                <a:cubicBezTo>
                  <a:pt x="981" y="1387"/>
                  <a:pt x="984" y="1383"/>
                  <a:pt x="988" y="1380"/>
                </a:cubicBezTo>
                <a:cubicBezTo>
                  <a:pt x="1004" y="1389"/>
                  <a:pt x="995" y="1423"/>
                  <a:pt x="975" y="1421"/>
                </a:cubicBezTo>
                <a:cubicBezTo>
                  <a:pt x="973" y="1434"/>
                  <a:pt x="962" y="1448"/>
                  <a:pt x="948" y="1445"/>
                </a:cubicBezTo>
                <a:cubicBezTo>
                  <a:pt x="941" y="1443"/>
                  <a:pt x="941" y="1435"/>
                  <a:pt x="933" y="1434"/>
                </a:cubicBezTo>
                <a:cubicBezTo>
                  <a:pt x="930" y="1436"/>
                  <a:pt x="930" y="1446"/>
                  <a:pt x="931" y="1449"/>
                </a:cubicBezTo>
                <a:cubicBezTo>
                  <a:pt x="949" y="1442"/>
                  <a:pt x="962" y="1451"/>
                  <a:pt x="971" y="1461"/>
                </a:cubicBezTo>
                <a:cubicBezTo>
                  <a:pt x="979" y="1456"/>
                  <a:pt x="987" y="1448"/>
                  <a:pt x="1001" y="1452"/>
                </a:cubicBezTo>
                <a:cubicBezTo>
                  <a:pt x="1007" y="1442"/>
                  <a:pt x="1013" y="1427"/>
                  <a:pt x="1031" y="1431"/>
                </a:cubicBezTo>
                <a:cubicBezTo>
                  <a:pt x="1044" y="1417"/>
                  <a:pt x="1055" y="1370"/>
                  <a:pt x="1028" y="1362"/>
                </a:cubicBezTo>
                <a:cubicBezTo>
                  <a:pt x="1026" y="1372"/>
                  <a:pt x="1011" y="1375"/>
                  <a:pt x="1004" y="1373"/>
                </a:cubicBezTo>
                <a:cubicBezTo>
                  <a:pt x="1005" y="1369"/>
                  <a:pt x="1009" y="1369"/>
                  <a:pt x="1007" y="1362"/>
                </a:cubicBezTo>
                <a:cubicBezTo>
                  <a:pt x="992" y="1360"/>
                  <a:pt x="991" y="1371"/>
                  <a:pt x="986" y="1379"/>
                </a:cubicBezTo>
                <a:close/>
                <a:moveTo>
                  <a:pt x="893" y="1378"/>
                </a:moveTo>
                <a:cubicBezTo>
                  <a:pt x="890" y="1377"/>
                  <a:pt x="885" y="1375"/>
                  <a:pt x="883" y="1377"/>
                </a:cubicBezTo>
                <a:cubicBezTo>
                  <a:pt x="886" y="1377"/>
                  <a:pt x="891" y="1382"/>
                  <a:pt x="893" y="1378"/>
                </a:cubicBezTo>
                <a:close/>
                <a:moveTo>
                  <a:pt x="956" y="1380"/>
                </a:moveTo>
                <a:cubicBezTo>
                  <a:pt x="958" y="1382"/>
                  <a:pt x="963" y="1381"/>
                  <a:pt x="961" y="1377"/>
                </a:cubicBezTo>
                <a:cubicBezTo>
                  <a:pt x="958" y="1377"/>
                  <a:pt x="957" y="1378"/>
                  <a:pt x="956" y="1380"/>
                </a:cubicBezTo>
                <a:close/>
                <a:moveTo>
                  <a:pt x="366" y="1396"/>
                </a:moveTo>
                <a:cubicBezTo>
                  <a:pt x="371" y="1394"/>
                  <a:pt x="377" y="1398"/>
                  <a:pt x="380" y="1395"/>
                </a:cubicBezTo>
                <a:cubicBezTo>
                  <a:pt x="382" y="1400"/>
                  <a:pt x="389" y="1396"/>
                  <a:pt x="391" y="1401"/>
                </a:cubicBezTo>
                <a:cubicBezTo>
                  <a:pt x="390" y="1404"/>
                  <a:pt x="387" y="1412"/>
                  <a:pt x="390" y="1413"/>
                </a:cubicBezTo>
                <a:cubicBezTo>
                  <a:pt x="392" y="1410"/>
                  <a:pt x="391" y="1402"/>
                  <a:pt x="398" y="1404"/>
                </a:cubicBezTo>
                <a:cubicBezTo>
                  <a:pt x="400" y="1409"/>
                  <a:pt x="399" y="1412"/>
                  <a:pt x="399" y="1418"/>
                </a:cubicBezTo>
                <a:cubicBezTo>
                  <a:pt x="403" y="1416"/>
                  <a:pt x="401" y="1407"/>
                  <a:pt x="406" y="1406"/>
                </a:cubicBezTo>
                <a:cubicBezTo>
                  <a:pt x="412" y="1411"/>
                  <a:pt x="406" y="1431"/>
                  <a:pt x="417" y="1435"/>
                </a:cubicBezTo>
                <a:cubicBezTo>
                  <a:pt x="420" y="1423"/>
                  <a:pt x="408" y="1412"/>
                  <a:pt x="414" y="1402"/>
                </a:cubicBezTo>
                <a:cubicBezTo>
                  <a:pt x="401" y="1403"/>
                  <a:pt x="394" y="1396"/>
                  <a:pt x="386" y="1389"/>
                </a:cubicBezTo>
                <a:cubicBezTo>
                  <a:pt x="381" y="1396"/>
                  <a:pt x="371" y="1393"/>
                  <a:pt x="364" y="1389"/>
                </a:cubicBezTo>
                <a:cubicBezTo>
                  <a:pt x="364" y="1393"/>
                  <a:pt x="367" y="1392"/>
                  <a:pt x="366" y="1396"/>
                </a:cubicBezTo>
                <a:close/>
                <a:moveTo>
                  <a:pt x="899" y="1400"/>
                </a:moveTo>
                <a:cubicBezTo>
                  <a:pt x="901" y="1400"/>
                  <a:pt x="901" y="1402"/>
                  <a:pt x="904" y="1402"/>
                </a:cubicBezTo>
                <a:cubicBezTo>
                  <a:pt x="906" y="1401"/>
                  <a:pt x="906" y="1394"/>
                  <a:pt x="905" y="1392"/>
                </a:cubicBezTo>
                <a:cubicBezTo>
                  <a:pt x="900" y="1391"/>
                  <a:pt x="899" y="1396"/>
                  <a:pt x="899" y="1400"/>
                </a:cubicBezTo>
                <a:close/>
                <a:moveTo>
                  <a:pt x="224" y="1404"/>
                </a:moveTo>
                <a:cubicBezTo>
                  <a:pt x="230" y="1405"/>
                  <a:pt x="239" y="1401"/>
                  <a:pt x="239" y="1393"/>
                </a:cubicBezTo>
                <a:cubicBezTo>
                  <a:pt x="230" y="1393"/>
                  <a:pt x="224" y="1395"/>
                  <a:pt x="224" y="1404"/>
                </a:cubicBezTo>
                <a:close/>
                <a:moveTo>
                  <a:pt x="918" y="1431"/>
                </a:moveTo>
                <a:cubicBezTo>
                  <a:pt x="921" y="1421"/>
                  <a:pt x="916" y="1402"/>
                  <a:pt x="912" y="1394"/>
                </a:cubicBezTo>
                <a:cubicBezTo>
                  <a:pt x="912" y="1393"/>
                  <a:pt x="911" y="1393"/>
                  <a:pt x="910" y="1393"/>
                </a:cubicBezTo>
                <a:cubicBezTo>
                  <a:pt x="910" y="1405"/>
                  <a:pt x="912" y="1422"/>
                  <a:pt x="918" y="1431"/>
                </a:cubicBezTo>
                <a:close/>
                <a:moveTo>
                  <a:pt x="252" y="1407"/>
                </a:moveTo>
                <a:cubicBezTo>
                  <a:pt x="254" y="1403"/>
                  <a:pt x="251" y="1398"/>
                  <a:pt x="245" y="1398"/>
                </a:cubicBezTo>
                <a:cubicBezTo>
                  <a:pt x="243" y="1403"/>
                  <a:pt x="246" y="1409"/>
                  <a:pt x="252" y="1407"/>
                </a:cubicBezTo>
                <a:close/>
                <a:moveTo>
                  <a:pt x="239" y="1414"/>
                </a:moveTo>
                <a:cubicBezTo>
                  <a:pt x="242" y="1412"/>
                  <a:pt x="242" y="1404"/>
                  <a:pt x="240" y="1400"/>
                </a:cubicBezTo>
                <a:cubicBezTo>
                  <a:pt x="234" y="1399"/>
                  <a:pt x="230" y="1414"/>
                  <a:pt x="239" y="1414"/>
                </a:cubicBezTo>
                <a:close/>
                <a:moveTo>
                  <a:pt x="1329" y="1419"/>
                </a:moveTo>
                <a:cubicBezTo>
                  <a:pt x="1335" y="1418"/>
                  <a:pt x="1334" y="1407"/>
                  <a:pt x="1333" y="1402"/>
                </a:cubicBezTo>
                <a:cubicBezTo>
                  <a:pt x="1331" y="1402"/>
                  <a:pt x="1331" y="1401"/>
                  <a:pt x="1329" y="1401"/>
                </a:cubicBezTo>
                <a:cubicBezTo>
                  <a:pt x="1327" y="1406"/>
                  <a:pt x="1325" y="1416"/>
                  <a:pt x="1329" y="1419"/>
                </a:cubicBezTo>
                <a:close/>
                <a:moveTo>
                  <a:pt x="380" y="1408"/>
                </a:moveTo>
                <a:cubicBezTo>
                  <a:pt x="381" y="1406"/>
                  <a:pt x="383" y="1404"/>
                  <a:pt x="384" y="1402"/>
                </a:cubicBezTo>
                <a:cubicBezTo>
                  <a:pt x="382" y="1402"/>
                  <a:pt x="378" y="1407"/>
                  <a:pt x="380" y="1408"/>
                </a:cubicBezTo>
                <a:close/>
                <a:moveTo>
                  <a:pt x="1259" y="1420"/>
                </a:moveTo>
                <a:cubicBezTo>
                  <a:pt x="1269" y="1422"/>
                  <a:pt x="1273" y="1430"/>
                  <a:pt x="1278" y="1436"/>
                </a:cubicBezTo>
                <a:cubicBezTo>
                  <a:pt x="1278" y="1428"/>
                  <a:pt x="1271" y="1420"/>
                  <a:pt x="1267" y="1414"/>
                </a:cubicBezTo>
                <a:cubicBezTo>
                  <a:pt x="1267" y="1410"/>
                  <a:pt x="1272" y="1404"/>
                  <a:pt x="1268" y="1402"/>
                </a:cubicBezTo>
                <a:cubicBezTo>
                  <a:pt x="1266" y="1409"/>
                  <a:pt x="1263" y="1414"/>
                  <a:pt x="1259" y="1420"/>
                </a:cubicBezTo>
                <a:close/>
                <a:moveTo>
                  <a:pt x="354" y="1417"/>
                </a:moveTo>
                <a:cubicBezTo>
                  <a:pt x="362" y="1420"/>
                  <a:pt x="366" y="1407"/>
                  <a:pt x="368" y="1404"/>
                </a:cubicBezTo>
                <a:cubicBezTo>
                  <a:pt x="365" y="1410"/>
                  <a:pt x="355" y="1409"/>
                  <a:pt x="354" y="1417"/>
                </a:cubicBezTo>
                <a:close/>
                <a:moveTo>
                  <a:pt x="876" y="1429"/>
                </a:moveTo>
                <a:cubicBezTo>
                  <a:pt x="883" y="1422"/>
                  <a:pt x="892" y="1412"/>
                  <a:pt x="894" y="1404"/>
                </a:cubicBezTo>
                <a:cubicBezTo>
                  <a:pt x="889" y="1413"/>
                  <a:pt x="881" y="1420"/>
                  <a:pt x="876" y="1429"/>
                </a:cubicBezTo>
                <a:close/>
                <a:moveTo>
                  <a:pt x="1315" y="1405"/>
                </a:moveTo>
                <a:cubicBezTo>
                  <a:pt x="1310" y="1412"/>
                  <a:pt x="1317" y="1422"/>
                  <a:pt x="1324" y="1423"/>
                </a:cubicBezTo>
                <a:cubicBezTo>
                  <a:pt x="1324" y="1417"/>
                  <a:pt x="1323" y="1405"/>
                  <a:pt x="1315" y="1405"/>
                </a:cubicBezTo>
                <a:close/>
                <a:moveTo>
                  <a:pt x="1588" y="1424"/>
                </a:moveTo>
                <a:cubicBezTo>
                  <a:pt x="1593" y="1422"/>
                  <a:pt x="1598" y="1421"/>
                  <a:pt x="1597" y="1413"/>
                </a:cubicBezTo>
                <a:cubicBezTo>
                  <a:pt x="1590" y="1412"/>
                  <a:pt x="1587" y="1419"/>
                  <a:pt x="1588" y="1424"/>
                </a:cubicBezTo>
                <a:close/>
                <a:moveTo>
                  <a:pt x="1528" y="1418"/>
                </a:moveTo>
                <a:cubicBezTo>
                  <a:pt x="1530" y="1423"/>
                  <a:pt x="1535" y="1420"/>
                  <a:pt x="1540" y="1420"/>
                </a:cubicBezTo>
                <a:cubicBezTo>
                  <a:pt x="1540" y="1419"/>
                  <a:pt x="1540" y="1418"/>
                  <a:pt x="1541" y="1418"/>
                </a:cubicBezTo>
                <a:cubicBezTo>
                  <a:pt x="1543" y="1412"/>
                  <a:pt x="1527" y="1412"/>
                  <a:pt x="1528" y="1418"/>
                </a:cubicBezTo>
                <a:close/>
                <a:moveTo>
                  <a:pt x="1300" y="1418"/>
                </a:moveTo>
                <a:cubicBezTo>
                  <a:pt x="1299" y="1423"/>
                  <a:pt x="1311" y="1429"/>
                  <a:pt x="1317" y="1427"/>
                </a:cubicBezTo>
                <a:cubicBezTo>
                  <a:pt x="1320" y="1415"/>
                  <a:pt x="1301" y="1410"/>
                  <a:pt x="1300" y="1418"/>
                </a:cubicBezTo>
                <a:close/>
                <a:moveTo>
                  <a:pt x="1530" y="1432"/>
                </a:moveTo>
                <a:cubicBezTo>
                  <a:pt x="1536" y="1431"/>
                  <a:pt x="1541" y="1427"/>
                  <a:pt x="1539" y="1422"/>
                </a:cubicBezTo>
                <a:cubicBezTo>
                  <a:pt x="1533" y="1422"/>
                  <a:pt x="1526" y="1425"/>
                  <a:pt x="1530" y="1432"/>
                </a:cubicBezTo>
                <a:close/>
                <a:moveTo>
                  <a:pt x="1592" y="1429"/>
                </a:moveTo>
                <a:cubicBezTo>
                  <a:pt x="1594" y="1431"/>
                  <a:pt x="1602" y="1431"/>
                  <a:pt x="1602" y="1427"/>
                </a:cubicBezTo>
                <a:cubicBezTo>
                  <a:pt x="1599" y="1425"/>
                  <a:pt x="1590" y="1423"/>
                  <a:pt x="1592" y="1429"/>
                </a:cubicBezTo>
                <a:close/>
                <a:moveTo>
                  <a:pt x="1228" y="1465"/>
                </a:moveTo>
                <a:cubicBezTo>
                  <a:pt x="1243" y="1464"/>
                  <a:pt x="1249" y="1439"/>
                  <a:pt x="1241" y="1427"/>
                </a:cubicBezTo>
                <a:cubicBezTo>
                  <a:pt x="1240" y="1427"/>
                  <a:pt x="1239" y="1427"/>
                  <a:pt x="1238" y="1427"/>
                </a:cubicBezTo>
                <a:cubicBezTo>
                  <a:pt x="1241" y="1445"/>
                  <a:pt x="1233" y="1453"/>
                  <a:pt x="1228" y="1465"/>
                </a:cubicBezTo>
                <a:close/>
                <a:moveTo>
                  <a:pt x="1542" y="1440"/>
                </a:moveTo>
                <a:cubicBezTo>
                  <a:pt x="1545" y="1438"/>
                  <a:pt x="1545" y="1433"/>
                  <a:pt x="1545" y="1428"/>
                </a:cubicBezTo>
                <a:cubicBezTo>
                  <a:pt x="1539" y="1423"/>
                  <a:pt x="1537" y="1440"/>
                  <a:pt x="1542" y="1440"/>
                </a:cubicBezTo>
                <a:close/>
                <a:moveTo>
                  <a:pt x="1317" y="1441"/>
                </a:moveTo>
                <a:cubicBezTo>
                  <a:pt x="1320" y="1443"/>
                  <a:pt x="1319" y="1449"/>
                  <a:pt x="1319" y="1453"/>
                </a:cubicBezTo>
                <a:cubicBezTo>
                  <a:pt x="1321" y="1453"/>
                  <a:pt x="1322" y="1453"/>
                  <a:pt x="1324" y="1453"/>
                </a:cubicBezTo>
                <a:cubicBezTo>
                  <a:pt x="1326" y="1449"/>
                  <a:pt x="1323" y="1440"/>
                  <a:pt x="1327" y="1439"/>
                </a:cubicBezTo>
                <a:cubicBezTo>
                  <a:pt x="1331" y="1441"/>
                  <a:pt x="1336" y="1448"/>
                  <a:pt x="1342" y="1445"/>
                </a:cubicBezTo>
                <a:cubicBezTo>
                  <a:pt x="1343" y="1439"/>
                  <a:pt x="1339" y="1439"/>
                  <a:pt x="1337" y="1437"/>
                </a:cubicBezTo>
                <a:cubicBezTo>
                  <a:pt x="1338" y="1434"/>
                  <a:pt x="1340" y="1433"/>
                  <a:pt x="1342" y="1430"/>
                </a:cubicBezTo>
                <a:cubicBezTo>
                  <a:pt x="1333" y="1433"/>
                  <a:pt x="1323" y="1435"/>
                  <a:pt x="1317" y="1441"/>
                </a:cubicBezTo>
                <a:close/>
                <a:moveTo>
                  <a:pt x="1595" y="1439"/>
                </a:moveTo>
                <a:cubicBezTo>
                  <a:pt x="1595" y="1433"/>
                  <a:pt x="1592" y="1431"/>
                  <a:pt x="1587" y="1431"/>
                </a:cubicBezTo>
                <a:cubicBezTo>
                  <a:pt x="1586" y="1437"/>
                  <a:pt x="1591" y="1441"/>
                  <a:pt x="1595" y="1439"/>
                </a:cubicBezTo>
                <a:close/>
                <a:moveTo>
                  <a:pt x="1174" y="1455"/>
                </a:moveTo>
                <a:cubicBezTo>
                  <a:pt x="1177" y="1466"/>
                  <a:pt x="1169" y="1472"/>
                  <a:pt x="1171" y="1485"/>
                </a:cubicBezTo>
                <a:cubicBezTo>
                  <a:pt x="1186" y="1479"/>
                  <a:pt x="1194" y="1465"/>
                  <a:pt x="1211" y="1461"/>
                </a:cubicBezTo>
                <a:cubicBezTo>
                  <a:pt x="1211" y="1456"/>
                  <a:pt x="1211" y="1451"/>
                  <a:pt x="1211" y="1447"/>
                </a:cubicBezTo>
                <a:cubicBezTo>
                  <a:pt x="1209" y="1444"/>
                  <a:pt x="1203" y="1449"/>
                  <a:pt x="1203" y="1445"/>
                </a:cubicBezTo>
                <a:cubicBezTo>
                  <a:pt x="1201" y="1440"/>
                  <a:pt x="1208" y="1439"/>
                  <a:pt x="1205" y="1435"/>
                </a:cubicBezTo>
                <a:cubicBezTo>
                  <a:pt x="1189" y="1432"/>
                  <a:pt x="1182" y="1446"/>
                  <a:pt x="1174" y="1455"/>
                </a:cubicBezTo>
                <a:close/>
                <a:moveTo>
                  <a:pt x="1259" y="1471"/>
                </a:moveTo>
                <a:cubicBezTo>
                  <a:pt x="1257" y="1471"/>
                  <a:pt x="1257" y="1468"/>
                  <a:pt x="1254" y="1469"/>
                </a:cubicBezTo>
                <a:cubicBezTo>
                  <a:pt x="1264" y="1485"/>
                  <a:pt x="1253" y="1508"/>
                  <a:pt x="1233" y="1504"/>
                </a:cubicBezTo>
                <a:cubicBezTo>
                  <a:pt x="1228" y="1509"/>
                  <a:pt x="1224" y="1515"/>
                  <a:pt x="1216" y="1516"/>
                </a:cubicBezTo>
                <a:cubicBezTo>
                  <a:pt x="1197" y="1516"/>
                  <a:pt x="1198" y="1487"/>
                  <a:pt x="1208" y="1474"/>
                </a:cubicBezTo>
                <a:cubicBezTo>
                  <a:pt x="1199" y="1474"/>
                  <a:pt x="1193" y="1481"/>
                  <a:pt x="1189" y="1486"/>
                </a:cubicBezTo>
                <a:cubicBezTo>
                  <a:pt x="1184" y="1493"/>
                  <a:pt x="1182" y="1503"/>
                  <a:pt x="1178" y="1507"/>
                </a:cubicBezTo>
                <a:cubicBezTo>
                  <a:pt x="1175" y="1510"/>
                  <a:pt x="1171" y="1511"/>
                  <a:pt x="1170" y="1515"/>
                </a:cubicBezTo>
                <a:cubicBezTo>
                  <a:pt x="1168" y="1520"/>
                  <a:pt x="1171" y="1529"/>
                  <a:pt x="1172" y="1534"/>
                </a:cubicBezTo>
                <a:cubicBezTo>
                  <a:pt x="1177" y="1550"/>
                  <a:pt x="1191" y="1561"/>
                  <a:pt x="1187" y="1577"/>
                </a:cubicBezTo>
                <a:cubicBezTo>
                  <a:pt x="1204" y="1583"/>
                  <a:pt x="1196" y="1605"/>
                  <a:pt x="1188" y="1615"/>
                </a:cubicBezTo>
                <a:cubicBezTo>
                  <a:pt x="1189" y="1617"/>
                  <a:pt x="1190" y="1620"/>
                  <a:pt x="1190" y="1624"/>
                </a:cubicBezTo>
                <a:cubicBezTo>
                  <a:pt x="1187" y="1630"/>
                  <a:pt x="1180" y="1633"/>
                  <a:pt x="1177" y="1638"/>
                </a:cubicBezTo>
                <a:cubicBezTo>
                  <a:pt x="1173" y="1670"/>
                  <a:pt x="1191" y="1679"/>
                  <a:pt x="1189" y="1710"/>
                </a:cubicBezTo>
                <a:cubicBezTo>
                  <a:pt x="1195" y="1711"/>
                  <a:pt x="1198" y="1705"/>
                  <a:pt x="1202" y="1702"/>
                </a:cubicBezTo>
                <a:cubicBezTo>
                  <a:pt x="1206" y="1698"/>
                  <a:pt x="1211" y="1696"/>
                  <a:pt x="1214" y="1692"/>
                </a:cubicBezTo>
                <a:cubicBezTo>
                  <a:pt x="1237" y="1662"/>
                  <a:pt x="1244" y="1618"/>
                  <a:pt x="1260" y="1582"/>
                </a:cubicBezTo>
                <a:cubicBezTo>
                  <a:pt x="1264" y="1583"/>
                  <a:pt x="1262" y="1579"/>
                  <a:pt x="1265" y="1580"/>
                </a:cubicBezTo>
                <a:cubicBezTo>
                  <a:pt x="1266" y="1570"/>
                  <a:pt x="1272" y="1565"/>
                  <a:pt x="1272" y="1554"/>
                </a:cubicBezTo>
                <a:cubicBezTo>
                  <a:pt x="1262" y="1549"/>
                  <a:pt x="1265" y="1546"/>
                  <a:pt x="1269" y="1536"/>
                </a:cubicBezTo>
                <a:cubicBezTo>
                  <a:pt x="1271" y="1530"/>
                  <a:pt x="1270" y="1526"/>
                  <a:pt x="1275" y="1525"/>
                </a:cubicBezTo>
                <a:cubicBezTo>
                  <a:pt x="1279" y="1524"/>
                  <a:pt x="1280" y="1527"/>
                  <a:pt x="1284" y="1525"/>
                </a:cubicBezTo>
                <a:cubicBezTo>
                  <a:pt x="1290" y="1512"/>
                  <a:pt x="1297" y="1502"/>
                  <a:pt x="1300" y="1487"/>
                </a:cubicBezTo>
                <a:cubicBezTo>
                  <a:pt x="1289" y="1479"/>
                  <a:pt x="1279" y="1469"/>
                  <a:pt x="1283" y="1449"/>
                </a:cubicBezTo>
                <a:cubicBezTo>
                  <a:pt x="1270" y="1451"/>
                  <a:pt x="1270" y="1466"/>
                  <a:pt x="1259" y="1471"/>
                </a:cubicBezTo>
                <a:close/>
                <a:moveTo>
                  <a:pt x="1041" y="1468"/>
                </a:moveTo>
                <a:cubicBezTo>
                  <a:pt x="1046" y="1466"/>
                  <a:pt x="1050" y="1452"/>
                  <a:pt x="1043" y="1450"/>
                </a:cubicBezTo>
                <a:cubicBezTo>
                  <a:pt x="1041" y="1456"/>
                  <a:pt x="1044" y="1464"/>
                  <a:pt x="1041" y="1468"/>
                </a:cubicBezTo>
                <a:close/>
                <a:moveTo>
                  <a:pt x="1016" y="1496"/>
                </a:moveTo>
                <a:cubicBezTo>
                  <a:pt x="1025" y="1497"/>
                  <a:pt x="1033" y="1502"/>
                  <a:pt x="1038" y="1503"/>
                </a:cubicBezTo>
                <a:cubicBezTo>
                  <a:pt x="1034" y="1497"/>
                  <a:pt x="1023" y="1498"/>
                  <a:pt x="1021" y="1490"/>
                </a:cubicBezTo>
                <a:cubicBezTo>
                  <a:pt x="1025" y="1486"/>
                  <a:pt x="1023" y="1476"/>
                  <a:pt x="1026" y="1471"/>
                </a:cubicBezTo>
                <a:cubicBezTo>
                  <a:pt x="1023" y="1469"/>
                  <a:pt x="1022" y="1466"/>
                  <a:pt x="1017" y="1466"/>
                </a:cubicBezTo>
                <a:cubicBezTo>
                  <a:pt x="1020" y="1477"/>
                  <a:pt x="1018" y="1486"/>
                  <a:pt x="1016" y="1496"/>
                </a:cubicBezTo>
                <a:close/>
                <a:moveTo>
                  <a:pt x="960" y="1485"/>
                </a:moveTo>
                <a:cubicBezTo>
                  <a:pt x="962" y="1483"/>
                  <a:pt x="961" y="1479"/>
                  <a:pt x="961" y="1475"/>
                </a:cubicBezTo>
                <a:cubicBezTo>
                  <a:pt x="952" y="1471"/>
                  <a:pt x="955" y="1484"/>
                  <a:pt x="960" y="1485"/>
                </a:cubicBezTo>
                <a:close/>
                <a:moveTo>
                  <a:pt x="988" y="1480"/>
                </a:moveTo>
                <a:cubicBezTo>
                  <a:pt x="991" y="1479"/>
                  <a:pt x="993" y="1478"/>
                  <a:pt x="993" y="1474"/>
                </a:cubicBezTo>
                <a:cubicBezTo>
                  <a:pt x="992" y="1474"/>
                  <a:pt x="991" y="1474"/>
                  <a:pt x="990" y="1474"/>
                </a:cubicBezTo>
                <a:cubicBezTo>
                  <a:pt x="989" y="1476"/>
                  <a:pt x="988" y="1478"/>
                  <a:pt x="988" y="1480"/>
                </a:cubicBezTo>
                <a:close/>
                <a:moveTo>
                  <a:pt x="1073" y="1488"/>
                </a:moveTo>
                <a:cubicBezTo>
                  <a:pt x="1076" y="1488"/>
                  <a:pt x="1078" y="1487"/>
                  <a:pt x="1078" y="1484"/>
                </a:cubicBezTo>
                <a:cubicBezTo>
                  <a:pt x="1074" y="1484"/>
                  <a:pt x="1073" y="1485"/>
                  <a:pt x="1073" y="1488"/>
                </a:cubicBezTo>
                <a:close/>
                <a:moveTo>
                  <a:pt x="1039" y="1505"/>
                </a:moveTo>
                <a:cubicBezTo>
                  <a:pt x="1053" y="1519"/>
                  <a:pt x="1044" y="1553"/>
                  <a:pt x="1024" y="1554"/>
                </a:cubicBezTo>
                <a:cubicBezTo>
                  <a:pt x="1025" y="1562"/>
                  <a:pt x="1031" y="1570"/>
                  <a:pt x="1029" y="1576"/>
                </a:cubicBezTo>
                <a:cubicBezTo>
                  <a:pt x="1035" y="1572"/>
                  <a:pt x="1026" y="1561"/>
                  <a:pt x="1031" y="1554"/>
                </a:cubicBezTo>
                <a:cubicBezTo>
                  <a:pt x="1039" y="1552"/>
                  <a:pt x="1041" y="1544"/>
                  <a:pt x="1048" y="1539"/>
                </a:cubicBezTo>
                <a:cubicBezTo>
                  <a:pt x="1050" y="1541"/>
                  <a:pt x="1052" y="1540"/>
                  <a:pt x="1053" y="1539"/>
                </a:cubicBezTo>
                <a:cubicBezTo>
                  <a:pt x="1051" y="1534"/>
                  <a:pt x="1051" y="1528"/>
                  <a:pt x="1054" y="1525"/>
                </a:cubicBezTo>
                <a:cubicBezTo>
                  <a:pt x="1050" y="1521"/>
                  <a:pt x="1048" y="1515"/>
                  <a:pt x="1045" y="1509"/>
                </a:cubicBezTo>
                <a:cubicBezTo>
                  <a:pt x="1046" y="1505"/>
                  <a:pt x="1051" y="1496"/>
                  <a:pt x="1047" y="1493"/>
                </a:cubicBezTo>
                <a:cubicBezTo>
                  <a:pt x="1043" y="1495"/>
                  <a:pt x="1043" y="1502"/>
                  <a:pt x="1039" y="1505"/>
                </a:cubicBezTo>
                <a:close/>
                <a:moveTo>
                  <a:pt x="938" y="1502"/>
                </a:moveTo>
                <a:cubicBezTo>
                  <a:pt x="943" y="1505"/>
                  <a:pt x="947" y="1512"/>
                  <a:pt x="954" y="1513"/>
                </a:cubicBezTo>
                <a:cubicBezTo>
                  <a:pt x="947" y="1504"/>
                  <a:pt x="937" y="1498"/>
                  <a:pt x="926" y="1494"/>
                </a:cubicBezTo>
                <a:cubicBezTo>
                  <a:pt x="926" y="1500"/>
                  <a:pt x="934" y="1499"/>
                  <a:pt x="938" y="1502"/>
                </a:cubicBezTo>
                <a:close/>
                <a:moveTo>
                  <a:pt x="955" y="1513"/>
                </a:moveTo>
                <a:cubicBezTo>
                  <a:pt x="955" y="1517"/>
                  <a:pt x="961" y="1516"/>
                  <a:pt x="960" y="1521"/>
                </a:cubicBezTo>
                <a:cubicBezTo>
                  <a:pt x="953" y="1522"/>
                  <a:pt x="939" y="1522"/>
                  <a:pt x="934" y="1526"/>
                </a:cubicBezTo>
                <a:cubicBezTo>
                  <a:pt x="946" y="1526"/>
                  <a:pt x="958" y="1519"/>
                  <a:pt x="964" y="1527"/>
                </a:cubicBezTo>
                <a:cubicBezTo>
                  <a:pt x="966" y="1534"/>
                  <a:pt x="960" y="1544"/>
                  <a:pt x="963" y="1552"/>
                </a:cubicBezTo>
                <a:cubicBezTo>
                  <a:pt x="971" y="1547"/>
                  <a:pt x="966" y="1530"/>
                  <a:pt x="973" y="1525"/>
                </a:cubicBezTo>
                <a:cubicBezTo>
                  <a:pt x="976" y="1525"/>
                  <a:pt x="978" y="1528"/>
                  <a:pt x="980" y="1527"/>
                </a:cubicBezTo>
                <a:cubicBezTo>
                  <a:pt x="980" y="1525"/>
                  <a:pt x="980" y="1524"/>
                  <a:pt x="981" y="1523"/>
                </a:cubicBezTo>
                <a:cubicBezTo>
                  <a:pt x="979" y="1521"/>
                  <a:pt x="974" y="1523"/>
                  <a:pt x="974" y="1520"/>
                </a:cubicBezTo>
                <a:cubicBezTo>
                  <a:pt x="973" y="1513"/>
                  <a:pt x="978" y="1513"/>
                  <a:pt x="977" y="1505"/>
                </a:cubicBezTo>
                <a:cubicBezTo>
                  <a:pt x="975" y="1505"/>
                  <a:pt x="974" y="1504"/>
                  <a:pt x="972" y="1503"/>
                </a:cubicBezTo>
                <a:cubicBezTo>
                  <a:pt x="971" y="1505"/>
                  <a:pt x="970" y="1508"/>
                  <a:pt x="971" y="1512"/>
                </a:cubicBezTo>
                <a:cubicBezTo>
                  <a:pt x="968" y="1511"/>
                  <a:pt x="967" y="1513"/>
                  <a:pt x="965" y="1513"/>
                </a:cubicBezTo>
                <a:cubicBezTo>
                  <a:pt x="960" y="1507"/>
                  <a:pt x="956" y="1499"/>
                  <a:pt x="949" y="1494"/>
                </a:cubicBezTo>
                <a:cubicBezTo>
                  <a:pt x="950" y="1500"/>
                  <a:pt x="962" y="1507"/>
                  <a:pt x="955" y="1513"/>
                </a:cubicBezTo>
                <a:close/>
                <a:moveTo>
                  <a:pt x="1091" y="1521"/>
                </a:moveTo>
                <a:cubicBezTo>
                  <a:pt x="1092" y="1521"/>
                  <a:pt x="1093" y="1521"/>
                  <a:pt x="1094" y="1521"/>
                </a:cubicBezTo>
                <a:cubicBezTo>
                  <a:pt x="1095" y="1518"/>
                  <a:pt x="1090" y="1518"/>
                  <a:pt x="1091" y="1521"/>
                </a:cubicBezTo>
                <a:close/>
                <a:moveTo>
                  <a:pt x="1055" y="1525"/>
                </a:moveTo>
                <a:cubicBezTo>
                  <a:pt x="1058" y="1526"/>
                  <a:pt x="1066" y="1526"/>
                  <a:pt x="1068" y="1523"/>
                </a:cubicBezTo>
                <a:cubicBezTo>
                  <a:pt x="1064" y="1524"/>
                  <a:pt x="1056" y="1521"/>
                  <a:pt x="1055" y="1525"/>
                </a:cubicBezTo>
                <a:close/>
                <a:moveTo>
                  <a:pt x="944" y="1556"/>
                </a:moveTo>
                <a:cubicBezTo>
                  <a:pt x="957" y="1558"/>
                  <a:pt x="956" y="1538"/>
                  <a:pt x="962" y="1530"/>
                </a:cubicBezTo>
                <a:cubicBezTo>
                  <a:pt x="962" y="1529"/>
                  <a:pt x="962" y="1528"/>
                  <a:pt x="960" y="1528"/>
                </a:cubicBezTo>
                <a:cubicBezTo>
                  <a:pt x="954" y="1537"/>
                  <a:pt x="948" y="1545"/>
                  <a:pt x="944" y="1556"/>
                </a:cubicBezTo>
                <a:close/>
                <a:moveTo>
                  <a:pt x="977" y="1550"/>
                </a:moveTo>
                <a:cubicBezTo>
                  <a:pt x="978" y="1554"/>
                  <a:pt x="979" y="1561"/>
                  <a:pt x="983" y="1561"/>
                </a:cubicBezTo>
                <a:cubicBezTo>
                  <a:pt x="979" y="1553"/>
                  <a:pt x="979" y="1540"/>
                  <a:pt x="973" y="1533"/>
                </a:cubicBezTo>
                <a:cubicBezTo>
                  <a:pt x="974" y="1540"/>
                  <a:pt x="975" y="1545"/>
                  <a:pt x="977" y="1550"/>
                </a:cubicBezTo>
                <a:close/>
                <a:moveTo>
                  <a:pt x="1126" y="1535"/>
                </a:moveTo>
                <a:cubicBezTo>
                  <a:pt x="1125" y="1535"/>
                  <a:pt x="1124" y="1535"/>
                  <a:pt x="1124" y="1535"/>
                </a:cubicBezTo>
                <a:cubicBezTo>
                  <a:pt x="1122" y="1545"/>
                  <a:pt x="1115" y="1551"/>
                  <a:pt x="1106" y="1554"/>
                </a:cubicBezTo>
                <a:cubicBezTo>
                  <a:pt x="1109" y="1570"/>
                  <a:pt x="1101" y="1584"/>
                  <a:pt x="1088" y="1584"/>
                </a:cubicBezTo>
                <a:cubicBezTo>
                  <a:pt x="1081" y="1585"/>
                  <a:pt x="1077" y="1578"/>
                  <a:pt x="1069" y="1579"/>
                </a:cubicBezTo>
                <a:cubicBezTo>
                  <a:pt x="1066" y="1601"/>
                  <a:pt x="1090" y="1605"/>
                  <a:pt x="1095" y="1623"/>
                </a:cubicBezTo>
                <a:cubicBezTo>
                  <a:pt x="1110" y="1626"/>
                  <a:pt x="1116" y="1652"/>
                  <a:pt x="1136" y="1649"/>
                </a:cubicBezTo>
                <a:cubicBezTo>
                  <a:pt x="1144" y="1647"/>
                  <a:pt x="1149" y="1636"/>
                  <a:pt x="1147" y="1625"/>
                </a:cubicBezTo>
                <a:cubicBezTo>
                  <a:pt x="1142" y="1625"/>
                  <a:pt x="1140" y="1629"/>
                  <a:pt x="1136" y="1630"/>
                </a:cubicBezTo>
                <a:cubicBezTo>
                  <a:pt x="1151" y="1603"/>
                  <a:pt x="1146" y="1552"/>
                  <a:pt x="1126" y="1535"/>
                </a:cubicBezTo>
                <a:close/>
                <a:moveTo>
                  <a:pt x="1011" y="1539"/>
                </a:moveTo>
                <a:cubicBezTo>
                  <a:pt x="1009" y="1538"/>
                  <a:pt x="1010" y="1536"/>
                  <a:pt x="1007" y="1537"/>
                </a:cubicBezTo>
                <a:cubicBezTo>
                  <a:pt x="1006" y="1540"/>
                  <a:pt x="1011" y="1541"/>
                  <a:pt x="1011" y="1539"/>
                </a:cubicBezTo>
                <a:close/>
                <a:moveTo>
                  <a:pt x="1064" y="1540"/>
                </a:moveTo>
                <a:cubicBezTo>
                  <a:pt x="1062" y="1540"/>
                  <a:pt x="1059" y="1536"/>
                  <a:pt x="1058" y="1539"/>
                </a:cubicBezTo>
                <a:cubicBezTo>
                  <a:pt x="1060" y="1539"/>
                  <a:pt x="1062" y="1543"/>
                  <a:pt x="1064" y="1540"/>
                </a:cubicBezTo>
                <a:close/>
                <a:moveTo>
                  <a:pt x="1065" y="1554"/>
                </a:moveTo>
                <a:cubicBezTo>
                  <a:pt x="1061" y="1550"/>
                  <a:pt x="1058" y="1545"/>
                  <a:pt x="1053" y="1542"/>
                </a:cubicBezTo>
                <a:cubicBezTo>
                  <a:pt x="1056" y="1547"/>
                  <a:pt x="1061" y="1554"/>
                  <a:pt x="1065" y="1554"/>
                </a:cubicBezTo>
                <a:close/>
                <a:moveTo>
                  <a:pt x="1089" y="1554"/>
                </a:moveTo>
                <a:cubicBezTo>
                  <a:pt x="1090" y="1551"/>
                  <a:pt x="1087" y="1550"/>
                  <a:pt x="1084" y="1550"/>
                </a:cubicBezTo>
                <a:cubicBezTo>
                  <a:pt x="1084" y="1554"/>
                  <a:pt x="1086" y="1554"/>
                  <a:pt x="1089" y="1554"/>
                </a:cubicBezTo>
                <a:close/>
                <a:moveTo>
                  <a:pt x="850" y="1565"/>
                </a:moveTo>
                <a:cubicBezTo>
                  <a:pt x="857" y="1565"/>
                  <a:pt x="860" y="1561"/>
                  <a:pt x="859" y="1553"/>
                </a:cubicBezTo>
                <a:cubicBezTo>
                  <a:pt x="851" y="1549"/>
                  <a:pt x="848" y="1560"/>
                  <a:pt x="850" y="1565"/>
                </a:cubicBezTo>
                <a:close/>
                <a:moveTo>
                  <a:pt x="838" y="1558"/>
                </a:moveTo>
                <a:cubicBezTo>
                  <a:pt x="838" y="1563"/>
                  <a:pt x="841" y="1566"/>
                  <a:pt x="846" y="1566"/>
                </a:cubicBezTo>
                <a:cubicBezTo>
                  <a:pt x="850" y="1561"/>
                  <a:pt x="840" y="1551"/>
                  <a:pt x="838" y="1558"/>
                </a:cubicBezTo>
                <a:close/>
                <a:moveTo>
                  <a:pt x="1005" y="1582"/>
                </a:moveTo>
                <a:cubicBezTo>
                  <a:pt x="1016" y="1580"/>
                  <a:pt x="1012" y="1563"/>
                  <a:pt x="1018" y="1556"/>
                </a:cubicBezTo>
                <a:cubicBezTo>
                  <a:pt x="1004" y="1551"/>
                  <a:pt x="1010" y="1574"/>
                  <a:pt x="1005" y="1582"/>
                </a:cubicBezTo>
                <a:close/>
                <a:moveTo>
                  <a:pt x="728" y="1575"/>
                </a:moveTo>
                <a:cubicBezTo>
                  <a:pt x="729" y="1571"/>
                  <a:pt x="729" y="1568"/>
                  <a:pt x="727" y="1566"/>
                </a:cubicBezTo>
                <a:cubicBezTo>
                  <a:pt x="718" y="1565"/>
                  <a:pt x="721" y="1577"/>
                  <a:pt x="728" y="1575"/>
                </a:cubicBezTo>
                <a:close/>
                <a:moveTo>
                  <a:pt x="741" y="1569"/>
                </a:moveTo>
                <a:cubicBezTo>
                  <a:pt x="737" y="1562"/>
                  <a:pt x="732" y="1571"/>
                  <a:pt x="733" y="1577"/>
                </a:cubicBezTo>
                <a:cubicBezTo>
                  <a:pt x="739" y="1577"/>
                  <a:pt x="740" y="1573"/>
                  <a:pt x="741" y="1569"/>
                </a:cubicBezTo>
                <a:close/>
                <a:moveTo>
                  <a:pt x="849" y="1572"/>
                </a:moveTo>
                <a:cubicBezTo>
                  <a:pt x="851" y="1576"/>
                  <a:pt x="863" y="1576"/>
                  <a:pt x="862" y="1570"/>
                </a:cubicBezTo>
                <a:cubicBezTo>
                  <a:pt x="861" y="1565"/>
                  <a:pt x="850" y="1567"/>
                  <a:pt x="849" y="1572"/>
                </a:cubicBezTo>
                <a:close/>
                <a:moveTo>
                  <a:pt x="926" y="1575"/>
                </a:moveTo>
                <a:cubicBezTo>
                  <a:pt x="924" y="1583"/>
                  <a:pt x="925" y="1595"/>
                  <a:pt x="928" y="1601"/>
                </a:cubicBezTo>
                <a:cubicBezTo>
                  <a:pt x="933" y="1602"/>
                  <a:pt x="933" y="1596"/>
                  <a:pt x="937" y="1599"/>
                </a:cubicBezTo>
                <a:cubicBezTo>
                  <a:pt x="932" y="1616"/>
                  <a:pt x="924" y="1633"/>
                  <a:pt x="927" y="1653"/>
                </a:cubicBezTo>
                <a:cubicBezTo>
                  <a:pt x="930" y="1653"/>
                  <a:pt x="930" y="1652"/>
                  <a:pt x="933" y="1653"/>
                </a:cubicBezTo>
                <a:cubicBezTo>
                  <a:pt x="938" y="1658"/>
                  <a:pt x="934" y="1667"/>
                  <a:pt x="934" y="1675"/>
                </a:cubicBezTo>
                <a:cubicBezTo>
                  <a:pt x="936" y="1678"/>
                  <a:pt x="938" y="1681"/>
                  <a:pt x="943" y="1681"/>
                </a:cubicBezTo>
                <a:cubicBezTo>
                  <a:pt x="947" y="1679"/>
                  <a:pt x="948" y="1672"/>
                  <a:pt x="951" y="1673"/>
                </a:cubicBezTo>
                <a:cubicBezTo>
                  <a:pt x="944" y="1699"/>
                  <a:pt x="956" y="1715"/>
                  <a:pt x="960" y="1737"/>
                </a:cubicBezTo>
                <a:cubicBezTo>
                  <a:pt x="968" y="1737"/>
                  <a:pt x="963" y="1751"/>
                  <a:pt x="970" y="1753"/>
                </a:cubicBezTo>
                <a:cubicBezTo>
                  <a:pt x="975" y="1742"/>
                  <a:pt x="979" y="1726"/>
                  <a:pt x="980" y="1714"/>
                </a:cubicBezTo>
                <a:cubicBezTo>
                  <a:pt x="970" y="1711"/>
                  <a:pt x="962" y="1691"/>
                  <a:pt x="981" y="1692"/>
                </a:cubicBezTo>
                <a:cubicBezTo>
                  <a:pt x="982" y="1681"/>
                  <a:pt x="991" y="1669"/>
                  <a:pt x="989" y="1658"/>
                </a:cubicBezTo>
                <a:cubicBezTo>
                  <a:pt x="988" y="1654"/>
                  <a:pt x="983" y="1651"/>
                  <a:pt x="982" y="1648"/>
                </a:cubicBezTo>
                <a:cubicBezTo>
                  <a:pt x="980" y="1643"/>
                  <a:pt x="981" y="1637"/>
                  <a:pt x="979" y="1632"/>
                </a:cubicBezTo>
                <a:cubicBezTo>
                  <a:pt x="977" y="1628"/>
                  <a:pt x="972" y="1628"/>
                  <a:pt x="973" y="1624"/>
                </a:cubicBezTo>
                <a:cubicBezTo>
                  <a:pt x="982" y="1625"/>
                  <a:pt x="986" y="1631"/>
                  <a:pt x="993" y="1633"/>
                </a:cubicBezTo>
                <a:cubicBezTo>
                  <a:pt x="997" y="1623"/>
                  <a:pt x="1000" y="1602"/>
                  <a:pt x="994" y="1592"/>
                </a:cubicBezTo>
                <a:cubicBezTo>
                  <a:pt x="972" y="1599"/>
                  <a:pt x="952" y="1586"/>
                  <a:pt x="948" y="1567"/>
                </a:cubicBezTo>
                <a:cubicBezTo>
                  <a:pt x="938" y="1568"/>
                  <a:pt x="935" y="1574"/>
                  <a:pt x="926" y="1575"/>
                </a:cubicBezTo>
                <a:close/>
                <a:moveTo>
                  <a:pt x="736" y="1584"/>
                </a:moveTo>
                <a:cubicBezTo>
                  <a:pt x="740" y="1584"/>
                  <a:pt x="743" y="1583"/>
                  <a:pt x="744" y="1580"/>
                </a:cubicBezTo>
                <a:cubicBezTo>
                  <a:pt x="741" y="1578"/>
                  <a:pt x="736" y="1581"/>
                  <a:pt x="736" y="1584"/>
                </a:cubicBezTo>
                <a:close/>
                <a:moveTo>
                  <a:pt x="668" y="1592"/>
                </a:moveTo>
                <a:cubicBezTo>
                  <a:pt x="671" y="1594"/>
                  <a:pt x="681" y="1595"/>
                  <a:pt x="679" y="1587"/>
                </a:cubicBezTo>
                <a:cubicBezTo>
                  <a:pt x="674" y="1587"/>
                  <a:pt x="667" y="1585"/>
                  <a:pt x="668" y="1592"/>
                </a:cubicBezTo>
                <a:close/>
                <a:moveTo>
                  <a:pt x="722" y="1608"/>
                </a:moveTo>
                <a:cubicBezTo>
                  <a:pt x="714" y="1600"/>
                  <a:pt x="710" y="1589"/>
                  <a:pt x="696" y="1587"/>
                </a:cubicBezTo>
                <a:cubicBezTo>
                  <a:pt x="696" y="1592"/>
                  <a:pt x="692" y="1593"/>
                  <a:pt x="690" y="1596"/>
                </a:cubicBezTo>
                <a:cubicBezTo>
                  <a:pt x="692" y="1617"/>
                  <a:pt x="687" y="1637"/>
                  <a:pt x="664" y="1635"/>
                </a:cubicBezTo>
                <a:cubicBezTo>
                  <a:pt x="664" y="1640"/>
                  <a:pt x="668" y="1641"/>
                  <a:pt x="667" y="1648"/>
                </a:cubicBezTo>
                <a:cubicBezTo>
                  <a:pt x="698" y="1645"/>
                  <a:pt x="715" y="1634"/>
                  <a:pt x="742" y="1627"/>
                </a:cubicBezTo>
                <a:cubicBezTo>
                  <a:pt x="747" y="1614"/>
                  <a:pt x="726" y="1619"/>
                  <a:pt x="720" y="1614"/>
                </a:cubicBezTo>
                <a:cubicBezTo>
                  <a:pt x="721" y="1612"/>
                  <a:pt x="723" y="1611"/>
                  <a:pt x="722" y="1608"/>
                </a:cubicBezTo>
                <a:close/>
                <a:moveTo>
                  <a:pt x="1034" y="1595"/>
                </a:moveTo>
                <a:cubicBezTo>
                  <a:pt x="1027" y="1613"/>
                  <a:pt x="1019" y="1639"/>
                  <a:pt x="1022" y="1661"/>
                </a:cubicBezTo>
                <a:cubicBezTo>
                  <a:pt x="1029" y="1662"/>
                  <a:pt x="1030" y="1653"/>
                  <a:pt x="1035" y="1656"/>
                </a:cubicBezTo>
                <a:cubicBezTo>
                  <a:pt x="1041" y="1668"/>
                  <a:pt x="1026" y="1671"/>
                  <a:pt x="1020" y="1682"/>
                </a:cubicBezTo>
                <a:cubicBezTo>
                  <a:pt x="1011" y="1698"/>
                  <a:pt x="1012" y="1725"/>
                  <a:pt x="1011" y="1747"/>
                </a:cubicBezTo>
                <a:cubicBezTo>
                  <a:pt x="1018" y="1747"/>
                  <a:pt x="1017" y="1740"/>
                  <a:pt x="1022" y="1738"/>
                </a:cubicBezTo>
                <a:cubicBezTo>
                  <a:pt x="1031" y="1753"/>
                  <a:pt x="1015" y="1759"/>
                  <a:pt x="1012" y="1768"/>
                </a:cubicBezTo>
                <a:cubicBezTo>
                  <a:pt x="1006" y="1785"/>
                  <a:pt x="1020" y="1790"/>
                  <a:pt x="1031" y="1783"/>
                </a:cubicBezTo>
                <a:cubicBezTo>
                  <a:pt x="1039" y="1798"/>
                  <a:pt x="1066" y="1793"/>
                  <a:pt x="1068" y="1776"/>
                </a:cubicBezTo>
                <a:cubicBezTo>
                  <a:pt x="1071" y="1775"/>
                  <a:pt x="1075" y="1775"/>
                  <a:pt x="1077" y="1773"/>
                </a:cubicBezTo>
                <a:cubicBezTo>
                  <a:pt x="1083" y="1767"/>
                  <a:pt x="1078" y="1751"/>
                  <a:pt x="1088" y="1749"/>
                </a:cubicBezTo>
                <a:cubicBezTo>
                  <a:pt x="1092" y="1748"/>
                  <a:pt x="1093" y="1751"/>
                  <a:pt x="1097" y="1750"/>
                </a:cubicBezTo>
                <a:cubicBezTo>
                  <a:pt x="1113" y="1740"/>
                  <a:pt x="1120" y="1705"/>
                  <a:pt x="1106" y="1687"/>
                </a:cubicBezTo>
                <a:cubicBezTo>
                  <a:pt x="1100" y="1688"/>
                  <a:pt x="1097" y="1688"/>
                  <a:pt x="1093" y="1686"/>
                </a:cubicBezTo>
                <a:cubicBezTo>
                  <a:pt x="1085" y="1672"/>
                  <a:pt x="1086" y="1648"/>
                  <a:pt x="1072" y="1639"/>
                </a:cubicBezTo>
                <a:cubicBezTo>
                  <a:pt x="1046" y="1638"/>
                  <a:pt x="1058" y="1598"/>
                  <a:pt x="1034" y="1595"/>
                </a:cubicBezTo>
                <a:close/>
                <a:moveTo>
                  <a:pt x="671" y="1602"/>
                </a:moveTo>
                <a:cubicBezTo>
                  <a:pt x="673" y="1603"/>
                  <a:pt x="677" y="1601"/>
                  <a:pt x="676" y="1596"/>
                </a:cubicBezTo>
                <a:cubicBezTo>
                  <a:pt x="673" y="1597"/>
                  <a:pt x="670" y="1598"/>
                  <a:pt x="671" y="1602"/>
                </a:cubicBezTo>
                <a:close/>
                <a:moveTo>
                  <a:pt x="683" y="1608"/>
                </a:moveTo>
                <a:cubicBezTo>
                  <a:pt x="687" y="1606"/>
                  <a:pt x="687" y="1599"/>
                  <a:pt x="685" y="1596"/>
                </a:cubicBezTo>
                <a:cubicBezTo>
                  <a:pt x="684" y="1596"/>
                  <a:pt x="683" y="1596"/>
                  <a:pt x="683" y="1596"/>
                </a:cubicBezTo>
                <a:cubicBezTo>
                  <a:pt x="680" y="1599"/>
                  <a:pt x="679" y="1607"/>
                  <a:pt x="683" y="1608"/>
                </a:cubicBezTo>
                <a:close/>
                <a:moveTo>
                  <a:pt x="822" y="1627"/>
                </a:moveTo>
                <a:cubicBezTo>
                  <a:pt x="791" y="1619"/>
                  <a:pt x="764" y="1633"/>
                  <a:pt x="738" y="1638"/>
                </a:cubicBezTo>
                <a:cubicBezTo>
                  <a:pt x="735" y="1641"/>
                  <a:pt x="736" y="1649"/>
                  <a:pt x="736" y="1654"/>
                </a:cubicBezTo>
                <a:cubicBezTo>
                  <a:pt x="755" y="1647"/>
                  <a:pt x="786" y="1666"/>
                  <a:pt x="782" y="1684"/>
                </a:cubicBezTo>
                <a:cubicBezTo>
                  <a:pt x="781" y="1688"/>
                  <a:pt x="773" y="1693"/>
                  <a:pt x="771" y="1696"/>
                </a:cubicBezTo>
                <a:cubicBezTo>
                  <a:pt x="769" y="1699"/>
                  <a:pt x="770" y="1703"/>
                  <a:pt x="769" y="1705"/>
                </a:cubicBezTo>
                <a:cubicBezTo>
                  <a:pt x="764" y="1714"/>
                  <a:pt x="751" y="1718"/>
                  <a:pt x="741" y="1713"/>
                </a:cubicBezTo>
                <a:cubicBezTo>
                  <a:pt x="737" y="1728"/>
                  <a:pt x="723" y="1728"/>
                  <a:pt x="714" y="1718"/>
                </a:cubicBezTo>
                <a:cubicBezTo>
                  <a:pt x="689" y="1736"/>
                  <a:pt x="679" y="1705"/>
                  <a:pt x="693" y="1687"/>
                </a:cubicBezTo>
                <a:cubicBezTo>
                  <a:pt x="680" y="1686"/>
                  <a:pt x="682" y="1699"/>
                  <a:pt x="675" y="1704"/>
                </a:cubicBezTo>
                <a:cubicBezTo>
                  <a:pt x="669" y="1703"/>
                  <a:pt x="665" y="1700"/>
                  <a:pt x="663" y="1694"/>
                </a:cubicBezTo>
                <a:cubicBezTo>
                  <a:pt x="670" y="1685"/>
                  <a:pt x="661" y="1679"/>
                  <a:pt x="663" y="1671"/>
                </a:cubicBezTo>
                <a:cubicBezTo>
                  <a:pt x="667" y="1657"/>
                  <a:pt x="702" y="1649"/>
                  <a:pt x="718" y="1655"/>
                </a:cubicBezTo>
                <a:cubicBezTo>
                  <a:pt x="721" y="1652"/>
                  <a:pt x="726" y="1650"/>
                  <a:pt x="725" y="1643"/>
                </a:cubicBezTo>
                <a:cubicBezTo>
                  <a:pt x="717" y="1640"/>
                  <a:pt x="713" y="1645"/>
                  <a:pt x="705" y="1648"/>
                </a:cubicBezTo>
                <a:cubicBezTo>
                  <a:pt x="688" y="1653"/>
                  <a:pt x="664" y="1654"/>
                  <a:pt x="651" y="1661"/>
                </a:cubicBezTo>
                <a:cubicBezTo>
                  <a:pt x="653" y="1669"/>
                  <a:pt x="652" y="1675"/>
                  <a:pt x="644" y="1674"/>
                </a:cubicBezTo>
                <a:cubicBezTo>
                  <a:pt x="641" y="1671"/>
                  <a:pt x="645" y="1668"/>
                  <a:pt x="643" y="1663"/>
                </a:cubicBezTo>
                <a:cubicBezTo>
                  <a:pt x="623" y="1665"/>
                  <a:pt x="602" y="1675"/>
                  <a:pt x="581" y="1679"/>
                </a:cubicBezTo>
                <a:cubicBezTo>
                  <a:pt x="578" y="1683"/>
                  <a:pt x="572" y="1685"/>
                  <a:pt x="569" y="1689"/>
                </a:cubicBezTo>
                <a:cubicBezTo>
                  <a:pt x="566" y="1689"/>
                  <a:pt x="565" y="1687"/>
                  <a:pt x="563" y="1689"/>
                </a:cubicBezTo>
                <a:cubicBezTo>
                  <a:pt x="552" y="1701"/>
                  <a:pt x="522" y="1694"/>
                  <a:pt x="511" y="1706"/>
                </a:cubicBezTo>
                <a:cubicBezTo>
                  <a:pt x="511" y="1712"/>
                  <a:pt x="513" y="1715"/>
                  <a:pt x="512" y="1721"/>
                </a:cubicBezTo>
                <a:cubicBezTo>
                  <a:pt x="518" y="1727"/>
                  <a:pt x="525" y="1728"/>
                  <a:pt x="527" y="1736"/>
                </a:cubicBezTo>
                <a:cubicBezTo>
                  <a:pt x="528" y="1744"/>
                  <a:pt x="522" y="1753"/>
                  <a:pt x="512" y="1755"/>
                </a:cubicBezTo>
                <a:cubicBezTo>
                  <a:pt x="508" y="1755"/>
                  <a:pt x="504" y="1753"/>
                  <a:pt x="500" y="1754"/>
                </a:cubicBezTo>
                <a:cubicBezTo>
                  <a:pt x="494" y="1755"/>
                  <a:pt x="488" y="1763"/>
                  <a:pt x="480" y="1760"/>
                </a:cubicBezTo>
                <a:cubicBezTo>
                  <a:pt x="469" y="1753"/>
                  <a:pt x="472" y="1736"/>
                  <a:pt x="480" y="1727"/>
                </a:cubicBezTo>
                <a:cubicBezTo>
                  <a:pt x="487" y="1720"/>
                  <a:pt x="499" y="1720"/>
                  <a:pt x="497" y="1707"/>
                </a:cubicBezTo>
                <a:cubicBezTo>
                  <a:pt x="463" y="1714"/>
                  <a:pt x="437" y="1728"/>
                  <a:pt x="408" y="1739"/>
                </a:cubicBezTo>
                <a:cubicBezTo>
                  <a:pt x="406" y="1754"/>
                  <a:pt x="389" y="1754"/>
                  <a:pt x="383" y="1764"/>
                </a:cubicBezTo>
                <a:cubicBezTo>
                  <a:pt x="403" y="1788"/>
                  <a:pt x="431" y="1804"/>
                  <a:pt x="455" y="1825"/>
                </a:cubicBezTo>
                <a:cubicBezTo>
                  <a:pt x="479" y="1839"/>
                  <a:pt x="500" y="1856"/>
                  <a:pt x="523" y="1871"/>
                </a:cubicBezTo>
                <a:cubicBezTo>
                  <a:pt x="524" y="1871"/>
                  <a:pt x="526" y="1871"/>
                  <a:pt x="528" y="1871"/>
                </a:cubicBezTo>
                <a:cubicBezTo>
                  <a:pt x="554" y="1889"/>
                  <a:pt x="586" y="1901"/>
                  <a:pt x="613" y="1919"/>
                </a:cubicBezTo>
                <a:cubicBezTo>
                  <a:pt x="615" y="1919"/>
                  <a:pt x="617" y="1919"/>
                  <a:pt x="619" y="1919"/>
                </a:cubicBezTo>
                <a:cubicBezTo>
                  <a:pt x="645" y="1933"/>
                  <a:pt x="675" y="1943"/>
                  <a:pt x="703" y="1956"/>
                </a:cubicBezTo>
                <a:cubicBezTo>
                  <a:pt x="711" y="1958"/>
                  <a:pt x="719" y="1960"/>
                  <a:pt x="728" y="1962"/>
                </a:cubicBezTo>
                <a:cubicBezTo>
                  <a:pt x="732" y="1963"/>
                  <a:pt x="735" y="1966"/>
                  <a:pt x="739" y="1967"/>
                </a:cubicBezTo>
                <a:cubicBezTo>
                  <a:pt x="750" y="1971"/>
                  <a:pt x="764" y="1973"/>
                  <a:pt x="776" y="1977"/>
                </a:cubicBezTo>
                <a:cubicBezTo>
                  <a:pt x="779" y="1978"/>
                  <a:pt x="781" y="1981"/>
                  <a:pt x="783" y="1982"/>
                </a:cubicBezTo>
                <a:cubicBezTo>
                  <a:pt x="803" y="1989"/>
                  <a:pt x="833" y="1991"/>
                  <a:pt x="851" y="1995"/>
                </a:cubicBezTo>
                <a:cubicBezTo>
                  <a:pt x="855" y="1996"/>
                  <a:pt x="859" y="1998"/>
                  <a:pt x="861" y="1998"/>
                </a:cubicBezTo>
                <a:cubicBezTo>
                  <a:pt x="870" y="1997"/>
                  <a:pt x="879" y="1988"/>
                  <a:pt x="881" y="1983"/>
                </a:cubicBezTo>
                <a:cubicBezTo>
                  <a:pt x="888" y="1961"/>
                  <a:pt x="843" y="1941"/>
                  <a:pt x="870" y="1925"/>
                </a:cubicBezTo>
                <a:cubicBezTo>
                  <a:pt x="866" y="1910"/>
                  <a:pt x="877" y="1902"/>
                  <a:pt x="889" y="1904"/>
                </a:cubicBezTo>
                <a:cubicBezTo>
                  <a:pt x="897" y="1905"/>
                  <a:pt x="902" y="1917"/>
                  <a:pt x="910" y="1914"/>
                </a:cubicBezTo>
                <a:cubicBezTo>
                  <a:pt x="922" y="1894"/>
                  <a:pt x="896" y="1867"/>
                  <a:pt x="912" y="1849"/>
                </a:cubicBezTo>
                <a:cubicBezTo>
                  <a:pt x="903" y="1822"/>
                  <a:pt x="931" y="1807"/>
                  <a:pt x="934" y="1785"/>
                </a:cubicBezTo>
                <a:cubicBezTo>
                  <a:pt x="937" y="1759"/>
                  <a:pt x="918" y="1748"/>
                  <a:pt x="905" y="1738"/>
                </a:cubicBezTo>
                <a:cubicBezTo>
                  <a:pt x="896" y="1731"/>
                  <a:pt x="887" y="1726"/>
                  <a:pt x="878" y="1721"/>
                </a:cubicBezTo>
                <a:cubicBezTo>
                  <a:pt x="871" y="1729"/>
                  <a:pt x="850" y="1721"/>
                  <a:pt x="838" y="1727"/>
                </a:cubicBezTo>
                <a:cubicBezTo>
                  <a:pt x="845" y="1721"/>
                  <a:pt x="852" y="1716"/>
                  <a:pt x="862" y="1714"/>
                </a:cubicBezTo>
                <a:cubicBezTo>
                  <a:pt x="858" y="1696"/>
                  <a:pt x="837" y="1695"/>
                  <a:pt x="826" y="1685"/>
                </a:cubicBezTo>
                <a:cubicBezTo>
                  <a:pt x="810" y="1684"/>
                  <a:pt x="804" y="1672"/>
                  <a:pt x="789" y="1669"/>
                </a:cubicBezTo>
                <a:cubicBezTo>
                  <a:pt x="801" y="1666"/>
                  <a:pt x="816" y="1672"/>
                  <a:pt x="824" y="1673"/>
                </a:cubicBezTo>
                <a:cubicBezTo>
                  <a:pt x="823" y="1667"/>
                  <a:pt x="819" y="1660"/>
                  <a:pt x="822" y="1653"/>
                </a:cubicBezTo>
                <a:cubicBezTo>
                  <a:pt x="824" y="1667"/>
                  <a:pt x="836" y="1670"/>
                  <a:pt x="836" y="1686"/>
                </a:cubicBezTo>
                <a:cubicBezTo>
                  <a:pt x="848" y="1697"/>
                  <a:pt x="866" y="1704"/>
                  <a:pt x="883" y="1710"/>
                </a:cubicBezTo>
                <a:cubicBezTo>
                  <a:pt x="885" y="1704"/>
                  <a:pt x="881" y="1699"/>
                  <a:pt x="883" y="1696"/>
                </a:cubicBezTo>
                <a:cubicBezTo>
                  <a:pt x="891" y="1703"/>
                  <a:pt x="903" y="1709"/>
                  <a:pt x="899" y="1726"/>
                </a:cubicBezTo>
                <a:cubicBezTo>
                  <a:pt x="913" y="1732"/>
                  <a:pt x="923" y="1742"/>
                  <a:pt x="939" y="1747"/>
                </a:cubicBezTo>
                <a:cubicBezTo>
                  <a:pt x="940" y="1722"/>
                  <a:pt x="929" y="1697"/>
                  <a:pt x="905" y="1691"/>
                </a:cubicBezTo>
                <a:cubicBezTo>
                  <a:pt x="905" y="1687"/>
                  <a:pt x="904" y="1684"/>
                  <a:pt x="904" y="1681"/>
                </a:cubicBezTo>
                <a:cubicBezTo>
                  <a:pt x="900" y="1678"/>
                  <a:pt x="895" y="1679"/>
                  <a:pt x="894" y="1674"/>
                </a:cubicBezTo>
                <a:cubicBezTo>
                  <a:pt x="893" y="1672"/>
                  <a:pt x="893" y="1670"/>
                  <a:pt x="893" y="1666"/>
                </a:cubicBezTo>
                <a:cubicBezTo>
                  <a:pt x="884" y="1652"/>
                  <a:pt x="860" y="1647"/>
                  <a:pt x="838" y="1652"/>
                </a:cubicBezTo>
                <a:cubicBezTo>
                  <a:pt x="838" y="1650"/>
                  <a:pt x="834" y="1651"/>
                  <a:pt x="835" y="1648"/>
                </a:cubicBezTo>
                <a:cubicBezTo>
                  <a:pt x="838" y="1643"/>
                  <a:pt x="846" y="1645"/>
                  <a:pt x="849" y="1639"/>
                </a:cubicBezTo>
                <a:cubicBezTo>
                  <a:pt x="842" y="1635"/>
                  <a:pt x="838" y="1628"/>
                  <a:pt x="830" y="1625"/>
                </a:cubicBezTo>
                <a:cubicBezTo>
                  <a:pt x="828" y="1626"/>
                  <a:pt x="824" y="1626"/>
                  <a:pt x="822" y="1627"/>
                </a:cubicBezTo>
                <a:close/>
                <a:moveTo>
                  <a:pt x="556" y="1660"/>
                </a:moveTo>
                <a:cubicBezTo>
                  <a:pt x="557" y="1656"/>
                  <a:pt x="557" y="1651"/>
                  <a:pt x="555" y="1649"/>
                </a:cubicBezTo>
                <a:cubicBezTo>
                  <a:pt x="545" y="1647"/>
                  <a:pt x="549" y="1661"/>
                  <a:pt x="556" y="1660"/>
                </a:cubicBezTo>
                <a:close/>
                <a:moveTo>
                  <a:pt x="561" y="1661"/>
                </a:moveTo>
                <a:cubicBezTo>
                  <a:pt x="567" y="1662"/>
                  <a:pt x="568" y="1657"/>
                  <a:pt x="569" y="1651"/>
                </a:cubicBezTo>
                <a:cubicBezTo>
                  <a:pt x="564" y="1646"/>
                  <a:pt x="559" y="1657"/>
                  <a:pt x="561" y="1661"/>
                </a:cubicBezTo>
                <a:close/>
                <a:moveTo>
                  <a:pt x="539" y="1660"/>
                </a:moveTo>
                <a:cubicBezTo>
                  <a:pt x="539" y="1661"/>
                  <a:pt x="539" y="1663"/>
                  <a:pt x="539" y="1665"/>
                </a:cubicBezTo>
                <a:cubicBezTo>
                  <a:pt x="543" y="1667"/>
                  <a:pt x="547" y="1667"/>
                  <a:pt x="552" y="1665"/>
                </a:cubicBezTo>
                <a:cubicBezTo>
                  <a:pt x="552" y="1664"/>
                  <a:pt x="552" y="1662"/>
                  <a:pt x="552" y="1661"/>
                </a:cubicBezTo>
                <a:cubicBezTo>
                  <a:pt x="550" y="1658"/>
                  <a:pt x="542" y="1658"/>
                  <a:pt x="539" y="1660"/>
                </a:cubicBezTo>
                <a:close/>
                <a:moveTo>
                  <a:pt x="709" y="1671"/>
                </a:moveTo>
                <a:cubicBezTo>
                  <a:pt x="713" y="1669"/>
                  <a:pt x="717" y="1668"/>
                  <a:pt x="717" y="1662"/>
                </a:cubicBezTo>
                <a:cubicBezTo>
                  <a:pt x="717" y="1661"/>
                  <a:pt x="716" y="1661"/>
                  <a:pt x="716" y="1661"/>
                </a:cubicBezTo>
                <a:cubicBezTo>
                  <a:pt x="711" y="1661"/>
                  <a:pt x="707" y="1666"/>
                  <a:pt x="709" y="1671"/>
                </a:cubicBezTo>
                <a:close/>
                <a:moveTo>
                  <a:pt x="728" y="1665"/>
                </a:moveTo>
                <a:cubicBezTo>
                  <a:pt x="728" y="1670"/>
                  <a:pt x="731" y="1673"/>
                  <a:pt x="738" y="1672"/>
                </a:cubicBezTo>
                <a:cubicBezTo>
                  <a:pt x="738" y="1666"/>
                  <a:pt x="732" y="1664"/>
                  <a:pt x="728" y="1665"/>
                </a:cubicBezTo>
                <a:close/>
                <a:moveTo>
                  <a:pt x="723" y="1680"/>
                </a:moveTo>
                <a:cubicBezTo>
                  <a:pt x="725" y="1676"/>
                  <a:pt x="724" y="1668"/>
                  <a:pt x="722" y="1666"/>
                </a:cubicBezTo>
                <a:cubicBezTo>
                  <a:pt x="721" y="1666"/>
                  <a:pt x="720" y="1666"/>
                  <a:pt x="719" y="1666"/>
                </a:cubicBezTo>
                <a:cubicBezTo>
                  <a:pt x="717" y="1669"/>
                  <a:pt x="715" y="1681"/>
                  <a:pt x="723" y="1680"/>
                </a:cubicBezTo>
                <a:close/>
                <a:moveTo>
                  <a:pt x="1425" y="1689"/>
                </a:moveTo>
                <a:cubicBezTo>
                  <a:pt x="1431" y="1689"/>
                  <a:pt x="1431" y="1683"/>
                  <a:pt x="1431" y="1677"/>
                </a:cubicBezTo>
                <a:cubicBezTo>
                  <a:pt x="1425" y="1671"/>
                  <a:pt x="1422" y="1683"/>
                  <a:pt x="1425" y="1689"/>
                </a:cubicBezTo>
                <a:close/>
                <a:moveTo>
                  <a:pt x="1428" y="1697"/>
                </a:moveTo>
                <a:cubicBezTo>
                  <a:pt x="1434" y="1699"/>
                  <a:pt x="1442" y="1696"/>
                  <a:pt x="1441" y="1688"/>
                </a:cubicBezTo>
                <a:cubicBezTo>
                  <a:pt x="1434" y="1688"/>
                  <a:pt x="1428" y="1690"/>
                  <a:pt x="1428" y="1697"/>
                </a:cubicBezTo>
                <a:close/>
                <a:moveTo>
                  <a:pt x="1572" y="1698"/>
                </a:moveTo>
                <a:cubicBezTo>
                  <a:pt x="1575" y="1696"/>
                  <a:pt x="1574" y="1690"/>
                  <a:pt x="1572" y="1688"/>
                </a:cubicBezTo>
                <a:cubicBezTo>
                  <a:pt x="1566" y="1687"/>
                  <a:pt x="1567" y="1699"/>
                  <a:pt x="1572" y="1698"/>
                </a:cubicBezTo>
                <a:close/>
                <a:moveTo>
                  <a:pt x="1577" y="1704"/>
                </a:moveTo>
                <a:cubicBezTo>
                  <a:pt x="1583" y="1703"/>
                  <a:pt x="1586" y="1700"/>
                  <a:pt x="1586" y="1693"/>
                </a:cubicBezTo>
                <a:cubicBezTo>
                  <a:pt x="1579" y="1693"/>
                  <a:pt x="1576" y="1696"/>
                  <a:pt x="1577" y="1704"/>
                </a:cubicBezTo>
                <a:close/>
                <a:moveTo>
                  <a:pt x="1297" y="1714"/>
                </a:moveTo>
                <a:cubicBezTo>
                  <a:pt x="1284" y="1721"/>
                  <a:pt x="1281" y="1739"/>
                  <a:pt x="1262" y="1740"/>
                </a:cubicBezTo>
                <a:cubicBezTo>
                  <a:pt x="1264" y="1751"/>
                  <a:pt x="1258" y="1754"/>
                  <a:pt x="1257" y="1761"/>
                </a:cubicBezTo>
                <a:cubicBezTo>
                  <a:pt x="1264" y="1771"/>
                  <a:pt x="1258" y="1782"/>
                  <a:pt x="1253" y="1790"/>
                </a:cubicBezTo>
                <a:cubicBezTo>
                  <a:pt x="1263" y="1798"/>
                  <a:pt x="1258" y="1820"/>
                  <a:pt x="1242" y="1818"/>
                </a:cubicBezTo>
                <a:cubicBezTo>
                  <a:pt x="1241" y="1821"/>
                  <a:pt x="1240" y="1824"/>
                  <a:pt x="1240" y="1829"/>
                </a:cubicBezTo>
                <a:cubicBezTo>
                  <a:pt x="1232" y="1845"/>
                  <a:pt x="1195" y="1831"/>
                  <a:pt x="1187" y="1848"/>
                </a:cubicBezTo>
                <a:cubicBezTo>
                  <a:pt x="1180" y="1836"/>
                  <a:pt x="1158" y="1838"/>
                  <a:pt x="1146" y="1844"/>
                </a:cubicBezTo>
                <a:cubicBezTo>
                  <a:pt x="1144" y="1849"/>
                  <a:pt x="1141" y="1852"/>
                  <a:pt x="1137" y="1856"/>
                </a:cubicBezTo>
                <a:cubicBezTo>
                  <a:pt x="1112" y="1846"/>
                  <a:pt x="1111" y="1881"/>
                  <a:pt x="1090" y="1879"/>
                </a:cubicBezTo>
                <a:cubicBezTo>
                  <a:pt x="1085" y="1900"/>
                  <a:pt x="1071" y="1910"/>
                  <a:pt x="1052" y="1916"/>
                </a:cubicBezTo>
                <a:cubicBezTo>
                  <a:pt x="1046" y="1967"/>
                  <a:pt x="1080" y="1993"/>
                  <a:pt x="1108" y="2015"/>
                </a:cubicBezTo>
                <a:cubicBezTo>
                  <a:pt x="1117" y="2018"/>
                  <a:pt x="1122" y="2021"/>
                  <a:pt x="1132" y="2022"/>
                </a:cubicBezTo>
                <a:cubicBezTo>
                  <a:pt x="1172" y="2024"/>
                  <a:pt x="1222" y="2011"/>
                  <a:pt x="1250" y="2008"/>
                </a:cubicBezTo>
                <a:cubicBezTo>
                  <a:pt x="1348" y="1997"/>
                  <a:pt x="1435" y="1962"/>
                  <a:pt x="1514" y="1932"/>
                </a:cubicBezTo>
                <a:cubicBezTo>
                  <a:pt x="1587" y="1894"/>
                  <a:pt x="1662" y="1857"/>
                  <a:pt x="1724" y="1807"/>
                </a:cubicBezTo>
                <a:cubicBezTo>
                  <a:pt x="1727" y="1808"/>
                  <a:pt x="1726" y="1805"/>
                  <a:pt x="1730" y="1805"/>
                </a:cubicBezTo>
                <a:cubicBezTo>
                  <a:pt x="1732" y="1799"/>
                  <a:pt x="1750" y="1793"/>
                  <a:pt x="1751" y="1787"/>
                </a:cubicBezTo>
                <a:cubicBezTo>
                  <a:pt x="1752" y="1777"/>
                  <a:pt x="1721" y="1770"/>
                  <a:pt x="1713" y="1768"/>
                </a:cubicBezTo>
                <a:cubicBezTo>
                  <a:pt x="1710" y="1771"/>
                  <a:pt x="1715" y="1773"/>
                  <a:pt x="1714" y="1777"/>
                </a:cubicBezTo>
                <a:cubicBezTo>
                  <a:pt x="1708" y="1773"/>
                  <a:pt x="1704" y="1767"/>
                  <a:pt x="1701" y="1760"/>
                </a:cubicBezTo>
                <a:cubicBezTo>
                  <a:pt x="1682" y="1753"/>
                  <a:pt x="1658" y="1742"/>
                  <a:pt x="1636" y="1738"/>
                </a:cubicBezTo>
                <a:cubicBezTo>
                  <a:pt x="1622" y="1735"/>
                  <a:pt x="1606" y="1735"/>
                  <a:pt x="1592" y="1735"/>
                </a:cubicBezTo>
                <a:cubicBezTo>
                  <a:pt x="1586" y="1735"/>
                  <a:pt x="1580" y="1731"/>
                  <a:pt x="1576" y="1737"/>
                </a:cubicBezTo>
                <a:cubicBezTo>
                  <a:pt x="1580" y="1743"/>
                  <a:pt x="1592" y="1741"/>
                  <a:pt x="1599" y="1745"/>
                </a:cubicBezTo>
                <a:cubicBezTo>
                  <a:pt x="1627" y="1777"/>
                  <a:pt x="1566" y="1799"/>
                  <a:pt x="1558" y="1767"/>
                </a:cubicBezTo>
                <a:cubicBezTo>
                  <a:pt x="1554" y="1755"/>
                  <a:pt x="1563" y="1746"/>
                  <a:pt x="1562" y="1732"/>
                </a:cubicBezTo>
                <a:cubicBezTo>
                  <a:pt x="1531" y="1727"/>
                  <a:pt x="1496" y="1723"/>
                  <a:pt x="1463" y="1723"/>
                </a:cubicBezTo>
                <a:cubicBezTo>
                  <a:pt x="1461" y="1727"/>
                  <a:pt x="1464" y="1733"/>
                  <a:pt x="1463" y="1738"/>
                </a:cubicBezTo>
                <a:cubicBezTo>
                  <a:pt x="1495" y="1739"/>
                  <a:pt x="1499" y="1787"/>
                  <a:pt x="1468" y="1789"/>
                </a:cubicBezTo>
                <a:cubicBezTo>
                  <a:pt x="1461" y="1789"/>
                  <a:pt x="1458" y="1787"/>
                  <a:pt x="1451" y="1785"/>
                </a:cubicBezTo>
                <a:cubicBezTo>
                  <a:pt x="1446" y="1778"/>
                  <a:pt x="1440" y="1774"/>
                  <a:pt x="1439" y="1764"/>
                </a:cubicBezTo>
                <a:cubicBezTo>
                  <a:pt x="1437" y="1747"/>
                  <a:pt x="1452" y="1735"/>
                  <a:pt x="1451" y="1720"/>
                </a:cubicBezTo>
                <a:cubicBezTo>
                  <a:pt x="1435" y="1716"/>
                  <a:pt x="1419" y="1719"/>
                  <a:pt x="1398" y="1719"/>
                </a:cubicBezTo>
                <a:cubicBezTo>
                  <a:pt x="1393" y="1711"/>
                  <a:pt x="1382" y="1708"/>
                  <a:pt x="1370" y="1712"/>
                </a:cubicBezTo>
                <a:cubicBezTo>
                  <a:pt x="1369" y="1726"/>
                  <a:pt x="1384" y="1726"/>
                  <a:pt x="1386" y="1738"/>
                </a:cubicBezTo>
                <a:cubicBezTo>
                  <a:pt x="1390" y="1759"/>
                  <a:pt x="1368" y="1765"/>
                  <a:pt x="1353" y="1755"/>
                </a:cubicBezTo>
                <a:cubicBezTo>
                  <a:pt x="1345" y="1765"/>
                  <a:pt x="1329" y="1760"/>
                  <a:pt x="1325" y="1752"/>
                </a:cubicBezTo>
                <a:cubicBezTo>
                  <a:pt x="1315" y="1733"/>
                  <a:pt x="1341" y="1714"/>
                  <a:pt x="1356" y="1712"/>
                </a:cubicBezTo>
                <a:cubicBezTo>
                  <a:pt x="1338" y="1697"/>
                  <a:pt x="1315" y="1718"/>
                  <a:pt x="1297" y="1714"/>
                </a:cubicBezTo>
                <a:close/>
                <a:moveTo>
                  <a:pt x="1348" y="1731"/>
                </a:moveTo>
                <a:cubicBezTo>
                  <a:pt x="1354" y="1730"/>
                  <a:pt x="1358" y="1727"/>
                  <a:pt x="1359" y="1721"/>
                </a:cubicBezTo>
                <a:cubicBezTo>
                  <a:pt x="1352" y="1718"/>
                  <a:pt x="1346" y="1726"/>
                  <a:pt x="1348" y="1731"/>
                </a:cubicBezTo>
                <a:close/>
                <a:moveTo>
                  <a:pt x="493" y="1734"/>
                </a:moveTo>
                <a:cubicBezTo>
                  <a:pt x="499" y="1736"/>
                  <a:pt x="500" y="1729"/>
                  <a:pt x="498" y="1725"/>
                </a:cubicBezTo>
                <a:cubicBezTo>
                  <a:pt x="492" y="1724"/>
                  <a:pt x="492" y="1729"/>
                  <a:pt x="493" y="1734"/>
                </a:cubicBezTo>
                <a:close/>
                <a:moveTo>
                  <a:pt x="1367" y="1736"/>
                </a:moveTo>
                <a:cubicBezTo>
                  <a:pt x="1370" y="1733"/>
                  <a:pt x="1368" y="1727"/>
                  <a:pt x="1366" y="1725"/>
                </a:cubicBezTo>
                <a:cubicBezTo>
                  <a:pt x="1358" y="1724"/>
                  <a:pt x="1361" y="1737"/>
                  <a:pt x="1367" y="1736"/>
                </a:cubicBezTo>
                <a:close/>
                <a:moveTo>
                  <a:pt x="502" y="1728"/>
                </a:moveTo>
                <a:cubicBezTo>
                  <a:pt x="502" y="1734"/>
                  <a:pt x="505" y="1737"/>
                  <a:pt x="510" y="1738"/>
                </a:cubicBezTo>
                <a:cubicBezTo>
                  <a:pt x="513" y="1734"/>
                  <a:pt x="510" y="1730"/>
                  <a:pt x="508" y="1727"/>
                </a:cubicBezTo>
                <a:cubicBezTo>
                  <a:pt x="506" y="1727"/>
                  <a:pt x="503" y="1727"/>
                  <a:pt x="502" y="1728"/>
                </a:cubicBezTo>
                <a:close/>
                <a:moveTo>
                  <a:pt x="1213" y="1748"/>
                </a:moveTo>
                <a:cubicBezTo>
                  <a:pt x="1202" y="1746"/>
                  <a:pt x="1200" y="1752"/>
                  <a:pt x="1201" y="1762"/>
                </a:cubicBezTo>
                <a:cubicBezTo>
                  <a:pt x="1190" y="1767"/>
                  <a:pt x="1196" y="1778"/>
                  <a:pt x="1197" y="1789"/>
                </a:cubicBezTo>
                <a:cubicBezTo>
                  <a:pt x="1198" y="1797"/>
                  <a:pt x="1194" y="1804"/>
                  <a:pt x="1196" y="1809"/>
                </a:cubicBezTo>
                <a:cubicBezTo>
                  <a:pt x="1206" y="1802"/>
                  <a:pt x="1216" y="1794"/>
                  <a:pt x="1228" y="1789"/>
                </a:cubicBezTo>
                <a:cubicBezTo>
                  <a:pt x="1226" y="1768"/>
                  <a:pt x="1231" y="1755"/>
                  <a:pt x="1233" y="1735"/>
                </a:cubicBezTo>
                <a:cubicBezTo>
                  <a:pt x="1224" y="1732"/>
                  <a:pt x="1216" y="1740"/>
                  <a:pt x="1213" y="1748"/>
                </a:cubicBezTo>
                <a:close/>
                <a:moveTo>
                  <a:pt x="1453" y="1757"/>
                </a:moveTo>
                <a:cubicBezTo>
                  <a:pt x="1453" y="1752"/>
                  <a:pt x="1454" y="1745"/>
                  <a:pt x="1452" y="1742"/>
                </a:cubicBezTo>
                <a:cubicBezTo>
                  <a:pt x="1445" y="1741"/>
                  <a:pt x="1443" y="1760"/>
                  <a:pt x="1453" y="1757"/>
                </a:cubicBezTo>
                <a:close/>
                <a:moveTo>
                  <a:pt x="1565" y="1757"/>
                </a:moveTo>
                <a:cubicBezTo>
                  <a:pt x="1567" y="1756"/>
                  <a:pt x="1567" y="1758"/>
                  <a:pt x="1569" y="1758"/>
                </a:cubicBezTo>
                <a:cubicBezTo>
                  <a:pt x="1573" y="1754"/>
                  <a:pt x="1572" y="1744"/>
                  <a:pt x="1567" y="1743"/>
                </a:cubicBezTo>
                <a:cubicBezTo>
                  <a:pt x="1564" y="1745"/>
                  <a:pt x="1563" y="1753"/>
                  <a:pt x="1565" y="1757"/>
                </a:cubicBezTo>
                <a:close/>
                <a:moveTo>
                  <a:pt x="1467" y="1754"/>
                </a:moveTo>
                <a:cubicBezTo>
                  <a:pt x="1468" y="1752"/>
                  <a:pt x="1468" y="1747"/>
                  <a:pt x="1467" y="1745"/>
                </a:cubicBezTo>
                <a:cubicBezTo>
                  <a:pt x="1465" y="1743"/>
                  <a:pt x="1461" y="1744"/>
                  <a:pt x="1458" y="1744"/>
                </a:cubicBezTo>
                <a:cubicBezTo>
                  <a:pt x="1457" y="1751"/>
                  <a:pt x="1462" y="1753"/>
                  <a:pt x="1467" y="1754"/>
                </a:cubicBezTo>
                <a:close/>
                <a:moveTo>
                  <a:pt x="1576" y="1747"/>
                </a:moveTo>
                <a:cubicBezTo>
                  <a:pt x="1576" y="1751"/>
                  <a:pt x="1583" y="1751"/>
                  <a:pt x="1585" y="1750"/>
                </a:cubicBezTo>
                <a:cubicBezTo>
                  <a:pt x="1585" y="1746"/>
                  <a:pt x="1579" y="1745"/>
                  <a:pt x="1576" y="1747"/>
                </a:cubicBezTo>
                <a:close/>
                <a:moveTo>
                  <a:pt x="963" y="1954"/>
                </a:moveTo>
                <a:cubicBezTo>
                  <a:pt x="947" y="1950"/>
                  <a:pt x="952" y="1924"/>
                  <a:pt x="941" y="1915"/>
                </a:cubicBezTo>
                <a:cubicBezTo>
                  <a:pt x="936" y="1914"/>
                  <a:pt x="934" y="1909"/>
                  <a:pt x="927" y="1910"/>
                </a:cubicBezTo>
                <a:cubicBezTo>
                  <a:pt x="926" y="1912"/>
                  <a:pt x="927" y="1915"/>
                  <a:pt x="927" y="1918"/>
                </a:cubicBezTo>
                <a:cubicBezTo>
                  <a:pt x="929" y="1918"/>
                  <a:pt x="930" y="1917"/>
                  <a:pt x="934" y="1917"/>
                </a:cubicBezTo>
                <a:cubicBezTo>
                  <a:pt x="945" y="1924"/>
                  <a:pt x="941" y="1939"/>
                  <a:pt x="949" y="1952"/>
                </a:cubicBezTo>
                <a:cubicBezTo>
                  <a:pt x="954" y="1959"/>
                  <a:pt x="959" y="1962"/>
                  <a:pt x="960" y="1967"/>
                </a:cubicBezTo>
                <a:cubicBezTo>
                  <a:pt x="963" y="1978"/>
                  <a:pt x="955" y="1988"/>
                  <a:pt x="952" y="1997"/>
                </a:cubicBezTo>
                <a:cubicBezTo>
                  <a:pt x="968" y="1994"/>
                  <a:pt x="974" y="1967"/>
                  <a:pt x="963" y="1954"/>
                </a:cubicBezTo>
                <a:close/>
                <a:moveTo>
                  <a:pt x="891" y="1941"/>
                </a:moveTo>
                <a:cubicBezTo>
                  <a:pt x="886" y="1960"/>
                  <a:pt x="898" y="1976"/>
                  <a:pt x="907" y="1986"/>
                </a:cubicBezTo>
                <a:cubicBezTo>
                  <a:pt x="912" y="1967"/>
                  <a:pt x="884" y="1955"/>
                  <a:pt x="900" y="1939"/>
                </a:cubicBezTo>
                <a:cubicBezTo>
                  <a:pt x="896" y="1939"/>
                  <a:pt x="893" y="1940"/>
                  <a:pt x="891" y="1941"/>
                </a:cubicBezTo>
                <a:close/>
                <a:moveTo>
                  <a:pt x="925" y="1951"/>
                </a:moveTo>
                <a:cubicBezTo>
                  <a:pt x="919" y="1953"/>
                  <a:pt x="911" y="1953"/>
                  <a:pt x="908" y="1958"/>
                </a:cubicBezTo>
                <a:cubicBezTo>
                  <a:pt x="913" y="1968"/>
                  <a:pt x="919" y="1978"/>
                  <a:pt x="919" y="1991"/>
                </a:cubicBezTo>
                <a:cubicBezTo>
                  <a:pt x="935" y="1988"/>
                  <a:pt x="953" y="1989"/>
                  <a:pt x="949" y="1967"/>
                </a:cubicBezTo>
                <a:cubicBezTo>
                  <a:pt x="942" y="1961"/>
                  <a:pt x="938" y="1951"/>
                  <a:pt x="932" y="1944"/>
                </a:cubicBezTo>
                <a:cubicBezTo>
                  <a:pt x="927" y="1944"/>
                  <a:pt x="929" y="1950"/>
                  <a:pt x="925" y="1951"/>
                </a:cubicBezTo>
                <a:close/>
                <a:moveTo>
                  <a:pt x="938" y="2001"/>
                </a:moveTo>
                <a:cubicBezTo>
                  <a:pt x="944" y="2001"/>
                  <a:pt x="949" y="2001"/>
                  <a:pt x="950" y="1997"/>
                </a:cubicBezTo>
                <a:cubicBezTo>
                  <a:pt x="946" y="1998"/>
                  <a:pt x="940" y="1997"/>
                  <a:pt x="938" y="2001"/>
                </a:cubicBezTo>
                <a:close/>
                <a:moveTo>
                  <a:pt x="915" y="2009"/>
                </a:moveTo>
                <a:cubicBezTo>
                  <a:pt x="911" y="2009"/>
                  <a:pt x="906" y="2006"/>
                  <a:pt x="904" y="2008"/>
                </a:cubicBezTo>
                <a:cubicBezTo>
                  <a:pt x="906" y="2009"/>
                  <a:pt x="912" y="2011"/>
                  <a:pt x="915" y="2009"/>
                </a:cubicBezTo>
                <a:close/>
                <a:moveTo>
                  <a:pt x="960" y="2016"/>
                </a:moveTo>
                <a:cubicBezTo>
                  <a:pt x="992" y="2020"/>
                  <a:pt x="1016" y="2023"/>
                  <a:pt x="1050" y="2022"/>
                </a:cubicBezTo>
                <a:cubicBezTo>
                  <a:pt x="1024" y="2019"/>
                  <a:pt x="987" y="2016"/>
                  <a:pt x="960" y="2016"/>
                </a:cubicBezTo>
                <a:close/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7124340" y="1696136"/>
            <a:ext cx="2038350" cy="1947863"/>
          </a:xfrm>
          <a:custGeom>
            <a:avLst/>
            <a:gdLst>
              <a:gd name="T0" fmla="*/ 2044 w 2182"/>
              <a:gd name="T1" fmla="*/ 521 h 2085"/>
              <a:gd name="T2" fmla="*/ 894 w 2182"/>
              <a:gd name="T3" fmla="*/ 711 h 2085"/>
              <a:gd name="T4" fmla="*/ 1162 w 2182"/>
              <a:gd name="T5" fmla="*/ 337 h 2085"/>
              <a:gd name="T6" fmla="*/ 1319 w 2182"/>
              <a:gd name="T7" fmla="*/ 977 h 2085"/>
              <a:gd name="T8" fmla="*/ 1215 w 2182"/>
              <a:gd name="T9" fmla="*/ 1151 h 2085"/>
              <a:gd name="T10" fmla="*/ 1544 w 2182"/>
              <a:gd name="T11" fmla="*/ 762 h 2085"/>
              <a:gd name="T12" fmla="*/ 586 w 2182"/>
              <a:gd name="T13" fmla="*/ 660 h 2085"/>
              <a:gd name="T14" fmla="*/ 1006 w 2182"/>
              <a:gd name="T15" fmla="*/ 486 h 2085"/>
              <a:gd name="T16" fmla="*/ 1688 w 2182"/>
              <a:gd name="T17" fmla="*/ 596 h 2085"/>
              <a:gd name="T18" fmla="*/ 1167 w 2182"/>
              <a:gd name="T19" fmla="*/ 358 h 2085"/>
              <a:gd name="T20" fmla="*/ 957 w 2182"/>
              <a:gd name="T21" fmla="*/ 516 h 2085"/>
              <a:gd name="T22" fmla="*/ 945 w 2182"/>
              <a:gd name="T23" fmla="*/ 566 h 2085"/>
              <a:gd name="T24" fmla="*/ 639 w 2182"/>
              <a:gd name="T25" fmla="*/ 791 h 2085"/>
              <a:gd name="T26" fmla="*/ 356 w 2182"/>
              <a:gd name="T27" fmla="*/ 1179 h 2085"/>
              <a:gd name="T28" fmla="*/ 755 w 2182"/>
              <a:gd name="T29" fmla="*/ 1263 h 2085"/>
              <a:gd name="T30" fmla="*/ 573 w 2182"/>
              <a:gd name="T31" fmla="*/ 1051 h 2085"/>
              <a:gd name="T32" fmla="*/ 838 w 2182"/>
              <a:gd name="T33" fmla="*/ 648 h 2085"/>
              <a:gd name="T34" fmla="*/ 1039 w 2182"/>
              <a:gd name="T35" fmla="*/ 637 h 2085"/>
              <a:gd name="T36" fmla="*/ 426 w 2182"/>
              <a:gd name="T37" fmla="*/ 684 h 2085"/>
              <a:gd name="T38" fmla="*/ 1607 w 2182"/>
              <a:gd name="T39" fmla="*/ 1266 h 2085"/>
              <a:gd name="T40" fmla="*/ 1788 w 2182"/>
              <a:gd name="T41" fmla="*/ 1010 h 2085"/>
              <a:gd name="T42" fmla="*/ 1414 w 2182"/>
              <a:gd name="T43" fmla="*/ 1264 h 2085"/>
              <a:gd name="T44" fmla="*/ 800 w 2182"/>
              <a:gd name="T45" fmla="*/ 1023 h 2085"/>
              <a:gd name="T46" fmla="*/ 1196 w 2182"/>
              <a:gd name="T47" fmla="*/ 728 h 2085"/>
              <a:gd name="T48" fmla="*/ 1219 w 2182"/>
              <a:gd name="T49" fmla="*/ 770 h 2085"/>
              <a:gd name="T50" fmla="*/ 1808 w 2182"/>
              <a:gd name="T51" fmla="*/ 808 h 2085"/>
              <a:gd name="T52" fmla="*/ 1764 w 2182"/>
              <a:gd name="T53" fmla="*/ 841 h 2085"/>
              <a:gd name="T54" fmla="*/ 645 w 2182"/>
              <a:gd name="T55" fmla="*/ 887 h 2085"/>
              <a:gd name="T56" fmla="*/ 673 w 2182"/>
              <a:gd name="T57" fmla="*/ 1025 h 2085"/>
              <a:gd name="T58" fmla="*/ 1693 w 2182"/>
              <a:gd name="T59" fmla="*/ 940 h 2085"/>
              <a:gd name="T60" fmla="*/ 323 w 2182"/>
              <a:gd name="T61" fmla="*/ 1193 h 2085"/>
              <a:gd name="T62" fmla="*/ 1193 w 2182"/>
              <a:gd name="T63" fmla="*/ 980 h 2085"/>
              <a:gd name="T64" fmla="*/ 1034 w 2182"/>
              <a:gd name="T65" fmla="*/ 1056 h 2085"/>
              <a:gd name="T66" fmla="*/ 1214 w 2182"/>
              <a:gd name="T67" fmla="*/ 1068 h 2085"/>
              <a:gd name="T68" fmla="*/ 903 w 2182"/>
              <a:gd name="T69" fmla="*/ 1053 h 2085"/>
              <a:gd name="T70" fmla="*/ 905 w 2182"/>
              <a:gd name="T71" fmla="*/ 1096 h 2085"/>
              <a:gd name="T72" fmla="*/ 1093 w 2182"/>
              <a:gd name="T73" fmla="*/ 1104 h 2085"/>
              <a:gd name="T74" fmla="*/ 1608 w 2182"/>
              <a:gd name="T75" fmla="*/ 1115 h 2085"/>
              <a:gd name="T76" fmla="*/ 947 w 2182"/>
              <a:gd name="T77" fmla="*/ 1182 h 2085"/>
              <a:gd name="T78" fmla="*/ 1101 w 2182"/>
              <a:gd name="T79" fmla="*/ 1191 h 2085"/>
              <a:gd name="T80" fmla="*/ 520 w 2182"/>
              <a:gd name="T81" fmla="*/ 1235 h 2085"/>
              <a:gd name="T82" fmla="*/ 1121 w 2182"/>
              <a:gd name="T83" fmla="*/ 1327 h 2085"/>
              <a:gd name="T84" fmla="*/ 1064 w 2182"/>
              <a:gd name="T85" fmla="*/ 1254 h 2085"/>
              <a:gd name="T86" fmla="*/ 777 w 2182"/>
              <a:gd name="T87" fmla="*/ 1266 h 2085"/>
              <a:gd name="T88" fmla="*/ 1266 w 2182"/>
              <a:gd name="T89" fmla="*/ 1317 h 2085"/>
              <a:gd name="T90" fmla="*/ 315 w 2182"/>
              <a:gd name="T91" fmla="*/ 1324 h 2085"/>
              <a:gd name="T92" fmla="*/ 1582 w 2182"/>
              <a:gd name="T93" fmla="*/ 1414 h 2085"/>
              <a:gd name="T94" fmla="*/ 1345 w 2182"/>
              <a:gd name="T95" fmla="*/ 1634 h 2085"/>
              <a:gd name="T96" fmla="*/ 1570 w 2182"/>
              <a:gd name="T97" fmla="*/ 1332 h 2085"/>
              <a:gd name="T98" fmla="*/ 1130 w 2182"/>
              <a:gd name="T99" fmla="*/ 1466 h 2085"/>
              <a:gd name="T100" fmla="*/ 440 w 2182"/>
              <a:gd name="T101" fmla="*/ 1674 h 2085"/>
              <a:gd name="T102" fmla="*/ 696 w 2182"/>
              <a:gd name="T103" fmla="*/ 1472 h 2085"/>
              <a:gd name="T104" fmla="*/ 1324 w 2182"/>
              <a:gd name="T105" fmla="*/ 1361 h 2085"/>
              <a:gd name="T106" fmla="*/ 1329 w 2182"/>
              <a:gd name="T107" fmla="*/ 1419 h 2085"/>
              <a:gd name="T108" fmla="*/ 1317 w 2182"/>
              <a:gd name="T109" fmla="*/ 1441 h 2085"/>
              <a:gd name="T110" fmla="*/ 988 w 2182"/>
              <a:gd name="T111" fmla="*/ 1480 h 2085"/>
              <a:gd name="T112" fmla="*/ 1069 w 2182"/>
              <a:gd name="T113" fmla="*/ 1579 h 2085"/>
              <a:gd name="T114" fmla="*/ 973 w 2182"/>
              <a:gd name="T115" fmla="*/ 1624 h 2085"/>
              <a:gd name="T116" fmla="*/ 675 w 2182"/>
              <a:gd name="T117" fmla="*/ 1704 h 2085"/>
              <a:gd name="T118" fmla="*/ 899 w 2182"/>
              <a:gd name="T119" fmla="*/ 1726 h 2085"/>
              <a:gd name="T120" fmla="*/ 1187 w 2182"/>
              <a:gd name="T121" fmla="*/ 1848 h 2085"/>
              <a:gd name="T122" fmla="*/ 1228 w 2182"/>
              <a:gd name="T123" fmla="*/ 1789 h 20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82" h="2085">
                <a:moveTo>
                  <a:pt x="1805" y="1812"/>
                </a:moveTo>
                <a:cubicBezTo>
                  <a:pt x="1767" y="1840"/>
                  <a:pt x="1734" y="1875"/>
                  <a:pt x="1689" y="1896"/>
                </a:cubicBezTo>
                <a:cubicBezTo>
                  <a:pt x="1658" y="1922"/>
                  <a:pt x="1621" y="1937"/>
                  <a:pt x="1586" y="1955"/>
                </a:cubicBezTo>
                <a:cubicBezTo>
                  <a:pt x="1516" y="1990"/>
                  <a:pt x="1441" y="2023"/>
                  <a:pt x="1354" y="2043"/>
                </a:cubicBezTo>
                <a:cubicBezTo>
                  <a:pt x="1333" y="2048"/>
                  <a:pt x="1312" y="2055"/>
                  <a:pt x="1290" y="2059"/>
                </a:cubicBezTo>
                <a:cubicBezTo>
                  <a:pt x="1268" y="2064"/>
                  <a:pt x="1244" y="2065"/>
                  <a:pt x="1220" y="2070"/>
                </a:cubicBezTo>
                <a:cubicBezTo>
                  <a:pt x="1197" y="2074"/>
                  <a:pt x="1173" y="2077"/>
                  <a:pt x="1148" y="2079"/>
                </a:cubicBezTo>
                <a:cubicBezTo>
                  <a:pt x="1136" y="2080"/>
                  <a:pt x="1124" y="2079"/>
                  <a:pt x="1112" y="2081"/>
                </a:cubicBezTo>
                <a:cubicBezTo>
                  <a:pt x="1073" y="2085"/>
                  <a:pt x="1037" y="2079"/>
                  <a:pt x="998" y="2077"/>
                </a:cubicBezTo>
                <a:cubicBezTo>
                  <a:pt x="901" y="2071"/>
                  <a:pt x="822" y="2053"/>
                  <a:pt x="737" y="2026"/>
                </a:cubicBezTo>
                <a:cubicBezTo>
                  <a:pt x="705" y="2017"/>
                  <a:pt x="679" y="2010"/>
                  <a:pt x="650" y="1997"/>
                </a:cubicBezTo>
                <a:cubicBezTo>
                  <a:pt x="640" y="1993"/>
                  <a:pt x="631" y="1989"/>
                  <a:pt x="622" y="1984"/>
                </a:cubicBezTo>
                <a:cubicBezTo>
                  <a:pt x="604" y="1975"/>
                  <a:pt x="585" y="1967"/>
                  <a:pt x="567" y="1959"/>
                </a:cubicBezTo>
                <a:cubicBezTo>
                  <a:pt x="549" y="1950"/>
                  <a:pt x="532" y="1940"/>
                  <a:pt x="515" y="1930"/>
                </a:cubicBezTo>
                <a:cubicBezTo>
                  <a:pt x="498" y="1921"/>
                  <a:pt x="483" y="1908"/>
                  <a:pt x="467" y="1898"/>
                </a:cubicBezTo>
                <a:cubicBezTo>
                  <a:pt x="450" y="1888"/>
                  <a:pt x="434" y="1877"/>
                  <a:pt x="418" y="1866"/>
                </a:cubicBezTo>
                <a:cubicBezTo>
                  <a:pt x="374" y="1834"/>
                  <a:pt x="332" y="1795"/>
                  <a:pt x="286" y="1759"/>
                </a:cubicBezTo>
                <a:cubicBezTo>
                  <a:pt x="257" y="1735"/>
                  <a:pt x="232" y="1706"/>
                  <a:pt x="207" y="1676"/>
                </a:cubicBezTo>
                <a:cubicBezTo>
                  <a:pt x="171" y="1631"/>
                  <a:pt x="137" y="1586"/>
                  <a:pt x="112" y="1530"/>
                </a:cubicBezTo>
                <a:cubicBezTo>
                  <a:pt x="96" y="1494"/>
                  <a:pt x="79" y="1455"/>
                  <a:pt x="64" y="1417"/>
                </a:cubicBezTo>
                <a:cubicBezTo>
                  <a:pt x="60" y="1407"/>
                  <a:pt x="56" y="1399"/>
                  <a:pt x="53" y="1388"/>
                </a:cubicBezTo>
                <a:cubicBezTo>
                  <a:pt x="38" y="1337"/>
                  <a:pt x="27" y="1281"/>
                  <a:pt x="15" y="1226"/>
                </a:cubicBezTo>
                <a:cubicBezTo>
                  <a:pt x="5" y="1180"/>
                  <a:pt x="3" y="1130"/>
                  <a:pt x="2" y="1080"/>
                </a:cubicBezTo>
                <a:cubicBezTo>
                  <a:pt x="0" y="985"/>
                  <a:pt x="17" y="892"/>
                  <a:pt x="45" y="810"/>
                </a:cubicBezTo>
                <a:cubicBezTo>
                  <a:pt x="58" y="771"/>
                  <a:pt x="73" y="732"/>
                  <a:pt x="91" y="695"/>
                </a:cubicBezTo>
                <a:cubicBezTo>
                  <a:pt x="108" y="658"/>
                  <a:pt x="122" y="619"/>
                  <a:pt x="141" y="585"/>
                </a:cubicBezTo>
                <a:cubicBezTo>
                  <a:pt x="160" y="551"/>
                  <a:pt x="184" y="520"/>
                  <a:pt x="204" y="486"/>
                </a:cubicBezTo>
                <a:cubicBezTo>
                  <a:pt x="224" y="454"/>
                  <a:pt x="251" y="425"/>
                  <a:pt x="276" y="398"/>
                </a:cubicBezTo>
                <a:cubicBezTo>
                  <a:pt x="283" y="391"/>
                  <a:pt x="288" y="383"/>
                  <a:pt x="294" y="376"/>
                </a:cubicBezTo>
                <a:cubicBezTo>
                  <a:pt x="312" y="354"/>
                  <a:pt x="333" y="334"/>
                  <a:pt x="354" y="315"/>
                </a:cubicBezTo>
                <a:cubicBezTo>
                  <a:pt x="382" y="289"/>
                  <a:pt x="410" y="264"/>
                  <a:pt x="441" y="242"/>
                </a:cubicBezTo>
                <a:cubicBezTo>
                  <a:pt x="465" y="225"/>
                  <a:pt x="484" y="204"/>
                  <a:pt x="510" y="189"/>
                </a:cubicBezTo>
                <a:cubicBezTo>
                  <a:pt x="552" y="166"/>
                  <a:pt x="592" y="139"/>
                  <a:pt x="638" y="117"/>
                </a:cubicBezTo>
                <a:cubicBezTo>
                  <a:pt x="674" y="99"/>
                  <a:pt x="710" y="82"/>
                  <a:pt x="750" y="67"/>
                </a:cubicBezTo>
                <a:cubicBezTo>
                  <a:pt x="808" y="45"/>
                  <a:pt x="870" y="29"/>
                  <a:pt x="940" y="17"/>
                </a:cubicBezTo>
                <a:cubicBezTo>
                  <a:pt x="964" y="13"/>
                  <a:pt x="987" y="12"/>
                  <a:pt x="1011" y="8"/>
                </a:cubicBezTo>
                <a:cubicBezTo>
                  <a:pt x="1058" y="0"/>
                  <a:pt x="1106" y="8"/>
                  <a:pt x="1160" y="3"/>
                </a:cubicBezTo>
                <a:cubicBezTo>
                  <a:pt x="1161" y="3"/>
                  <a:pt x="1161" y="2"/>
                  <a:pt x="1162" y="2"/>
                </a:cubicBezTo>
                <a:cubicBezTo>
                  <a:pt x="1191" y="4"/>
                  <a:pt x="1221" y="9"/>
                  <a:pt x="1250" y="13"/>
                </a:cubicBezTo>
                <a:cubicBezTo>
                  <a:pt x="1280" y="18"/>
                  <a:pt x="1309" y="20"/>
                  <a:pt x="1337" y="26"/>
                </a:cubicBezTo>
                <a:cubicBezTo>
                  <a:pt x="1365" y="32"/>
                  <a:pt x="1393" y="36"/>
                  <a:pt x="1419" y="43"/>
                </a:cubicBezTo>
                <a:cubicBezTo>
                  <a:pt x="1445" y="50"/>
                  <a:pt x="1469" y="62"/>
                  <a:pt x="1494" y="68"/>
                </a:cubicBezTo>
                <a:cubicBezTo>
                  <a:pt x="1519" y="75"/>
                  <a:pt x="1543" y="85"/>
                  <a:pt x="1567" y="97"/>
                </a:cubicBezTo>
                <a:cubicBezTo>
                  <a:pt x="1590" y="108"/>
                  <a:pt x="1613" y="117"/>
                  <a:pt x="1634" y="130"/>
                </a:cubicBezTo>
                <a:cubicBezTo>
                  <a:pt x="1655" y="142"/>
                  <a:pt x="1676" y="154"/>
                  <a:pt x="1697" y="166"/>
                </a:cubicBezTo>
                <a:cubicBezTo>
                  <a:pt x="1707" y="173"/>
                  <a:pt x="1716" y="181"/>
                  <a:pt x="1726" y="187"/>
                </a:cubicBezTo>
                <a:cubicBezTo>
                  <a:pt x="1737" y="194"/>
                  <a:pt x="1747" y="200"/>
                  <a:pt x="1756" y="208"/>
                </a:cubicBezTo>
                <a:cubicBezTo>
                  <a:pt x="1793" y="239"/>
                  <a:pt x="1833" y="265"/>
                  <a:pt x="1867" y="298"/>
                </a:cubicBezTo>
                <a:cubicBezTo>
                  <a:pt x="1883" y="314"/>
                  <a:pt x="1898" y="332"/>
                  <a:pt x="1914" y="350"/>
                </a:cubicBezTo>
                <a:cubicBezTo>
                  <a:pt x="1930" y="367"/>
                  <a:pt x="1948" y="383"/>
                  <a:pt x="1963" y="401"/>
                </a:cubicBezTo>
                <a:cubicBezTo>
                  <a:pt x="1992" y="437"/>
                  <a:pt x="2019" y="479"/>
                  <a:pt x="2044" y="521"/>
                </a:cubicBezTo>
                <a:cubicBezTo>
                  <a:pt x="2056" y="542"/>
                  <a:pt x="2065" y="566"/>
                  <a:pt x="2077" y="588"/>
                </a:cubicBezTo>
                <a:cubicBezTo>
                  <a:pt x="2112" y="654"/>
                  <a:pt x="2131" y="734"/>
                  <a:pt x="2153" y="813"/>
                </a:cubicBezTo>
                <a:cubicBezTo>
                  <a:pt x="2160" y="841"/>
                  <a:pt x="2163" y="870"/>
                  <a:pt x="2168" y="899"/>
                </a:cubicBezTo>
                <a:cubicBezTo>
                  <a:pt x="2182" y="984"/>
                  <a:pt x="2181" y="1084"/>
                  <a:pt x="2169" y="1174"/>
                </a:cubicBezTo>
                <a:cubicBezTo>
                  <a:pt x="2162" y="1231"/>
                  <a:pt x="2142" y="1282"/>
                  <a:pt x="2124" y="1329"/>
                </a:cubicBezTo>
                <a:cubicBezTo>
                  <a:pt x="2115" y="1354"/>
                  <a:pt x="2108" y="1379"/>
                  <a:pt x="2096" y="1402"/>
                </a:cubicBezTo>
                <a:cubicBezTo>
                  <a:pt x="2090" y="1413"/>
                  <a:pt x="2084" y="1424"/>
                  <a:pt x="2079" y="1435"/>
                </a:cubicBezTo>
                <a:cubicBezTo>
                  <a:pt x="2073" y="1446"/>
                  <a:pt x="2070" y="1458"/>
                  <a:pt x="2064" y="1470"/>
                </a:cubicBezTo>
                <a:cubicBezTo>
                  <a:pt x="2053" y="1491"/>
                  <a:pt x="2039" y="1512"/>
                  <a:pt x="2027" y="1533"/>
                </a:cubicBezTo>
                <a:cubicBezTo>
                  <a:pt x="1967" y="1639"/>
                  <a:pt x="1896" y="1736"/>
                  <a:pt x="1805" y="1812"/>
                </a:cubicBezTo>
                <a:close/>
                <a:moveTo>
                  <a:pt x="1077" y="881"/>
                </a:moveTo>
                <a:cubicBezTo>
                  <a:pt x="1081" y="880"/>
                  <a:pt x="1078" y="872"/>
                  <a:pt x="1082" y="872"/>
                </a:cubicBezTo>
                <a:cubicBezTo>
                  <a:pt x="1084" y="885"/>
                  <a:pt x="1079" y="898"/>
                  <a:pt x="1078" y="905"/>
                </a:cubicBezTo>
                <a:cubicBezTo>
                  <a:pt x="1077" y="913"/>
                  <a:pt x="1079" y="924"/>
                  <a:pt x="1081" y="932"/>
                </a:cubicBezTo>
                <a:cubicBezTo>
                  <a:pt x="1081" y="936"/>
                  <a:pt x="1078" y="940"/>
                  <a:pt x="1083" y="942"/>
                </a:cubicBezTo>
                <a:cubicBezTo>
                  <a:pt x="1089" y="939"/>
                  <a:pt x="1093" y="930"/>
                  <a:pt x="1099" y="930"/>
                </a:cubicBezTo>
                <a:cubicBezTo>
                  <a:pt x="1090" y="940"/>
                  <a:pt x="1079" y="956"/>
                  <a:pt x="1083" y="973"/>
                </a:cubicBezTo>
                <a:cubicBezTo>
                  <a:pt x="1090" y="974"/>
                  <a:pt x="1088" y="967"/>
                  <a:pt x="1094" y="968"/>
                </a:cubicBezTo>
                <a:cubicBezTo>
                  <a:pt x="1093" y="977"/>
                  <a:pt x="1087" y="982"/>
                  <a:pt x="1085" y="990"/>
                </a:cubicBezTo>
                <a:cubicBezTo>
                  <a:pt x="1088" y="997"/>
                  <a:pt x="1088" y="1008"/>
                  <a:pt x="1092" y="1014"/>
                </a:cubicBezTo>
                <a:cubicBezTo>
                  <a:pt x="1105" y="1009"/>
                  <a:pt x="1121" y="1011"/>
                  <a:pt x="1125" y="1023"/>
                </a:cubicBezTo>
                <a:cubicBezTo>
                  <a:pt x="1129" y="1038"/>
                  <a:pt x="1118" y="1046"/>
                  <a:pt x="1113" y="1056"/>
                </a:cubicBezTo>
                <a:cubicBezTo>
                  <a:pt x="1119" y="1062"/>
                  <a:pt x="1124" y="1069"/>
                  <a:pt x="1123" y="1082"/>
                </a:cubicBezTo>
                <a:cubicBezTo>
                  <a:pt x="1129" y="1082"/>
                  <a:pt x="1130" y="1077"/>
                  <a:pt x="1137" y="1078"/>
                </a:cubicBezTo>
                <a:cubicBezTo>
                  <a:pt x="1140" y="1068"/>
                  <a:pt x="1143" y="1058"/>
                  <a:pt x="1146" y="1047"/>
                </a:cubicBezTo>
                <a:cubicBezTo>
                  <a:pt x="1140" y="1041"/>
                  <a:pt x="1132" y="1034"/>
                  <a:pt x="1134" y="1024"/>
                </a:cubicBezTo>
                <a:cubicBezTo>
                  <a:pt x="1139" y="1023"/>
                  <a:pt x="1142" y="1028"/>
                  <a:pt x="1146" y="1026"/>
                </a:cubicBezTo>
                <a:cubicBezTo>
                  <a:pt x="1145" y="1018"/>
                  <a:pt x="1147" y="1012"/>
                  <a:pt x="1148" y="1004"/>
                </a:cubicBezTo>
                <a:cubicBezTo>
                  <a:pt x="1149" y="974"/>
                  <a:pt x="1141" y="938"/>
                  <a:pt x="1145" y="920"/>
                </a:cubicBezTo>
                <a:cubicBezTo>
                  <a:pt x="1149" y="917"/>
                  <a:pt x="1153" y="914"/>
                  <a:pt x="1157" y="911"/>
                </a:cubicBezTo>
                <a:cubicBezTo>
                  <a:pt x="1159" y="886"/>
                  <a:pt x="1172" y="852"/>
                  <a:pt x="1161" y="828"/>
                </a:cubicBezTo>
                <a:cubicBezTo>
                  <a:pt x="1133" y="835"/>
                  <a:pt x="1097" y="808"/>
                  <a:pt x="1119" y="785"/>
                </a:cubicBezTo>
                <a:cubicBezTo>
                  <a:pt x="1113" y="767"/>
                  <a:pt x="1122" y="751"/>
                  <a:pt x="1138" y="750"/>
                </a:cubicBezTo>
                <a:cubicBezTo>
                  <a:pt x="1138" y="747"/>
                  <a:pt x="1138" y="744"/>
                  <a:pt x="1138" y="741"/>
                </a:cubicBezTo>
                <a:cubicBezTo>
                  <a:pt x="1129" y="740"/>
                  <a:pt x="1125" y="733"/>
                  <a:pt x="1120" y="728"/>
                </a:cubicBezTo>
                <a:cubicBezTo>
                  <a:pt x="1111" y="728"/>
                  <a:pt x="1101" y="723"/>
                  <a:pt x="1100" y="714"/>
                </a:cubicBezTo>
                <a:cubicBezTo>
                  <a:pt x="1099" y="707"/>
                  <a:pt x="1104" y="704"/>
                  <a:pt x="1105" y="697"/>
                </a:cubicBezTo>
                <a:cubicBezTo>
                  <a:pt x="1096" y="693"/>
                  <a:pt x="1085" y="688"/>
                  <a:pt x="1086" y="675"/>
                </a:cubicBezTo>
                <a:cubicBezTo>
                  <a:pt x="1087" y="670"/>
                  <a:pt x="1090" y="668"/>
                  <a:pt x="1092" y="663"/>
                </a:cubicBezTo>
                <a:cubicBezTo>
                  <a:pt x="1088" y="658"/>
                  <a:pt x="1087" y="651"/>
                  <a:pt x="1082" y="649"/>
                </a:cubicBezTo>
                <a:cubicBezTo>
                  <a:pt x="1076" y="659"/>
                  <a:pt x="1064" y="667"/>
                  <a:pt x="1049" y="665"/>
                </a:cubicBezTo>
                <a:cubicBezTo>
                  <a:pt x="1042" y="681"/>
                  <a:pt x="1034" y="697"/>
                  <a:pt x="1016" y="702"/>
                </a:cubicBezTo>
                <a:cubicBezTo>
                  <a:pt x="1002" y="702"/>
                  <a:pt x="995" y="695"/>
                  <a:pt x="992" y="685"/>
                </a:cubicBezTo>
                <a:cubicBezTo>
                  <a:pt x="975" y="685"/>
                  <a:pt x="969" y="671"/>
                  <a:pt x="973" y="655"/>
                </a:cubicBezTo>
                <a:cubicBezTo>
                  <a:pt x="948" y="655"/>
                  <a:pt x="945" y="632"/>
                  <a:pt x="958" y="616"/>
                </a:cubicBezTo>
                <a:cubicBezTo>
                  <a:pt x="951" y="609"/>
                  <a:pt x="948" y="597"/>
                  <a:pt x="950" y="586"/>
                </a:cubicBezTo>
                <a:cubicBezTo>
                  <a:pt x="932" y="583"/>
                  <a:pt x="923" y="570"/>
                  <a:pt x="914" y="558"/>
                </a:cubicBezTo>
                <a:cubicBezTo>
                  <a:pt x="905" y="563"/>
                  <a:pt x="893" y="566"/>
                  <a:pt x="892" y="579"/>
                </a:cubicBezTo>
                <a:cubicBezTo>
                  <a:pt x="900" y="577"/>
                  <a:pt x="904" y="572"/>
                  <a:pt x="915" y="573"/>
                </a:cubicBezTo>
                <a:cubicBezTo>
                  <a:pt x="879" y="596"/>
                  <a:pt x="881" y="655"/>
                  <a:pt x="874" y="704"/>
                </a:cubicBezTo>
                <a:cubicBezTo>
                  <a:pt x="882" y="705"/>
                  <a:pt x="886" y="709"/>
                  <a:pt x="894" y="711"/>
                </a:cubicBezTo>
                <a:cubicBezTo>
                  <a:pt x="913" y="732"/>
                  <a:pt x="930" y="755"/>
                  <a:pt x="954" y="770"/>
                </a:cubicBezTo>
                <a:cubicBezTo>
                  <a:pt x="958" y="760"/>
                  <a:pt x="951" y="747"/>
                  <a:pt x="954" y="738"/>
                </a:cubicBezTo>
                <a:cubicBezTo>
                  <a:pt x="958" y="752"/>
                  <a:pt x="971" y="767"/>
                  <a:pt x="961" y="781"/>
                </a:cubicBezTo>
                <a:cubicBezTo>
                  <a:pt x="968" y="794"/>
                  <a:pt x="976" y="805"/>
                  <a:pt x="988" y="813"/>
                </a:cubicBezTo>
                <a:cubicBezTo>
                  <a:pt x="992" y="807"/>
                  <a:pt x="994" y="798"/>
                  <a:pt x="996" y="790"/>
                </a:cubicBezTo>
                <a:cubicBezTo>
                  <a:pt x="1005" y="800"/>
                  <a:pt x="997" y="816"/>
                  <a:pt x="993" y="824"/>
                </a:cubicBezTo>
                <a:cubicBezTo>
                  <a:pt x="999" y="828"/>
                  <a:pt x="997" y="843"/>
                  <a:pt x="999" y="849"/>
                </a:cubicBezTo>
                <a:cubicBezTo>
                  <a:pt x="1004" y="851"/>
                  <a:pt x="1007" y="840"/>
                  <a:pt x="1012" y="842"/>
                </a:cubicBezTo>
                <a:cubicBezTo>
                  <a:pt x="1007" y="855"/>
                  <a:pt x="998" y="862"/>
                  <a:pt x="996" y="875"/>
                </a:cubicBezTo>
                <a:cubicBezTo>
                  <a:pt x="994" y="893"/>
                  <a:pt x="1001" y="897"/>
                  <a:pt x="1004" y="908"/>
                </a:cubicBezTo>
                <a:cubicBezTo>
                  <a:pt x="1005" y="918"/>
                  <a:pt x="1001" y="928"/>
                  <a:pt x="1007" y="936"/>
                </a:cubicBezTo>
                <a:cubicBezTo>
                  <a:pt x="1026" y="932"/>
                  <a:pt x="1021" y="951"/>
                  <a:pt x="1029" y="957"/>
                </a:cubicBezTo>
                <a:cubicBezTo>
                  <a:pt x="1028" y="963"/>
                  <a:pt x="1021" y="962"/>
                  <a:pt x="1016" y="963"/>
                </a:cubicBezTo>
                <a:cubicBezTo>
                  <a:pt x="1022" y="979"/>
                  <a:pt x="1029" y="993"/>
                  <a:pt x="1039" y="1005"/>
                </a:cubicBezTo>
                <a:cubicBezTo>
                  <a:pt x="1045" y="1002"/>
                  <a:pt x="1055" y="1003"/>
                  <a:pt x="1060" y="1006"/>
                </a:cubicBezTo>
                <a:cubicBezTo>
                  <a:pt x="1066" y="1004"/>
                  <a:pt x="1066" y="998"/>
                  <a:pt x="1074" y="999"/>
                </a:cubicBezTo>
                <a:cubicBezTo>
                  <a:pt x="1075" y="987"/>
                  <a:pt x="1072" y="978"/>
                  <a:pt x="1072" y="966"/>
                </a:cubicBezTo>
                <a:cubicBezTo>
                  <a:pt x="1066" y="962"/>
                  <a:pt x="1059" y="954"/>
                  <a:pt x="1060" y="946"/>
                </a:cubicBezTo>
                <a:cubicBezTo>
                  <a:pt x="1065" y="947"/>
                  <a:pt x="1065" y="952"/>
                  <a:pt x="1071" y="952"/>
                </a:cubicBezTo>
                <a:cubicBezTo>
                  <a:pt x="1073" y="948"/>
                  <a:pt x="1073" y="942"/>
                  <a:pt x="1073" y="937"/>
                </a:cubicBezTo>
                <a:cubicBezTo>
                  <a:pt x="1067" y="933"/>
                  <a:pt x="1062" y="923"/>
                  <a:pt x="1065" y="913"/>
                </a:cubicBezTo>
                <a:cubicBezTo>
                  <a:pt x="1069" y="915"/>
                  <a:pt x="1068" y="921"/>
                  <a:pt x="1073" y="921"/>
                </a:cubicBezTo>
                <a:cubicBezTo>
                  <a:pt x="1079" y="896"/>
                  <a:pt x="1065" y="880"/>
                  <a:pt x="1060" y="860"/>
                </a:cubicBezTo>
                <a:cubicBezTo>
                  <a:pt x="1068" y="864"/>
                  <a:pt x="1070" y="876"/>
                  <a:pt x="1077" y="881"/>
                </a:cubicBezTo>
                <a:close/>
                <a:moveTo>
                  <a:pt x="1674" y="221"/>
                </a:moveTo>
                <a:cubicBezTo>
                  <a:pt x="1667" y="215"/>
                  <a:pt x="1654" y="209"/>
                  <a:pt x="1645" y="203"/>
                </a:cubicBezTo>
                <a:cubicBezTo>
                  <a:pt x="1641" y="201"/>
                  <a:pt x="1639" y="197"/>
                  <a:pt x="1636" y="196"/>
                </a:cubicBezTo>
                <a:cubicBezTo>
                  <a:pt x="1621" y="186"/>
                  <a:pt x="1604" y="182"/>
                  <a:pt x="1593" y="173"/>
                </a:cubicBezTo>
                <a:cubicBezTo>
                  <a:pt x="1579" y="169"/>
                  <a:pt x="1568" y="162"/>
                  <a:pt x="1557" y="155"/>
                </a:cubicBezTo>
                <a:cubicBezTo>
                  <a:pt x="1539" y="151"/>
                  <a:pt x="1519" y="142"/>
                  <a:pt x="1505" y="135"/>
                </a:cubicBezTo>
                <a:cubicBezTo>
                  <a:pt x="1484" y="125"/>
                  <a:pt x="1459" y="118"/>
                  <a:pt x="1436" y="111"/>
                </a:cubicBezTo>
                <a:cubicBezTo>
                  <a:pt x="1423" y="107"/>
                  <a:pt x="1409" y="105"/>
                  <a:pt x="1394" y="102"/>
                </a:cubicBezTo>
                <a:cubicBezTo>
                  <a:pt x="1377" y="99"/>
                  <a:pt x="1360" y="92"/>
                  <a:pt x="1343" y="88"/>
                </a:cubicBezTo>
                <a:cubicBezTo>
                  <a:pt x="1301" y="77"/>
                  <a:pt x="1258" y="68"/>
                  <a:pt x="1213" y="62"/>
                </a:cubicBezTo>
                <a:cubicBezTo>
                  <a:pt x="1190" y="59"/>
                  <a:pt x="1171" y="57"/>
                  <a:pt x="1146" y="56"/>
                </a:cubicBezTo>
                <a:cubicBezTo>
                  <a:pt x="1122" y="56"/>
                  <a:pt x="1093" y="54"/>
                  <a:pt x="1077" y="60"/>
                </a:cubicBezTo>
                <a:cubicBezTo>
                  <a:pt x="1079" y="67"/>
                  <a:pt x="1083" y="72"/>
                  <a:pt x="1089" y="76"/>
                </a:cubicBezTo>
                <a:cubicBezTo>
                  <a:pt x="1092" y="76"/>
                  <a:pt x="1089" y="69"/>
                  <a:pt x="1093" y="69"/>
                </a:cubicBezTo>
                <a:cubicBezTo>
                  <a:pt x="1102" y="104"/>
                  <a:pt x="1114" y="135"/>
                  <a:pt x="1134" y="158"/>
                </a:cubicBezTo>
                <a:cubicBezTo>
                  <a:pt x="1137" y="145"/>
                  <a:pt x="1132" y="118"/>
                  <a:pt x="1142" y="110"/>
                </a:cubicBezTo>
                <a:cubicBezTo>
                  <a:pt x="1140" y="135"/>
                  <a:pt x="1147" y="153"/>
                  <a:pt x="1148" y="176"/>
                </a:cubicBezTo>
                <a:cubicBezTo>
                  <a:pt x="1145" y="178"/>
                  <a:pt x="1142" y="175"/>
                  <a:pt x="1139" y="176"/>
                </a:cubicBezTo>
                <a:cubicBezTo>
                  <a:pt x="1141" y="189"/>
                  <a:pt x="1146" y="199"/>
                  <a:pt x="1153" y="206"/>
                </a:cubicBezTo>
                <a:cubicBezTo>
                  <a:pt x="1162" y="199"/>
                  <a:pt x="1159" y="181"/>
                  <a:pt x="1167" y="174"/>
                </a:cubicBezTo>
                <a:cubicBezTo>
                  <a:pt x="1165" y="183"/>
                  <a:pt x="1167" y="189"/>
                  <a:pt x="1167" y="199"/>
                </a:cubicBezTo>
                <a:cubicBezTo>
                  <a:pt x="1165" y="204"/>
                  <a:pt x="1157" y="207"/>
                  <a:pt x="1161" y="214"/>
                </a:cubicBezTo>
                <a:cubicBezTo>
                  <a:pt x="1147" y="216"/>
                  <a:pt x="1156" y="252"/>
                  <a:pt x="1162" y="256"/>
                </a:cubicBezTo>
                <a:cubicBezTo>
                  <a:pt x="1150" y="262"/>
                  <a:pt x="1148" y="283"/>
                  <a:pt x="1148" y="298"/>
                </a:cubicBezTo>
                <a:cubicBezTo>
                  <a:pt x="1154" y="297"/>
                  <a:pt x="1154" y="289"/>
                  <a:pt x="1162" y="290"/>
                </a:cubicBezTo>
                <a:cubicBezTo>
                  <a:pt x="1159" y="297"/>
                  <a:pt x="1152" y="305"/>
                  <a:pt x="1151" y="314"/>
                </a:cubicBezTo>
                <a:cubicBezTo>
                  <a:pt x="1150" y="325"/>
                  <a:pt x="1157" y="330"/>
                  <a:pt x="1162" y="337"/>
                </a:cubicBezTo>
                <a:cubicBezTo>
                  <a:pt x="1163" y="340"/>
                  <a:pt x="1161" y="345"/>
                  <a:pt x="1163" y="347"/>
                </a:cubicBezTo>
                <a:cubicBezTo>
                  <a:pt x="1170" y="346"/>
                  <a:pt x="1169" y="342"/>
                  <a:pt x="1174" y="341"/>
                </a:cubicBezTo>
                <a:cubicBezTo>
                  <a:pt x="1187" y="337"/>
                  <a:pt x="1196" y="349"/>
                  <a:pt x="1210" y="346"/>
                </a:cubicBezTo>
                <a:cubicBezTo>
                  <a:pt x="1211" y="338"/>
                  <a:pt x="1214" y="330"/>
                  <a:pt x="1215" y="321"/>
                </a:cubicBezTo>
                <a:cubicBezTo>
                  <a:pt x="1213" y="316"/>
                  <a:pt x="1205" y="318"/>
                  <a:pt x="1204" y="312"/>
                </a:cubicBezTo>
                <a:cubicBezTo>
                  <a:pt x="1205" y="310"/>
                  <a:pt x="1206" y="308"/>
                  <a:pt x="1209" y="308"/>
                </a:cubicBezTo>
                <a:cubicBezTo>
                  <a:pt x="1214" y="307"/>
                  <a:pt x="1213" y="312"/>
                  <a:pt x="1219" y="311"/>
                </a:cubicBezTo>
                <a:cubicBezTo>
                  <a:pt x="1224" y="296"/>
                  <a:pt x="1221" y="275"/>
                  <a:pt x="1223" y="258"/>
                </a:cubicBezTo>
                <a:cubicBezTo>
                  <a:pt x="1227" y="265"/>
                  <a:pt x="1230" y="273"/>
                  <a:pt x="1230" y="284"/>
                </a:cubicBezTo>
                <a:cubicBezTo>
                  <a:pt x="1231" y="288"/>
                  <a:pt x="1236" y="288"/>
                  <a:pt x="1236" y="294"/>
                </a:cubicBezTo>
                <a:cubicBezTo>
                  <a:pt x="1222" y="301"/>
                  <a:pt x="1225" y="324"/>
                  <a:pt x="1221" y="341"/>
                </a:cubicBezTo>
                <a:cubicBezTo>
                  <a:pt x="1224" y="344"/>
                  <a:pt x="1229" y="337"/>
                  <a:pt x="1232" y="340"/>
                </a:cubicBezTo>
                <a:cubicBezTo>
                  <a:pt x="1224" y="350"/>
                  <a:pt x="1216" y="363"/>
                  <a:pt x="1217" y="379"/>
                </a:cubicBezTo>
                <a:cubicBezTo>
                  <a:pt x="1241" y="375"/>
                  <a:pt x="1234" y="340"/>
                  <a:pt x="1264" y="343"/>
                </a:cubicBezTo>
                <a:cubicBezTo>
                  <a:pt x="1279" y="345"/>
                  <a:pt x="1294" y="363"/>
                  <a:pt x="1283" y="379"/>
                </a:cubicBezTo>
                <a:cubicBezTo>
                  <a:pt x="1281" y="383"/>
                  <a:pt x="1274" y="384"/>
                  <a:pt x="1271" y="390"/>
                </a:cubicBezTo>
                <a:cubicBezTo>
                  <a:pt x="1287" y="401"/>
                  <a:pt x="1271" y="425"/>
                  <a:pt x="1254" y="423"/>
                </a:cubicBezTo>
                <a:cubicBezTo>
                  <a:pt x="1235" y="421"/>
                  <a:pt x="1234" y="399"/>
                  <a:pt x="1232" y="381"/>
                </a:cubicBezTo>
                <a:cubicBezTo>
                  <a:pt x="1210" y="387"/>
                  <a:pt x="1209" y="418"/>
                  <a:pt x="1211" y="443"/>
                </a:cubicBezTo>
                <a:cubicBezTo>
                  <a:pt x="1218" y="449"/>
                  <a:pt x="1231" y="447"/>
                  <a:pt x="1237" y="442"/>
                </a:cubicBezTo>
                <a:cubicBezTo>
                  <a:pt x="1240" y="445"/>
                  <a:pt x="1242" y="448"/>
                  <a:pt x="1245" y="450"/>
                </a:cubicBezTo>
                <a:cubicBezTo>
                  <a:pt x="1235" y="452"/>
                  <a:pt x="1227" y="455"/>
                  <a:pt x="1220" y="459"/>
                </a:cubicBezTo>
                <a:cubicBezTo>
                  <a:pt x="1207" y="444"/>
                  <a:pt x="1202" y="469"/>
                  <a:pt x="1188" y="466"/>
                </a:cubicBezTo>
                <a:cubicBezTo>
                  <a:pt x="1186" y="474"/>
                  <a:pt x="1177" y="472"/>
                  <a:pt x="1175" y="478"/>
                </a:cubicBezTo>
                <a:cubicBezTo>
                  <a:pt x="1174" y="485"/>
                  <a:pt x="1198" y="509"/>
                  <a:pt x="1187" y="523"/>
                </a:cubicBezTo>
                <a:cubicBezTo>
                  <a:pt x="1185" y="512"/>
                  <a:pt x="1182" y="498"/>
                  <a:pt x="1171" y="498"/>
                </a:cubicBezTo>
                <a:cubicBezTo>
                  <a:pt x="1169" y="517"/>
                  <a:pt x="1176" y="533"/>
                  <a:pt x="1182" y="544"/>
                </a:cubicBezTo>
                <a:cubicBezTo>
                  <a:pt x="1170" y="568"/>
                  <a:pt x="1194" y="585"/>
                  <a:pt x="1191" y="608"/>
                </a:cubicBezTo>
                <a:cubicBezTo>
                  <a:pt x="1211" y="598"/>
                  <a:pt x="1228" y="610"/>
                  <a:pt x="1229" y="630"/>
                </a:cubicBezTo>
                <a:cubicBezTo>
                  <a:pt x="1240" y="627"/>
                  <a:pt x="1250" y="631"/>
                  <a:pt x="1250" y="641"/>
                </a:cubicBezTo>
                <a:cubicBezTo>
                  <a:pt x="1251" y="650"/>
                  <a:pt x="1240" y="661"/>
                  <a:pt x="1238" y="668"/>
                </a:cubicBezTo>
                <a:cubicBezTo>
                  <a:pt x="1237" y="673"/>
                  <a:pt x="1239" y="678"/>
                  <a:pt x="1238" y="683"/>
                </a:cubicBezTo>
                <a:cubicBezTo>
                  <a:pt x="1236" y="692"/>
                  <a:pt x="1229" y="694"/>
                  <a:pt x="1226" y="698"/>
                </a:cubicBezTo>
                <a:cubicBezTo>
                  <a:pt x="1226" y="703"/>
                  <a:pt x="1228" y="705"/>
                  <a:pt x="1227" y="709"/>
                </a:cubicBezTo>
                <a:cubicBezTo>
                  <a:pt x="1247" y="709"/>
                  <a:pt x="1261" y="720"/>
                  <a:pt x="1258" y="744"/>
                </a:cubicBezTo>
                <a:cubicBezTo>
                  <a:pt x="1285" y="761"/>
                  <a:pt x="1256" y="795"/>
                  <a:pt x="1234" y="798"/>
                </a:cubicBezTo>
                <a:cubicBezTo>
                  <a:pt x="1231" y="815"/>
                  <a:pt x="1221" y="824"/>
                  <a:pt x="1204" y="826"/>
                </a:cubicBezTo>
                <a:cubicBezTo>
                  <a:pt x="1201" y="831"/>
                  <a:pt x="1196" y="836"/>
                  <a:pt x="1192" y="840"/>
                </a:cubicBezTo>
                <a:cubicBezTo>
                  <a:pt x="1188" y="862"/>
                  <a:pt x="1191" y="880"/>
                  <a:pt x="1194" y="896"/>
                </a:cubicBezTo>
                <a:cubicBezTo>
                  <a:pt x="1195" y="900"/>
                  <a:pt x="1196" y="905"/>
                  <a:pt x="1196" y="908"/>
                </a:cubicBezTo>
                <a:cubicBezTo>
                  <a:pt x="1196" y="915"/>
                  <a:pt x="1192" y="920"/>
                  <a:pt x="1191" y="926"/>
                </a:cubicBezTo>
                <a:cubicBezTo>
                  <a:pt x="1190" y="934"/>
                  <a:pt x="1194" y="943"/>
                  <a:pt x="1193" y="952"/>
                </a:cubicBezTo>
                <a:cubicBezTo>
                  <a:pt x="1196" y="953"/>
                  <a:pt x="1200" y="953"/>
                  <a:pt x="1204" y="952"/>
                </a:cubicBezTo>
                <a:cubicBezTo>
                  <a:pt x="1208" y="943"/>
                  <a:pt x="1216" y="935"/>
                  <a:pt x="1226" y="934"/>
                </a:cubicBezTo>
                <a:cubicBezTo>
                  <a:pt x="1236" y="934"/>
                  <a:pt x="1239" y="940"/>
                  <a:pt x="1246" y="945"/>
                </a:cubicBezTo>
                <a:cubicBezTo>
                  <a:pt x="1263" y="940"/>
                  <a:pt x="1277" y="953"/>
                  <a:pt x="1273" y="974"/>
                </a:cubicBezTo>
                <a:cubicBezTo>
                  <a:pt x="1281" y="979"/>
                  <a:pt x="1287" y="984"/>
                  <a:pt x="1289" y="993"/>
                </a:cubicBezTo>
                <a:cubicBezTo>
                  <a:pt x="1293" y="1015"/>
                  <a:pt x="1272" y="1023"/>
                  <a:pt x="1276" y="1036"/>
                </a:cubicBezTo>
                <a:cubicBezTo>
                  <a:pt x="1285" y="1032"/>
                  <a:pt x="1290" y="1024"/>
                  <a:pt x="1296" y="1018"/>
                </a:cubicBezTo>
                <a:cubicBezTo>
                  <a:pt x="1302" y="1011"/>
                  <a:pt x="1309" y="1004"/>
                  <a:pt x="1314" y="996"/>
                </a:cubicBezTo>
                <a:cubicBezTo>
                  <a:pt x="1311" y="989"/>
                  <a:pt x="1316" y="982"/>
                  <a:pt x="1319" y="977"/>
                </a:cubicBezTo>
                <a:cubicBezTo>
                  <a:pt x="1321" y="979"/>
                  <a:pt x="1321" y="984"/>
                  <a:pt x="1321" y="988"/>
                </a:cubicBezTo>
                <a:cubicBezTo>
                  <a:pt x="1333" y="982"/>
                  <a:pt x="1342" y="972"/>
                  <a:pt x="1350" y="963"/>
                </a:cubicBezTo>
                <a:cubicBezTo>
                  <a:pt x="1359" y="953"/>
                  <a:pt x="1369" y="944"/>
                  <a:pt x="1374" y="931"/>
                </a:cubicBezTo>
                <a:cubicBezTo>
                  <a:pt x="1375" y="931"/>
                  <a:pt x="1373" y="925"/>
                  <a:pt x="1374" y="922"/>
                </a:cubicBezTo>
                <a:cubicBezTo>
                  <a:pt x="1375" y="919"/>
                  <a:pt x="1380" y="919"/>
                  <a:pt x="1381" y="915"/>
                </a:cubicBezTo>
                <a:cubicBezTo>
                  <a:pt x="1381" y="904"/>
                  <a:pt x="1376" y="898"/>
                  <a:pt x="1368" y="895"/>
                </a:cubicBezTo>
                <a:cubicBezTo>
                  <a:pt x="1359" y="903"/>
                  <a:pt x="1329" y="920"/>
                  <a:pt x="1319" y="904"/>
                </a:cubicBezTo>
                <a:cubicBezTo>
                  <a:pt x="1315" y="897"/>
                  <a:pt x="1318" y="887"/>
                  <a:pt x="1326" y="885"/>
                </a:cubicBezTo>
                <a:cubicBezTo>
                  <a:pt x="1317" y="869"/>
                  <a:pt x="1328" y="849"/>
                  <a:pt x="1346" y="850"/>
                </a:cubicBezTo>
                <a:cubicBezTo>
                  <a:pt x="1350" y="841"/>
                  <a:pt x="1357" y="836"/>
                  <a:pt x="1371" y="838"/>
                </a:cubicBezTo>
                <a:cubicBezTo>
                  <a:pt x="1389" y="845"/>
                  <a:pt x="1385" y="867"/>
                  <a:pt x="1381" y="887"/>
                </a:cubicBezTo>
                <a:cubicBezTo>
                  <a:pt x="1387" y="890"/>
                  <a:pt x="1387" y="898"/>
                  <a:pt x="1388" y="905"/>
                </a:cubicBezTo>
                <a:cubicBezTo>
                  <a:pt x="1392" y="905"/>
                  <a:pt x="1392" y="909"/>
                  <a:pt x="1397" y="908"/>
                </a:cubicBezTo>
                <a:cubicBezTo>
                  <a:pt x="1413" y="890"/>
                  <a:pt x="1425" y="864"/>
                  <a:pt x="1422" y="830"/>
                </a:cubicBezTo>
                <a:cubicBezTo>
                  <a:pt x="1426" y="834"/>
                  <a:pt x="1427" y="842"/>
                  <a:pt x="1432" y="847"/>
                </a:cubicBezTo>
                <a:cubicBezTo>
                  <a:pt x="1440" y="831"/>
                  <a:pt x="1450" y="808"/>
                  <a:pt x="1444" y="784"/>
                </a:cubicBezTo>
                <a:cubicBezTo>
                  <a:pt x="1448" y="783"/>
                  <a:pt x="1446" y="790"/>
                  <a:pt x="1451" y="788"/>
                </a:cubicBezTo>
                <a:cubicBezTo>
                  <a:pt x="1455" y="771"/>
                  <a:pt x="1452" y="747"/>
                  <a:pt x="1452" y="730"/>
                </a:cubicBezTo>
                <a:cubicBezTo>
                  <a:pt x="1464" y="750"/>
                  <a:pt x="1461" y="783"/>
                  <a:pt x="1458" y="808"/>
                </a:cubicBezTo>
                <a:cubicBezTo>
                  <a:pt x="1460" y="809"/>
                  <a:pt x="1463" y="807"/>
                  <a:pt x="1464" y="808"/>
                </a:cubicBezTo>
                <a:cubicBezTo>
                  <a:pt x="1449" y="820"/>
                  <a:pt x="1443" y="839"/>
                  <a:pt x="1439" y="862"/>
                </a:cubicBezTo>
                <a:cubicBezTo>
                  <a:pt x="1439" y="864"/>
                  <a:pt x="1444" y="861"/>
                  <a:pt x="1444" y="863"/>
                </a:cubicBezTo>
                <a:cubicBezTo>
                  <a:pt x="1430" y="877"/>
                  <a:pt x="1411" y="894"/>
                  <a:pt x="1409" y="914"/>
                </a:cubicBezTo>
                <a:cubicBezTo>
                  <a:pt x="1424" y="913"/>
                  <a:pt x="1422" y="887"/>
                  <a:pt x="1440" y="891"/>
                </a:cubicBezTo>
                <a:cubicBezTo>
                  <a:pt x="1447" y="892"/>
                  <a:pt x="1449" y="900"/>
                  <a:pt x="1451" y="907"/>
                </a:cubicBezTo>
                <a:cubicBezTo>
                  <a:pt x="1449" y="910"/>
                  <a:pt x="1440" y="907"/>
                  <a:pt x="1438" y="911"/>
                </a:cubicBezTo>
                <a:cubicBezTo>
                  <a:pt x="1462" y="910"/>
                  <a:pt x="1476" y="918"/>
                  <a:pt x="1474" y="942"/>
                </a:cubicBezTo>
                <a:cubicBezTo>
                  <a:pt x="1470" y="953"/>
                  <a:pt x="1461" y="959"/>
                  <a:pt x="1453" y="965"/>
                </a:cubicBezTo>
                <a:cubicBezTo>
                  <a:pt x="1450" y="964"/>
                  <a:pt x="1450" y="959"/>
                  <a:pt x="1446" y="959"/>
                </a:cubicBezTo>
                <a:cubicBezTo>
                  <a:pt x="1462" y="983"/>
                  <a:pt x="1442" y="1008"/>
                  <a:pt x="1414" y="1007"/>
                </a:cubicBezTo>
                <a:cubicBezTo>
                  <a:pt x="1412" y="1006"/>
                  <a:pt x="1416" y="998"/>
                  <a:pt x="1411" y="999"/>
                </a:cubicBezTo>
                <a:cubicBezTo>
                  <a:pt x="1406" y="1004"/>
                  <a:pt x="1406" y="1010"/>
                  <a:pt x="1401" y="1013"/>
                </a:cubicBezTo>
                <a:cubicBezTo>
                  <a:pt x="1383" y="1024"/>
                  <a:pt x="1361" y="1006"/>
                  <a:pt x="1366" y="983"/>
                </a:cubicBezTo>
                <a:cubicBezTo>
                  <a:pt x="1368" y="974"/>
                  <a:pt x="1380" y="966"/>
                  <a:pt x="1375" y="953"/>
                </a:cubicBezTo>
                <a:cubicBezTo>
                  <a:pt x="1362" y="962"/>
                  <a:pt x="1352" y="973"/>
                  <a:pt x="1344" y="985"/>
                </a:cubicBezTo>
                <a:cubicBezTo>
                  <a:pt x="1343" y="989"/>
                  <a:pt x="1348" y="988"/>
                  <a:pt x="1348" y="992"/>
                </a:cubicBezTo>
                <a:cubicBezTo>
                  <a:pt x="1346" y="997"/>
                  <a:pt x="1338" y="995"/>
                  <a:pt x="1333" y="995"/>
                </a:cubicBezTo>
                <a:cubicBezTo>
                  <a:pt x="1328" y="1001"/>
                  <a:pt x="1320" y="1006"/>
                  <a:pt x="1317" y="1015"/>
                </a:cubicBezTo>
                <a:cubicBezTo>
                  <a:pt x="1320" y="1018"/>
                  <a:pt x="1325" y="1013"/>
                  <a:pt x="1327" y="1016"/>
                </a:cubicBezTo>
                <a:cubicBezTo>
                  <a:pt x="1308" y="1019"/>
                  <a:pt x="1296" y="1030"/>
                  <a:pt x="1289" y="1045"/>
                </a:cubicBezTo>
                <a:cubicBezTo>
                  <a:pt x="1285" y="1050"/>
                  <a:pt x="1278" y="1052"/>
                  <a:pt x="1277" y="1059"/>
                </a:cubicBezTo>
                <a:cubicBezTo>
                  <a:pt x="1288" y="1061"/>
                  <a:pt x="1293" y="1070"/>
                  <a:pt x="1298" y="1078"/>
                </a:cubicBezTo>
                <a:cubicBezTo>
                  <a:pt x="1316" y="1076"/>
                  <a:pt x="1331" y="1083"/>
                  <a:pt x="1333" y="1096"/>
                </a:cubicBezTo>
                <a:cubicBezTo>
                  <a:pt x="1335" y="1107"/>
                  <a:pt x="1327" y="1111"/>
                  <a:pt x="1324" y="1120"/>
                </a:cubicBezTo>
                <a:cubicBezTo>
                  <a:pt x="1331" y="1138"/>
                  <a:pt x="1317" y="1154"/>
                  <a:pt x="1298" y="1154"/>
                </a:cubicBezTo>
                <a:cubicBezTo>
                  <a:pt x="1295" y="1149"/>
                  <a:pt x="1293" y="1143"/>
                  <a:pt x="1288" y="1140"/>
                </a:cubicBezTo>
                <a:cubicBezTo>
                  <a:pt x="1292" y="1152"/>
                  <a:pt x="1297" y="1175"/>
                  <a:pt x="1276" y="1176"/>
                </a:cubicBezTo>
                <a:cubicBezTo>
                  <a:pt x="1272" y="1175"/>
                  <a:pt x="1270" y="1172"/>
                  <a:pt x="1264" y="1173"/>
                </a:cubicBezTo>
                <a:cubicBezTo>
                  <a:pt x="1243" y="1206"/>
                  <a:pt x="1214" y="1162"/>
                  <a:pt x="1233" y="1137"/>
                </a:cubicBezTo>
                <a:cubicBezTo>
                  <a:pt x="1231" y="1133"/>
                  <a:pt x="1226" y="1133"/>
                  <a:pt x="1223" y="1130"/>
                </a:cubicBezTo>
                <a:cubicBezTo>
                  <a:pt x="1223" y="1137"/>
                  <a:pt x="1215" y="1144"/>
                  <a:pt x="1215" y="1151"/>
                </a:cubicBezTo>
                <a:cubicBezTo>
                  <a:pt x="1214" y="1158"/>
                  <a:pt x="1220" y="1163"/>
                  <a:pt x="1220" y="1169"/>
                </a:cubicBezTo>
                <a:cubicBezTo>
                  <a:pt x="1220" y="1171"/>
                  <a:pt x="1220" y="1174"/>
                  <a:pt x="1219" y="1176"/>
                </a:cubicBezTo>
                <a:cubicBezTo>
                  <a:pt x="1214" y="1194"/>
                  <a:pt x="1197" y="1199"/>
                  <a:pt x="1172" y="1200"/>
                </a:cubicBezTo>
                <a:cubicBezTo>
                  <a:pt x="1172" y="1205"/>
                  <a:pt x="1174" y="1208"/>
                  <a:pt x="1175" y="1211"/>
                </a:cubicBezTo>
                <a:cubicBezTo>
                  <a:pt x="1188" y="1207"/>
                  <a:pt x="1192" y="1214"/>
                  <a:pt x="1202" y="1217"/>
                </a:cubicBezTo>
                <a:cubicBezTo>
                  <a:pt x="1214" y="1205"/>
                  <a:pt x="1238" y="1215"/>
                  <a:pt x="1240" y="1232"/>
                </a:cubicBezTo>
                <a:cubicBezTo>
                  <a:pt x="1245" y="1233"/>
                  <a:pt x="1248" y="1233"/>
                  <a:pt x="1254" y="1234"/>
                </a:cubicBezTo>
                <a:cubicBezTo>
                  <a:pt x="1259" y="1227"/>
                  <a:pt x="1264" y="1222"/>
                  <a:pt x="1272" y="1218"/>
                </a:cubicBezTo>
                <a:cubicBezTo>
                  <a:pt x="1271" y="1199"/>
                  <a:pt x="1286" y="1190"/>
                  <a:pt x="1304" y="1197"/>
                </a:cubicBezTo>
                <a:cubicBezTo>
                  <a:pt x="1306" y="1190"/>
                  <a:pt x="1313" y="1188"/>
                  <a:pt x="1323" y="1187"/>
                </a:cubicBezTo>
                <a:cubicBezTo>
                  <a:pt x="1327" y="1166"/>
                  <a:pt x="1356" y="1150"/>
                  <a:pt x="1373" y="1169"/>
                </a:cubicBezTo>
                <a:cubicBezTo>
                  <a:pt x="1388" y="1167"/>
                  <a:pt x="1399" y="1176"/>
                  <a:pt x="1400" y="1189"/>
                </a:cubicBezTo>
                <a:cubicBezTo>
                  <a:pt x="1400" y="1201"/>
                  <a:pt x="1389" y="1211"/>
                  <a:pt x="1390" y="1221"/>
                </a:cubicBezTo>
                <a:cubicBezTo>
                  <a:pt x="1403" y="1222"/>
                  <a:pt x="1406" y="1207"/>
                  <a:pt x="1421" y="1209"/>
                </a:cubicBezTo>
                <a:cubicBezTo>
                  <a:pt x="1428" y="1210"/>
                  <a:pt x="1434" y="1214"/>
                  <a:pt x="1442" y="1212"/>
                </a:cubicBezTo>
                <a:cubicBezTo>
                  <a:pt x="1441" y="1199"/>
                  <a:pt x="1464" y="1193"/>
                  <a:pt x="1465" y="1184"/>
                </a:cubicBezTo>
                <a:cubicBezTo>
                  <a:pt x="1466" y="1167"/>
                  <a:pt x="1439" y="1183"/>
                  <a:pt x="1428" y="1183"/>
                </a:cubicBezTo>
                <a:cubicBezTo>
                  <a:pt x="1407" y="1182"/>
                  <a:pt x="1399" y="1155"/>
                  <a:pt x="1419" y="1148"/>
                </a:cubicBezTo>
                <a:cubicBezTo>
                  <a:pt x="1423" y="1111"/>
                  <a:pt x="1470" y="1129"/>
                  <a:pt x="1463" y="1161"/>
                </a:cubicBezTo>
                <a:cubicBezTo>
                  <a:pt x="1467" y="1163"/>
                  <a:pt x="1470" y="1167"/>
                  <a:pt x="1475" y="1169"/>
                </a:cubicBezTo>
                <a:cubicBezTo>
                  <a:pt x="1495" y="1149"/>
                  <a:pt x="1511" y="1125"/>
                  <a:pt x="1525" y="1097"/>
                </a:cubicBezTo>
                <a:cubicBezTo>
                  <a:pt x="1520" y="1088"/>
                  <a:pt x="1504" y="1095"/>
                  <a:pt x="1493" y="1094"/>
                </a:cubicBezTo>
                <a:cubicBezTo>
                  <a:pt x="1472" y="1090"/>
                  <a:pt x="1460" y="1065"/>
                  <a:pt x="1481" y="1053"/>
                </a:cubicBezTo>
                <a:cubicBezTo>
                  <a:pt x="1483" y="1053"/>
                  <a:pt x="1485" y="1053"/>
                  <a:pt x="1487" y="1053"/>
                </a:cubicBezTo>
                <a:cubicBezTo>
                  <a:pt x="1492" y="1046"/>
                  <a:pt x="1494" y="1037"/>
                  <a:pt x="1503" y="1035"/>
                </a:cubicBezTo>
                <a:cubicBezTo>
                  <a:pt x="1524" y="1030"/>
                  <a:pt x="1532" y="1062"/>
                  <a:pt x="1524" y="1085"/>
                </a:cubicBezTo>
                <a:cubicBezTo>
                  <a:pt x="1526" y="1085"/>
                  <a:pt x="1526" y="1089"/>
                  <a:pt x="1531" y="1088"/>
                </a:cubicBezTo>
                <a:cubicBezTo>
                  <a:pt x="1544" y="1068"/>
                  <a:pt x="1562" y="1052"/>
                  <a:pt x="1573" y="1029"/>
                </a:cubicBezTo>
                <a:cubicBezTo>
                  <a:pt x="1576" y="1029"/>
                  <a:pt x="1577" y="1027"/>
                  <a:pt x="1580" y="1026"/>
                </a:cubicBezTo>
                <a:cubicBezTo>
                  <a:pt x="1583" y="1005"/>
                  <a:pt x="1584" y="980"/>
                  <a:pt x="1587" y="960"/>
                </a:cubicBezTo>
                <a:cubicBezTo>
                  <a:pt x="1587" y="956"/>
                  <a:pt x="1592" y="948"/>
                  <a:pt x="1586" y="946"/>
                </a:cubicBezTo>
                <a:cubicBezTo>
                  <a:pt x="1581" y="949"/>
                  <a:pt x="1580" y="956"/>
                  <a:pt x="1578" y="960"/>
                </a:cubicBezTo>
                <a:cubicBezTo>
                  <a:pt x="1573" y="968"/>
                  <a:pt x="1566" y="978"/>
                  <a:pt x="1553" y="977"/>
                </a:cubicBezTo>
                <a:cubicBezTo>
                  <a:pt x="1544" y="977"/>
                  <a:pt x="1541" y="967"/>
                  <a:pt x="1534" y="965"/>
                </a:cubicBezTo>
                <a:cubicBezTo>
                  <a:pt x="1530" y="964"/>
                  <a:pt x="1525" y="967"/>
                  <a:pt x="1521" y="966"/>
                </a:cubicBezTo>
                <a:cubicBezTo>
                  <a:pt x="1493" y="962"/>
                  <a:pt x="1494" y="916"/>
                  <a:pt x="1526" y="914"/>
                </a:cubicBezTo>
                <a:cubicBezTo>
                  <a:pt x="1529" y="924"/>
                  <a:pt x="1529" y="938"/>
                  <a:pt x="1540" y="940"/>
                </a:cubicBezTo>
                <a:cubicBezTo>
                  <a:pt x="1541" y="931"/>
                  <a:pt x="1534" y="928"/>
                  <a:pt x="1533" y="919"/>
                </a:cubicBezTo>
                <a:cubicBezTo>
                  <a:pt x="1532" y="909"/>
                  <a:pt x="1537" y="902"/>
                  <a:pt x="1545" y="900"/>
                </a:cubicBezTo>
                <a:cubicBezTo>
                  <a:pt x="1567" y="895"/>
                  <a:pt x="1578" y="913"/>
                  <a:pt x="1583" y="928"/>
                </a:cubicBezTo>
                <a:cubicBezTo>
                  <a:pt x="1583" y="933"/>
                  <a:pt x="1583" y="938"/>
                  <a:pt x="1590" y="937"/>
                </a:cubicBezTo>
                <a:cubicBezTo>
                  <a:pt x="1594" y="920"/>
                  <a:pt x="1602" y="903"/>
                  <a:pt x="1603" y="885"/>
                </a:cubicBezTo>
                <a:cubicBezTo>
                  <a:pt x="1603" y="879"/>
                  <a:pt x="1601" y="876"/>
                  <a:pt x="1602" y="872"/>
                </a:cubicBezTo>
                <a:cubicBezTo>
                  <a:pt x="1603" y="867"/>
                  <a:pt x="1607" y="865"/>
                  <a:pt x="1609" y="859"/>
                </a:cubicBezTo>
                <a:cubicBezTo>
                  <a:pt x="1613" y="847"/>
                  <a:pt x="1610" y="836"/>
                  <a:pt x="1612" y="825"/>
                </a:cubicBezTo>
                <a:cubicBezTo>
                  <a:pt x="1601" y="822"/>
                  <a:pt x="1597" y="833"/>
                  <a:pt x="1585" y="834"/>
                </a:cubicBezTo>
                <a:cubicBezTo>
                  <a:pt x="1582" y="856"/>
                  <a:pt x="1546" y="874"/>
                  <a:pt x="1541" y="845"/>
                </a:cubicBezTo>
                <a:cubicBezTo>
                  <a:pt x="1510" y="848"/>
                  <a:pt x="1525" y="801"/>
                  <a:pt x="1547" y="811"/>
                </a:cubicBezTo>
                <a:cubicBezTo>
                  <a:pt x="1547" y="807"/>
                  <a:pt x="1552" y="808"/>
                  <a:pt x="1552" y="804"/>
                </a:cubicBezTo>
                <a:cubicBezTo>
                  <a:pt x="1551" y="800"/>
                  <a:pt x="1548" y="797"/>
                  <a:pt x="1550" y="792"/>
                </a:cubicBezTo>
                <a:cubicBezTo>
                  <a:pt x="1538" y="787"/>
                  <a:pt x="1533" y="769"/>
                  <a:pt x="1544" y="762"/>
                </a:cubicBezTo>
                <a:cubicBezTo>
                  <a:pt x="1554" y="755"/>
                  <a:pt x="1566" y="763"/>
                  <a:pt x="1576" y="768"/>
                </a:cubicBezTo>
                <a:cubicBezTo>
                  <a:pt x="1596" y="757"/>
                  <a:pt x="1606" y="788"/>
                  <a:pt x="1594" y="802"/>
                </a:cubicBezTo>
                <a:cubicBezTo>
                  <a:pt x="1598" y="809"/>
                  <a:pt x="1606" y="813"/>
                  <a:pt x="1614" y="816"/>
                </a:cubicBezTo>
                <a:cubicBezTo>
                  <a:pt x="1619" y="795"/>
                  <a:pt x="1624" y="771"/>
                  <a:pt x="1627" y="752"/>
                </a:cubicBezTo>
                <a:cubicBezTo>
                  <a:pt x="1622" y="746"/>
                  <a:pt x="1614" y="735"/>
                  <a:pt x="1618" y="727"/>
                </a:cubicBezTo>
                <a:cubicBezTo>
                  <a:pt x="1621" y="733"/>
                  <a:pt x="1621" y="741"/>
                  <a:pt x="1630" y="741"/>
                </a:cubicBezTo>
                <a:cubicBezTo>
                  <a:pt x="1634" y="732"/>
                  <a:pt x="1643" y="717"/>
                  <a:pt x="1643" y="708"/>
                </a:cubicBezTo>
                <a:cubicBezTo>
                  <a:pt x="1643" y="703"/>
                  <a:pt x="1634" y="699"/>
                  <a:pt x="1632" y="693"/>
                </a:cubicBezTo>
                <a:cubicBezTo>
                  <a:pt x="1629" y="685"/>
                  <a:pt x="1631" y="680"/>
                  <a:pt x="1629" y="671"/>
                </a:cubicBezTo>
                <a:cubicBezTo>
                  <a:pt x="1622" y="671"/>
                  <a:pt x="1621" y="674"/>
                  <a:pt x="1614" y="673"/>
                </a:cubicBezTo>
                <a:cubicBezTo>
                  <a:pt x="1607" y="686"/>
                  <a:pt x="1594" y="699"/>
                  <a:pt x="1574" y="696"/>
                </a:cubicBezTo>
                <a:cubicBezTo>
                  <a:pt x="1557" y="693"/>
                  <a:pt x="1553" y="672"/>
                  <a:pt x="1566" y="660"/>
                </a:cubicBezTo>
                <a:cubicBezTo>
                  <a:pt x="1561" y="645"/>
                  <a:pt x="1571" y="633"/>
                  <a:pt x="1579" y="630"/>
                </a:cubicBezTo>
                <a:cubicBezTo>
                  <a:pt x="1600" y="624"/>
                  <a:pt x="1615" y="650"/>
                  <a:pt x="1622" y="662"/>
                </a:cubicBezTo>
                <a:cubicBezTo>
                  <a:pt x="1625" y="662"/>
                  <a:pt x="1626" y="661"/>
                  <a:pt x="1629" y="661"/>
                </a:cubicBezTo>
                <a:cubicBezTo>
                  <a:pt x="1627" y="638"/>
                  <a:pt x="1630" y="608"/>
                  <a:pt x="1627" y="588"/>
                </a:cubicBezTo>
                <a:cubicBezTo>
                  <a:pt x="1620" y="591"/>
                  <a:pt x="1607" y="593"/>
                  <a:pt x="1605" y="585"/>
                </a:cubicBezTo>
                <a:cubicBezTo>
                  <a:pt x="1608" y="575"/>
                  <a:pt x="1622" y="580"/>
                  <a:pt x="1627" y="581"/>
                </a:cubicBezTo>
                <a:cubicBezTo>
                  <a:pt x="1629" y="564"/>
                  <a:pt x="1627" y="547"/>
                  <a:pt x="1627" y="527"/>
                </a:cubicBezTo>
                <a:cubicBezTo>
                  <a:pt x="1613" y="520"/>
                  <a:pt x="1614" y="499"/>
                  <a:pt x="1596" y="496"/>
                </a:cubicBezTo>
                <a:cubicBezTo>
                  <a:pt x="1572" y="508"/>
                  <a:pt x="1545" y="482"/>
                  <a:pt x="1558" y="461"/>
                </a:cubicBezTo>
                <a:cubicBezTo>
                  <a:pt x="1567" y="447"/>
                  <a:pt x="1600" y="447"/>
                  <a:pt x="1609" y="465"/>
                </a:cubicBezTo>
                <a:cubicBezTo>
                  <a:pt x="1614" y="475"/>
                  <a:pt x="1609" y="483"/>
                  <a:pt x="1611" y="494"/>
                </a:cubicBezTo>
                <a:cubicBezTo>
                  <a:pt x="1612" y="502"/>
                  <a:pt x="1620" y="504"/>
                  <a:pt x="1626" y="511"/>
                </a:cubicBezTo>
                <a:cubicBezTo>
                  <a:pt x="1631" y="481"/>
                  <a:pt x="1635" y="451"/>
                  <a:pt x="1635" y="419"/>
                </a:cubicBezTo>
                <a:cubicBezTo>
                  <a:pt x="1627" y="415"/>
                  <a:pt x="1625" y="406"/>
                  <a:pt x="1623" y="398"/>
                </a:cubicBezTo>
                <a:cubicBezTo>
                  <a:pt x="1630" y="399"/>
                  <a:pt x="1630" y="407"/>
                  <a:pt x="1637" y="408"/>
                </a:cubicBezTo>
                <a:cubicBezTo>
                  <a:pt x="1644" y="353"/>
                  <a:pt x="1660" y="304"/>
                  <a:pt x="1657" y="244"/>
                </a:cubicBezTo>
                <a:cubicBezTo>
                  <a:pt x="1663" y="246"/>
                  <a:pt x="1663" y="254"/>
                  <a:pt x="1669" y="255"/>
                </a:cubicBezTo>
                <a:cubicBezTo>
                  <a:pt x="1674" y="241"/>
                  <a:pt x="1688" y="232"/>
                  <a:pt x="1674" y="221"/>
                </a:cubicBezTo>
                <a:close/>
                <a:moveTo>
                  <a:pt x="927" y="76"/>
                </a:moveTo>
                <a:cubicBezTo>
                  <a:pt x="802" y="99"/>
                  <a:pt x="687" y="146"/>
                  <a:pt x="595" y="207"/>
                </a:cubicBezTo>
                <a:cubicBezTo>
                  <a:pt x="582" y="215"/>
                  <a:pt x="569" y="222"/>
                  <a:pt x="555" y="230"/>
                </a:cubicBezTo>
                <a:cubicBezTo>
                  <a:pt x="519" y="258"/>
                  <a:pt x="478" y="283"/>
                  <a:pt x="444" y="313"/>
                </a:cubicBezTo>
                <a:cubicBezTo>
                  <a:pt x="406" y="351"/>
                  <a:pt x="363" y="381"/>
                  <a:pt x="329" y="422"/>
                </a:cubicBezTo>
                <a:cubicBezTo>
                  <a:pt x="314" y="439"/>
                  <a:pt x="299" y="454"/>
                  <a:pt x="285" y="471"/>
                </a:cubicBezTo>
                <a:cubicBezTo>
                  <a:pt x="279" y="480"/>
                  <a:pt x="272" y="488"/>
                  <a:pt x="265" y="497"/>
                </a:cubicBezTo>
                <a:cubicBezTo>
                  <a:pt x="259" y="506"/>
                  <a:pt x="254" y="516"/>
                  <a:pt x="248" y="525"/>
                </a:cubicBezTo>
                <a:cubicBezTo>
                  <a:pt x="240" y="536"/>
                  <a:pt x="228" y="544"/>
                  <a:pt x="229" y="560"/>
                </a:cubicBezTo>
                <a:cubicBezTo>
                  <a:pt x="251" y="566"/>
                  <a:pt x="270" y="575"/>
                  <a:pt x="292" y="582"/>
                </a:cubicBezTo>
                <a:cubicBezTo>
                  <a:pt x="293" y="578"/>
                  <a:pt x="288" y="577"/>
                  <a:pt x="292" y="575"/>
                </a:cubicBezTo>
                <a:cubicBezTo>
                  <a:pt x="309" y="577"/>
                  <a:pt x="325" y="580"/>
                  <a:pt x="340" y="584"/>
                </a:cubicBezTo>
                <a:cubicBezTo>
                  <a:pt x="341" y="578"/>
                  <a:pt x="332" y="577"/>
                  <a:pt x="334" y="575"/>
                </a:cubicBezTo>
                <a:cubicBezTo>
                  <a:pt x="361" y="580"/>
                  <a:pt x="381" y="589"/>
                  <a:pt x="405" y="599"/>
                </a:cubicBezTo>
                <a:cubicBezTo>
                  <a:pt x="424" y="608"/>
                  <a:pt x="443" y="616"/>
                  <a:pt x="461" y="626"/>
                </a:cubicBezTo>
                <a:cubicBezTo>
                  <a:pt x="487" y="641"/>
                  <a:pt x="514" y="656"/>
                  <a:pt x="539" y="671"/>
                </a:cubicBezTo>
                <a:cubicBezTo>
                  <a:pt x="548" y="676"/>
                  <a:pt x="556" y="683"/>
                  <a:pt x="564" y="687"/>
                </a:cubicBezTo>
                <a:cubicBezTo>
                  <a:pt x="580" y="695"/>
                  <a:pt x="591" y="680"/>
                  <a:pt x="603" y="677"/>
                </a:cubicBezTo>
                <a:cubicBezTo>
                  <a:pt x="598" y="668"/>
                  <a:pt x="607" y="669"/>
                  <a:pt x="607" y="660"/>
                </a:cubicBezTo>
                <a:cubicBezTo>
                  <a:pt x="602" y="660"/>
                  <a:pt x="599" y="663"/>
                  <a:pt x="595" y="665"/>
                </a:cubicBezTo>
                <a:cubicBezTo>
                  <a:pt x="593" y="663"/>
                  <a:pt x="588" y="663"/>
                  <a:pt x="586" y="660"/>
                </a:cubicBezTo>
                <a:cubicBezTo>
                  <a:pt x="587" y="656"/>
                  <a:pt x="591" y="656"/>
                  <a:pt x="591" y="651"/>
                </a:cubicBezTo>
                <a:cubicBezTo>
                  <a:pt x="584" y="649"/>
                  <a:pt x="584" y="654"/>
                  <a:pt x="579" y="654"/>
                </a:cubicBezTo>
                <a:cubicBezTo>
                  <a:pt x="579" y="650"/>
                  <a:pt x="575" y="650"/>
                  <a:pt x="573" y="647"/>
                </a:cubicBezTo>
                <a:cubicBezTo>
                  <a:pt x="575" y="644"/>
                  <a:pt x="578" y="643"/>
                  <a:pt x="578" y="639"/>
                </a:cubicBezTo>
                <a:cubicBezTo>
                  <a:pt x="571" y="638"/>
                  <a:pt x="567" y="638"/>
                  <a:pt x="567" y="632"/>
                </a:cubicBezTo>
                <a:cubicBezTo>
                  <a:pt x="566" y="623"/>
                  <a:pt x="579" y="623"/>
                  <a:pt x="584" y="619"/>
                </a:cubicBezTo>
                <a:cubicBezTo>
                  <a:pt x="577" y="617"/>
                  <a:pt x="573" y="620"/>
                  <a:pt x="569" y="622"/>
                </a:cubicBezTo>
                <a:cubicBezTo>
                  <a:pt x="562" y="619"/>
                  <a:pt x="563" y="610"/>
                  <a:pt x="568" y="605"/>
                </a:cubicBezTo>
                <a:cubicBezTo>
                  <a:pt x="564" y="605"/>
                  <a:pt x="563" y="607"/>
                  <a:pt x="559" y="607"/>
                </a:cubicBezTo>
                <a:cubicBezTo>
                  <a:pt x="552" y="599"/>
                  <a:pt x="560" y="592"/>
                  <a:pt x="564" y="587"/>
                </a:cubicBezTo>
                <a:cubicBezTo>
                  <a:pt x="555" y="584"/>
                  <a:pt x="544" y="577"/>
                  <a:pt x="531" y="577"/>
                </a:cubicBezTo>
                <a:cubicBezTo>
                  <a:pt x="523" y="577"/>
                  <a:pt x="515" y="581"/>
                  <a:pt x="507" y="579"/>
                </a:cubicBezTo>
                <a:cubicBezTo>
                  <a:pt x="519" y="574"/>
                  <a:pt x="529" y="572"/>
                  <a:pt x="545" y="570"/>
                </a:cubicBezTo>
                <a:cubicBezTo>
                  <a:pt x="539" y="558"/>
                  <a:pt x="520" y="557"/>
                  <a:pt x="508" y="555"/>
                </a:cubicBezTo>
                <a:cubicBezTo>
                  <a:pt x="516" y="554"/>
                  <a:pt x="524" y="553"/>
                  <a:pt x="529" y="553"/>
                </a:cubicBezTo>
                <a:cubicBezTo>
                  <a:pt x="522" y="537"/>
                  <a:pt x="504" y="538"/>
                  <a:pt x="487" y="531"/>
                </a:cubicBezTo>
                <a:cubicBezTo>
                  <a:pt x="491" y="530"/>
                  <a:pt x="497" y="531"/>
                  <a:pt x="501" y="530"/>
                </a:cubicBezTo>
                <a:cubicBezTo>
                  <a:pt x="492" y="518"/>
                  <a:pt x="474" y="518"/>
                  <a:pt x="460" y="514"/>
                </a:cubicBezTo>
                <a:cubicBezTo>
                  <a:pt x="476" y="509"/>
                  <a:pt x="497" y="511"/>
                  <a:pt x="513" y="512"/>
                </a:cubicBezTo>
                <a:cubicBezTo>
                  <a:pt x="501" y="507"/>
                  <a:pt x="483" y="508"/>
                  <a:pt x="469" y="506"/>
                </a:cubicBezTo>
                <a:cubicBezTo>
                  <a:pt x="456" y="496"/>
                  <a:pt x="436" y="496"/>
                  <a:pt x="414" y="494"/>
                </a:cubicBezTo>
                <a:cubicBezTo>
                  <a:pt x="431" y="490"/>
                  <a:pt x="454" y="490"/>
                  <a:pt x="472" y="491"/>
                </a:cubicBezTo>
                <a:cubicBezTo>
                  <a:pt x="461" y="485"/>
                  <a:pt x="450" y="490"/>
                  <a:pt x="439" y="487"/>
                </a:cubicBezTo>
                <a:cubicBezTo>
                  <a:pt x="434" y="487"/>
                  <a:pt x="429" y="483"/>
                  <a:pt x="424" y="480"/>
                </a:cubicBezTo>
                <a:cubicBezTo>
                  <a:pt x="419" y="477"/>
                  <a:pt x="413" y="476"/>
                  <a:pt x="407" y="475"/>
                </a:cubicBezTo>
                <a:cubicBezTo>
                  <a:pt x="403" y="473"/>
                  <a:pt x="398" y="469"/>
                  <a:pt x="394" y="468"/>
                </a:cubicBezTo>
                <a:cubicBezTo>
                  <a:pt x="380" y="464"/>
                  <a:pt x="368" y="465"/>
                  <a:pt x="353" y="461"/>
                </a:cubicBezTo>
                <a:cubicBezTo>
                  <a:pt x="391" y="461"/>
                  <a:pt x="419" y="468"/>
                  <a:pt x="449" y="474"/>
                </a:cubicBezTo>
                <a:cubicBezTo>
                  <a:pt x="471" y="478"/>
                  <a:pt x="492" y="486"/>
                  <a:pt x="510" y="494"/>
                </a:cubicBezTo>
                <a:cubicBezTo>
                  <a:pt x="534" y="503"/>
                  <a:pt x="557" y="515"/>
                  <a:pt x="577" y="528"/>
                </a:cubicBezTo>
                <a:cubicBezTo>
                  <a:pt x="605" y="532"/>
                  <a:pt x="625" y="546"/>
                  <a:pt x="644" y="560"/>
                </a:cubicBezTo>
                <a:cubicBezTo>
                  <a:pt x="667" y="565"/>
                  <a:pt x="685" y="573"/>
                  <a:pt x="698" y="587"/>
                </a:cubicBezTo>
                <a:cubicBezTo>
                  <a:pt x="704" y="594"/>
                  <a:pt x="713" y="610"/>
                  <a:pt x="715" y="619"/>
                </a:cubicBezTo>
                <a:cubicBezTo>
                  <a:pt x="716" y="633"/>
                  <a:pt x="713" y="648"/>
                  <a:pt x="727" y="649"/>
                </a:cubicBezTo>
                <a:cubicBezTo>
                  <a:pt x="740" y="650"/>
                  <a:pt x="758" y="648"/>
                  <a:pt x="772" y="652"/>
                </a:cubicBezTo>
                <a:cubicBezTo>
                  <a:pt x="779" y="627"/>
                  <a:pt x="792" y="595"/>
                  <a:pt x="811" y="578"/>
                </a:cubicBezTo>
                <a:cubicBezTo>
                  <a:pt x="823" y="567"/>
                  <a:pt x="843" y="560"/>
                  <a:pt x="860" y="569"/>
                </a:cubicBezTo>
                <a:cubicBezTo>
                  <a:pt x="877" y="561"/>
                  <a:pt x="889" y="550"/>
                  <a:pt x="915" y="552"/>
                </a:cubicBezTo>
                <a:cubicBezTo>
                  <a:pt x="912" y="543"/>
                  <a:pt x="923" y="539"/>
                  <a:pt x="924" y="531"/>
                </a:cubicBezTo>
                <a:cubicBezTo>
                  <a:pt x="924" y="528"/>
                  <a:pt x="921" y="523"/>
                  <a:pt x="921" y="520"/>
                </a:cubicBezTo>
                <a:cubicBezTo>
                  <a:pt x="921" y="508"/>
                  <a:pt x="931" y="497"/>
                  <a:pt x="945" y="496"/>
                </a:cubicBezTo>
                <a:cubicBezTo>
                  <a:pt x="955" y="486"/>
                  <a:pt x="948" y="475"/>
                  <a:pt x="940" y="468"/>
                </a:cubicBezTo>
                <a:cubicBezTo>
                  <a:pt x="928" y="456"/>
                  <a:pt x="903" y="446"/>
                  <a:pt x="887" y="442"/>
                </a:cubicBezTo>
                <a:cubicBezTo>
                  <a:pt x="904" y="433"/>
                  <a:pt x="916" y="443"/>
                  <a:pt x="929" y="448"/>
                </a:cubicBezTo>
                <a:cubicBezTo>
                  <a:pt x="933" y="447"/>
                  <a:pt x="931" y="441"/>
                  <a:pt x="934" y="440"/>
                </a:cubicBezTo>
                <a:cubicBezTo>
                  <a:pt x="943" y="444"/>
                  <a:pt x="939" y="457"/>
                  <a:pt x="943" y="464"/>
                </a:cubicBezTo>
                <a:cubicBezTo>
                  <a:pt x="945" y="469"/>
                  <a:pt x="955" y="478"/>
                  <a:pt x="959" y="478"/>
                </a:cubicBezTo>
                <a:cubicBezTo>
                  <a:pt x="962" y="479"/>
                  <a:pt x="966" y="476"/>
                  <a:pt x="970" y="475"/>
                </a:cubicBezTo>
                <a:cubicBezTo>
                  <a:pt x="981" y="475"/>
                  <a:pt x="990" y="480"/>
                  <a:pt x="996" y="489"/>
                </a:cubicBezTo>
                <a:cubicBezTo>
                  <a:pt x="991" y="493"/>
                  <a:pt x="984" y="496"/>
                  <a:pt x="985" y="507"/>
                </a:cubicBezTo>
                <a:cubicBezTo>
                  <a:pt x="995" y="504"/>
                  <a:pt x="996" y="489"/>
                  <a:pt x="1006" y="486"/>
                </a:cubicBezTo>
                <a:cubicBezTo>
                  <a:pt x="1017" y="483"/>
                  <a:pt x="1027" y="490"/>
                  <a:pt x="1032" y="499"/>
                </a:cubicBezTo>
                <a:cubicBezTo>
                  <a:pt x="1050" y="496"/>
                  <a:pt x="1056" y="513"/>
                  <a:pt x="1056" y="531"/>
                </a:cubicBezTo>
                <a:cubicBezTo>
                  <a:pt x="1071" y="529"/>
                  <a:pt x="1079" y="533"/>
                  <a:pt x="1084" y="542"/>
                </a:cubicBezTo>
                <a:cubicBezTo>
                  <a:pt x="1106" y="537"/>
                  <a:pt x="1100" y="561"/>
                  <a:pt x="1117" y="561"/>
                </a:cubicBezTo>
                <a:cubicBezTo>
                  <a:pt x="1120" y="556"/>
                  <a:pt x="1118" y="548"/>
                  <a:pt x="1122" y="544"/>
                </a:cubicBezTo>
                <a:cubicBezTo>
                  <a:pt x="1126" y="551"/>
                  <a:pt x="1126" y="562"/>
                  <a:pt x="1129" y="569"/>
                </a:cubicBezTo>
                <a:cubicBezTo>
                  <a:pt x="1138" y="571"/>
                  <a:pt x="1140" y="580"/>
                  <a:pt x="1149" y="582"/>
                </a:cubicBezTo>
                <a:cubicBezTo>
                  <a:pt x="1149" y="564"/>
                  <a:pt x="1153" y="544"/>
                  <a:pt x="1148" y="531"/>
                </a:cubicBezTo>
                <a:cubicBezTo>
                  <a:pt x="1147" y="527"/>
                  <a:pt x="1141" y="525"/>
                  <a:pt x="1140" y="520"/>
                </a:cubicBezTo>
                <a:cubicBezTo>
                  <a:pt x="1139" y="515"/>
                  <a:pt x="1144" y="512"/>
                  <a:pt x="1145" y="507"/>
                </a:cubicBezTo>
                <a:cubicBezTo>
                  <a:pt x="1146" y="499"/>
                  <a:pt x="1144" y="493"/>
                  <a:pt x="1143" y="486"/>
                </a:cubicBezTo>
                <a:cubicBezTo>
                  <a:pt x="1138" y="484"/>
                  <a:pt x="1136" y="490"/>
                  <a:pt x="1131" y="490"/>
                </a:cubicBezTo>
                <a:cubicBezTo>
                  <a:pt x="1123" y="490"/>
                  <a:pt x="1115" y="482"/>
                  <a:pt x="1105" y="483"/>
                </a:cubicBezTo>
                <a:cubicBezTo>
                  <a:pt x="1095" y="483"/>
                  <a:pt x="1094" y="489"/>
                  <a:pt x="1084" y="493"/>
                </a:cubicBezTo>
                <a:cubicBezTo>
                  <a:pt x="1091" y="484"/>
                  <a:pt x="1097" y="475"/>
                  <a:pt x="1111" y="473"/>
                </a:cubicBezTo>
                <a:cubicBezTo>
                  <a:pt x="1112" y="469"/>
                  <a:pt x="1114" y="466"/>
                  <a:pt x="1115" y="462"/>
                </a:cubicBezTo>
                <a:cubicBezTo>
                  <a:pt x="1142" y="448"/>
                  <a:pt x="1140" y="397"/>
                  <a:pt x="1135" y="361"/>
                </a:cubicBezTo>
                <a:cubicBezTo>
                  <a:pt x="1130" y="360"/>
                  <a:pt x="1128" y="362"/>
                  <a:pt x="1124" y="362"/>
                </a:cubicBezTo>
                <a:cubicBezTo>
                  <a:pt x="1121" y="353"/>
                  <a:pt x="1106" y="342"/>
                  <a:pt x="1115" y="330"/>
                </a:cubicBezTo>
                <a:cubicBezTo>
                  <a:pt x="1120" y="336"/>
                  <a:pt x="1122" y="344"/>
                  <a:pt x="1130" y="346"/>
                </a:cubicBezTo>
                <a:cubicBezTo>
                  <a:pt x="1131" y="330"/>
                  <a:pt x="1128" y="310"/>
                  <a:pt x="1122" y="298"/>
                </a:cubicBezTo>
                <a:cubicBezTo>
                  <a:pt x="1109" y="295"/>
                  <a:pt x="1103" y="305"/>
                  <a:pt x="1099" y="315"/>
                </a:cubicBezTo>
                <a:cubicBezTo>
                  <a:pt x="1087" y="303"/>
                  <a:pt x="1092" y="277"/>
                  <a:pt x="1115" y="281"/>
                </a:cubicBezTo>
                <a:cubicBezTo>
                  <a:pt x="1113" y="261"/>
                  <a:pt x="1105" y="249"/>
                  <a:pt x="1097" y="236"/>
                </a:cubicBezTo>
                <a:cubicBezTo>
                  <a:pt x="1111" y="245"/>
                  <a:pt x="1118" y="262"/>
                  <a:pt x="1127" y="276"/>
                </a:cubicBezTo>
                <a:cubicBezTo>
                  <a:pt x="1132" y="271"/>
                  <a:pt x="1129" y="267"/>
                  <a:pt x="1130" y="261"/>
                </a:cubicBezTo>
                <a:cubicBezTo>
                  <a:pt x="1132" y="254"/>
                  <a:pt x="1138" y="250"/>
                  <a:pt x="1140" y="244"/>
                </a:cubicBezTo>
                <a:cubicBezTo>
                  <a:pt x="1143" y="235"/>
                  <a:pt x="1140" y="226"/>
                  <a:pt x="1141" y="213"/>
                </a:cubicBezTo>
                <a:cubicBezTo>
                  <a:pt x="1137" y="210"/>
                  <a:pt x="1129" y="210"/>
                  <a:pt x="1128" y="203"/>
                </a:cubicBezTo>
                <a:cubicBezTo>
                  <a:pt x="1128" y="198"/>
                  <a:pt x="1134" y="201"/>
                  <a:pt x="1134" y="197"/>
                </a:cubicBezTo>
                <a:cubicBezTo>
                  <a:pt x="1119" y="144"/>
                  <a:pt x="1091" y="105"/>
                  <a:pt x="1069" y="60"/>
                </a:cubicBezTo>
                <a:cubicBezTo>
                  <a:pt x="1019" y="61"/>
                  <a:pt x="972" y="67"/>
                  <a:pt x="927" y="76"/>
                </a:cubicBezTo>
                <a:close/>
                <a:moveTo>
                  <a:pt x="2024" y="610"/>
                </a:moveTo>
                <a:cubicBezTo>
                  <a:pt x="2014" y="590"/>
                  <a:pt x="2005" y="571"/>
                  <a:pt x="1996" y="553"/>
                </a:cubicBezTo>
                <a:cubicBezTo>
                  <a:pt x="1987" y="535"/>
                  <a:pt x="1975" y="520"/>
                  <a:pt x="1966" y="503"/>
                </a:cubicBezTo>
                <a:cubicBezTo>
                  <a:pt x="1960" y="494"/>
                  <a:pt x="1954" y="487"/>
                  <a:pt x="1948" y="478"/>
                </a:cubicBezTo>
                <a:cubicBezTo>
                  <a:pt x="1933" y="457"/>
                  <a:pt x="1918" y="436"/>
                  <a:pt x="1902" y="416"/>
                </a:cubicBezTo>
                <a:cubicBezTo>
                  <a:pt x="1884" y="395"/>
                  <a:pt x="1860" y="377"/>
                  <a:pt x="1845" y="355"/>
                </a:cubicBezTo>
                <a:cubicBezTo>
                  <a:pt x="1818" y="335"/>
                  <a:pt x="1796" y="311"/>
                  <a:pt x="1769" y="293"/>
                </a:cubicBezTo>
                <a:cubicBezTo>
                  <a:pt x="1757" y="281"/>
                  <a:pt x="1744" y="272"/>
                  <a:pt x="1731" y="262"/>
                </a:cubicBezTo>
                <a:cubicBezTo>
                  <a:pt x="1718" y="252"/>
                  <a:pt x="1704" y="242"/>
                  <a:pt x="1689" y="234"/>
                </a:cubicBezTo>
                <a:cubicBezTo>
                  <a:pt x="1688" y="234"/>
                  <a:pt x="1688" y="234"/>
                  <a:pt x="1687" y="234"/>
                </a:cubicBezTo>
                <a:cubicBezTo>
                  <a:pt x="1684" y="245"/>
                  <a:pt x="1680" y="253"/>
                  <a:pt x="1677" y="263"/>
                </a:cubicBezTo>
                <a:cubicBezTo>
                  <a:pt x="1665" y="295"/>
                  <a:pt x="1658" y="331"/>
                  <a:pt x="1653" y="374"/>
                </a:cubicBezTo>
                <a:cubicBezTo>
                  <a:pt x="1647" y="424"/>
                  <a:pt x="1635" y="480"/>
                  <a:pt x="1640" y="535"/>
                </a:cubicBezTo>
                <a:cubicBezTo>
                  <a:pt x="1649" y="531"/>
                  <a:pt x="1650" y="519"/>
                  <a:pt x="1653" y="509"/>
                </a:cubicBezTo>
                <a:cubicBezTo>
                  <a:pt x="1662" y="533"/>
                  <a:pt x="1637" y="546"/>
                  <a:pt x="1638" y="567"/>
                </a:cubicBezTo>
                <a:cubicBezTo>
                  <a:pt x="1641" y="603"/>
                  <a:pt x="1637" y="644"/>
                  <a:pt x="1642" y="672"/>
                </a:cubicBezTo>
                <a:cubicBezTo>
                  <a:pt x="1643" y="678"/>
                  <a:pt x="1642" y="686"/>
                  <a:pt x="1647" y="691"/>
                </a:cubicBezTo>
                <a:cubicBezTo>
                  <a:pt x="1653" y="689"/>
                  <a:pt x="1652" y="683"/>
                  <a:pt x="1654" y="678"/>
                </a:cubicBezTo>
                <a:cubicBezTo>
                  <a:pt x="1666" y="652"/>
                  <a:pt x="1682" y="628"/>
                  <a:pt x="1688" y="596"/>
                </a:cubicBezTo>
                <a:cubicBezTo>
                  <a:pt x="1689" y="595"/>
                  <a:pt x="1689" y="595"/>
                  <a:pt x="1689" y="594"/>
                </a:cubicBezTo>
                <a:cubicBezTo>
                  <a:pt x="1701" y="585"/>
                  <a:pt x="1711" y="569"/>
                  <a:pt x="1722" y="562"/>
                </a:cubicBezTo>
                <a:cubicBezTo>
                  <a:pt x="1700" y="603"/>
                  <a:pt x="1677" y="645"/>
                  <a:pt x="1659" y="690"/>
                </a:cubicBezTo>
                <a:cubicBezTo>
                  <a:pt x="1663" y="692"/>
                  <a:pt x="1669" y="689"/>
                  <a:pt x="1673" y="691"/>
                </a:cubicBezTo>
                <a:cubicBezTo>
                  <a:pt x="1682" y="685"/>
                  <a:pt x="1687" y="678"/>
                  <a:pt x="1697" y="677"/>
                </a:cubicBezTo>
                <a:cubicBezTo>
                  <a:pt x="1713" y="675"/>
                  <a:pt x="1727" y="684"/>
                  <a:pt x="1729" y="696"/>
                </a:cubicBezTo>
                <a:cubicBezTo>
                  <a:pt x="1731" y="708"/>
                  <a:pt x="1721" y="723"/>
                  <a:pt x="1706" y="726"/>
                </a:cubicBezTo>
                <a:cubicBezTo>
                  <a:pt x="1678" y="731"/>
                  <a:pt x="1679" y="701"/>
                  <a:pt x="1656" y="698"/>
                </a:cubicBezTo>
                <a:cubicBezTo>
                  <a:pt x="1648" y="722"/>
                  <a:pt x="1635" y="739"/>
                  <a:pt x="1634" y="769"/>
                </a:cubicBezTo>
                <a:cubicBezTo>
                  <a:pt x="1638" y="770"/>
                  <a:pt x="1643" y="770"/>
                  <a:pt x="1650" y="770"/>
                </a:cubicBezTo>
                <a:cubicBezTo>
                  <a:pt x="1661" y="756"/>
                  <a:pt x="1705" y="744"/>
                  <a:pt x="1707" y="771"/>
                </a:cubicBezTo>
                <a:cubicBezTo>
                  <a:pt x="1708" y="779"/>
                  <a:pt x="1703" y="781"/>
                  <a:pt x="1700" y="787"/>
                </a:cubicBezTo>
                <a:cubicBezTo>
                  <a:pt x="1701" y="800"/>
                  <a:pt x="1694" y="814"/>
                  <a:pt x="1684" y="817"/>
                </a:cubicBezTo>
                <a:cubicBezTo>
                  <a:pt x="1664" y="821"/>
                  <a:pt x="1650" y="801"/>
                  <a:pt x="1648" y="783"/>
                </a:cubicBezTo>
                <a:cubicBezTo>
                  <a:pt x="1641" y="782"/>
                  <a:pt x="1639" y="777"/>
                  <a:pt x="1633" y="776"/>
                </a:cubicBezTo>
                <a:cubicBezTo>
                  <a:pt x="1627" y="800"/>
                  <a:pt x="1616" y="830"/>
                  <a:pt x="1621" y="857"/>
                </a:cubicBezTo>
                <a:cubicBezTo>
                  <a:pt x="1630" y="851"/>
                  <a:pt x="1634" y="839"/>
                  <a:pt x="1640" y="830"/>
                </a:cubicBezTo>
                <a:cubicBezTo>
                  <a:pt x="1641" y="857"/>
                  <a:pt x="1623" y="865"/>
                  <a:pt x="1614" y="883"/>
                </a:cubicBezTo>
                <a:cubicBezTo>
                  <a:pt x="1621" y="883"/>
                  <a:pt x="1629" y="888"/>
                  <a:pt x="1637" y="888"/>
                </a:cubicBezTo>
                <a:cubicBezTo>
                  <a:pt x="1645" y="888"/>
                  <a:pt x="1651" y="885"/>
                  <a:pt x="1658" y="885"/>
                </a:cubicBezTo>
                <a:cubicBezTo>
                  <a:pt x="1684" y="885"/>
                  <a:pt x="1693" y="901"/>
                  <a:pt x="1703" y="918"/>
                </a:cubicBezTo>
                <a:cubicBezTo>
                  <a:pt x="1716" y="917"/>
                  <a:pt x="1726" y="915"/>
                  <a:pt x="1739" y="914"/>
                </a:cubicBezTo>
                <a:cubicBezTo>
                  <a:pt x="1738" y="888"/>
                  <a:pt x="1720" y="876"/>
                  <a:pt x="1732" y="852"/>
                </a:cubicBezTo>
                <a:cubicBezTo>
                  <a:pt x="1735" y="844"/>
                  <a:pt x="1744" y="841"/>
                  <a:pt x="1748" y="832"/>
                </a:cubicBezTo>
                <a:cubicBezTo>
                  <a:pt x="1752" y="826"/>
                  <a:pt x="1752" y="817"/>
                  <a:pt x="1757" y="810"/>
                </a:cubicBezTo>
                <a:cubicBezTo>
                  <a:pt x="1763" y="802"/>
                  <a:pt x="1770" y="798"/>
                  <a:pt x="1778" y="792"/>
                </a:cubicBezTo>
                <a:cubicBezTo>
                  <a:pt x="1813" y="731"/>
                  <a:pt x="1871" y="693"/>
                  <a:pt x="1920" y="645"/>
                </a:cubicBezTo>
                <a:cubicBezTo>
                  <a:pt x="1932" y="639"/>
                  <a:pt x="1943" y="627"/>
                  <a:pt x="1952" y="621"/>
                </a:cubicBezTo>
                <a:cubicBezTo>
                  <a:pt x="1927" y="649"/>
                  <a:pt x="1894" y="673"/>
                  <a:pt x="1884" y="713"/>
                </a:cubicBezTo>
                <a:cubicBezTo>
                  <a:pt x="1895" y="708"/>
                  <a:pt x="1902" y="700"/>
                  <a:pt x="1913" y="697"/>
                </a:cubicBezTo>
                <a:cubicBezTo>
                  <a:pt x="1898" y="713"/>
                  <a:pt x="1872" y="725"/>
                  <a:pt x="1868" y="751"/>
                </a:cubicBezTo>
                <a:cubicBezTo>
                  <a:pt x="1874" y="748"/>
                  <a:pt x="1880" y="744"/>
                  <a:pt x="1888" y="742"/>
                </a:cubicBezTo>
                <a:cubicBezTo>
                  <a:pt x="1877" y="753"/>
                  <a:pt x="1864" y="761"/>
                  <a:pt x="1859" y="778"/>
                </a:cubicBezTo>
                <a:cubicBezTo>
                  <a:pt x="1868" y="779"/>
                  <a:pt x="1874" y="772"/>
                  <a:pt x="1881" y="774"/>
                </a:cubicBezTo>
                <a:cubicBezTo>
                  <a:pt x="1869" y="780"/>
                  <a:pt x="1855" y="785"/>
                  <a:pt x="1851" y="800"/>
                </a:cubicBezTo>
                <a:cubicBezTo>
                  <a:pt x="1857" y="801"/>
                  <a:pt x="1859" y="798"/>
                  <a:pt x="1863" y="797"/>
                </a:cubicBezTo>
                <a:cubicBezTo>
                  <a:pt x="1854" y="806"/>
                  <a:pt x="1842" y="813"/>
                  <a:pt x="1836" y="826"/>
                </a:cubicBezTo>
                <a:cubicBezTo>
                  <a:pt x="1843" y="828"/>
                  <a:pt x="1842" y="839"/>
                  <a:pt x="1838" y="843"/>
                </a:cubicBezTo>
                <a:cubicBezTo>
                  <a:pt x="1845" y="858"/>
                  <a:pt x="1836" y="873"/>
                  <a:pt x="1839" y="887"/>
                </a:cubicBezTo>
                <a:cubicBezTo>
                  <a:pt x="1838" y="891"/>
                  <a:pt x="1831" y="887"/>
                  <a:pt x="1831" y="891"/>
                </a:cubicBezTo>
                <a:cubicBezTo>
                  <a:pt x="1838" y="889"/>
                  <a:pt x="1837" y="895"/>
                  <a:pt x="1843" y="895"/>
                </a:cubicBezTo>
                <a:cubicBezTo>
                  <a:pt x="1878" y="819"/>
                  <a:pt x="1920" y="752"/>
                  <a:pt x="1979" y="700"/>
                </a:cubicBezTo>
                <a:cubicBezTo>
                  <a:pt x="1977" y="708"/>
                  <a:pt x="1973" y="713"/>
                  <a:pt x="1973" y="722"/>
                </a:cubicBezTo>
                <a:cubicBezTo>
                  <a:pt x="1983" y="716"/>
                  <a:pt x="1991" y="707"/>
                  <a:pt x="1999" y="698"/>
                </a:cubicBezTo>
                <a:cubicBezTo>
                  <a:pt x="2007" y="690"/>
                  <a:pt x="2012" y="679"/>
                  <a:pt x="2023" y="675"/>
                </a:cubicBezTo>
                <a:cubicBezTo>
                  <a:pt x="2021" y="684"/>
                  <a:pt x="2015" y="689"/>
                  <a:pt x="2015" y="699"/>
                </a:cubicBezTo>
                <a:cubicBezTo>
                  <a:pt x="2029" y="690"/>
                  <a:pt x="2036" y="676"/>
                  <a:pt x="2047" y="664"/>
                </a:cubicBezTo>
                <a:cubicBezTo>
                  <a:pt x="2041" y="644"/>
                  <a:pt x="2033" y="627"/>
                  <a:pt x="2024" y="610"/>
                </a:cubicBezTo>
                <a:close/>
                <a:moveTo>
                  <a:pt x="1193" y="355"/>
                </a:moveTo>
                <a:cubicBezTo>
                  <a:pt x="1192" y="356"/>
                  <a:pt x="1192" y="358"/>
                  <a:pt x="1192" y="358"/>
                </a:cubicBezTo>
                <a:cubicBezTo>
                  <a:pt x="1182" y="362"/>
                  <a:pt x="1175" y="363"/>
                  <a:pt x="1167" y="358"/>
                </a:cubicBezTo>
                <a:cubicBezTo>
                  <a:pt x="1156" y="371"/>
                  <a:pt x="1161" y="393"/>
                  <a:pt x="1166" y="412"/>
                </a:cubicBezTo>
                <a:cubicBezTo>
                  <a:pt x="1167" y="418"/>
                  <a:pt x="1170" y="425"/>
                  <a:pt x="1173" y="428"/>
                </a:cubicBezTo>
                <a:cubicBezTo>
                  <a:pt x="1178" y="428"/>
                  <a:pt x="1184" y="423"/>
                  <a:pt x="1193" y="425"/>
                </a:cubicBezTo>
                <a:cubicBezTo>
                  <a:pt x="1199" y="405"/>
                  <a:pt x="1207" y="381"/>
                  <a:pt x="1206" y="356"/>
                </a:cubicBezTo>
                <a:cubicBezTo>
                  <a:pt x="1202" y="356"/>
                  <a:pt x="1198" y="354"/>
                  <a:pt x="1193" y="355"/>
                </a:cubicBezTo>
                <a:close/>
                <a:moveTo>
                  <a:pt x="1240" y="372"/>
                </a:moveTo>
                <a:cubicBezTo>
                  <a:pt x="1246" y="377"/>
                  <a:pt x="1255" y="367"/>
                  <a:pt x="1248" y="363"/>
                </a:cubicBezTo>
                <a:cubicBezTo>
                  <a:pt x="1244" y="360"/>
                  <a:pt x="1240" y="366"/>
                  <a:pt x="1240" y="372"/>
                </a:cubicBezTo>
                <a:close/>
                <a:moveTo>
                  <a:pt x="1244" y="383"/>
                </a:moveTo>
                <a:cubicBezTo>
                  <a:pt x="1248" y="383"/>
                  <a:pt x="1253" y="385"/>
                  <a:pt x="1257" y="382"/>
                </a:cubicBezTo>
                <a:cubicBezTo>
                  <a:pt x="1258" y="378"/>
                  <a:pt x="1255" y="378"/>
                  <a:pt x="1255" y="376"/>
                </a:cubicBezTo>
                <a:cubicBezTo>
                  <a:pt x="1248" y="375"/>
                  <a:pt x="1241" y="377"/>
                  <a:pt x="1244" y="383"/>
                </a:cubicBezTo>
                <a:close/>
                <a:moveTo>
                  <a:pt x="1244" y="397"/>
                </a:moveTo>
                <a:cubicBezTo>
                  <a:pt x="1249" y="394"/>
                  <a:pt x="1246" y="387"/>
                  <a:pt x="1244" y="384"/>
                </a:cubicBezTo>
                <a:cubicBezTo>
                  <a:pt x="1243" y="384"/>
                  <a:pt x="1242" y="384"/>
                  <a:pt x="1241" y="384"/>
                </a:cubicBezTo>
                <a:cubicBezTo>
                  <a:pt x="1239" y="387"/>
                  <a:pt x="1239" y="396"/>
                  <a:pt x="1244" y="397"/>
                </a:cubicBezTo>
                <a:close/>
                <a:moveTo>
                  <a:pt x="1161" y="465"/>
                </a:moveTo>
                <a:cubicBezTo>
                  <a:pt x="1161" y="456"/>
                  <a:pt x="1161" y="447"/>
                  <a:pt x="1164" y="437"/>
                </a:cubicBezTo>
                <a:cubicBezTo>
                  <a:pt x="1154" y="434"/>
                  <a:pt x="1151" y="462"/>
                  <a:pt x="1161" y="465"/>
                </a:cubicBezTo>
                <a:close/>
                <a:moveTo>
                  <a:pt x="1606" y="482"/>
                </a:moveTo>
                <a:cubicBezTo>
                  <a:pt x="1606" y="478"/>
                  <a:pt x="1607" y="473"/>
                  <a:pt x="1605" y="470"/>
                </a:cubicBezTo>
                <a:cubicBezTo>
                  <a:pt x="1596" y="468"/>
                  <a:pt x="1600" y="483"/>
                  <a:pt x="1606" y="482"/>
                </a:cubicBezTo>
                <a:close/>
                <a:moveTo>
                  <a:pt x="1587" y="482"/>
                </a:moveTo>
                <a:cubicBezTo>
                  <a:pt x="1592" y="481"/>
                  <a:pt x="1591" y="486"/>
                  <a:pt x="1596" y="485"/>
                </a:cubicBezTo>
                <a:cubicBezTo>
                  <a:pt x="1602" y="475"/>
                  <a:pt x="1581" y="468"/>
                  <a:pt x="1587" y="482"/>
                </a:cubicBezTo>
                <a:close/>
                <a:moveTo>
                  <a:pt x="1582" y="493"/>
                </a:moveTo>
                <a:cubicBezTo>
                  <a:pt x="1586" y="494"/>
                  <a:pt x="1597" y="496"/>
                  <a:pt x="1596" y="489"/>
                </a:cubicBezTo>
                <a:cubicBezTo>
                  <a:pt x="1594" y="485"/>
                  <a:pt x="1580" y="485"/>
                  <a:pt x="1582" y="493"/>
                </a:cubicBezTo>
                <a:close/>
                <a:moveTo>
                  <a:pt x="997" y="528"/>
                </a:moveTo>
                <a:cubicBezTo>
                  <a:pt x="999" y="519"/>
                  <a:pt x="1003" y="514"/>
                  <a:pt x="1004" y="504"/>
                </a:cubicBezTo>
                <a:cubicBezTo>
                  <a:pt x="994" y="502"/>
                  <a:pt x="999" y="522"/>
                  <a:pt x="997" y="528"/>
                </a:cubicBezTo>
                <a:close/>
                <a:moveTo>
                  <a:pt x="1026" y="511"/>
                </a:moveTo>
                <a:cubicBezTo>
                  <a:pt x="1020" y="522"/>
                  <a:pt x="1010" y="529"/>
                  <a:pt x="1004" y="541"/>
                </a:cubicBezTo>
                <a:cubicBezTo>
                  <a:pt x="1008" y="543"/>
                  <a:pt x="1011" y="545"/>
                  <a:pt x="1015" y="547"/>
                </a:cubicBezTo>
                <a:cubicBezTo>
                  <a:pt x="1021" y="543"/>
                  <a:pt x="1027" y="538"/>
                  <a:pt x="1037" y="538"/>
                </a:cubicBezTo>
                <a:cubicBezTo>
                  <a:pt x="1045" y="541"/>
                  <a:pt x="1046" y="553"/>
                  <a:pt x="1047" y="564"/>
                </a:cubicBezTo>
                <a:cubicBezTo>
                  <a:pt x="1056" y="562"/>
                  <a:pt x="1051" y="540"/>
                  <a:pt x="1046" y="537"/>
                </a:cubicBezTo>
                <a:cubicBezTo>
                  <a:pt x="1032" y="533"/>
                  <a:pt x="1022" y="535"/>
                  <a:pt x="1012" y="541"/>
                </a:cubicBezTo>
                <a:cubicBezTo>
                  <a:pt x="1013" y="526"/>
                  <a:pt x="1029" y="526"/>
                  <a:pt x="1031" y="512"/>
                </a:cubicBezTo>
                <a:cubicBezTo>
                  <a:pt x="1030" y="511"/>
                  <a:pt x="1028" y="511"/>
                  <a:pt x="1026" y="511"/>
                </a:cubicBezTo>
                <a:close/>
                <a:moveTo>
                  <a:pt x="957" y="516"/>
                </a:moveTo>
                <a:cubicBezTo>
                  <a:pt x="957" y="517"/>
                  <a:pt x="957" y="518"/>
                  <a:pt x="957" y="520"/>
                </a:cubicBezTo>
                <a:cubicBezTo>
                  <a:pt x="964" y="526"/>
                  <a:pt x="968" y="536"/>
                  <a:pt x="975" y="543"/>
                </a:cubicBezTo>
                <a:cubicBezTo>
                  <a:pt x="973" y="546"/>
                  <a:pt x="974" y="552"/>
                  <a:pt x="971" y="554"/>
                </a:cubicBezTo>
                <a:cubicBezTo>
                  <a:pt x="964" y="554"/>
                  <a:pt x="959" y="553"/>
                  <a:pt x="953" y="554"/>
                </a:cubicBezTo>
                <a:cubicBezTo>
                  <a:pt x="960" y="556"/>
                  <a:pt x="966" y="559"/>
                  <a:pt x="971" y="563"/>
                </a:cubicBezTo>
                <a:cubicBezTo>
                  <a:pt x="967" y="567"/>
                  <a:pt x="972" y="575"/>
                  <a:pt x="973" y="581"/>
                </a:cubicBezTo>
                <a:cubicBezTo>
                  <a:pt x="976" y="581"/>
                  <a:pt x="978" y="581"/>
                  <a:pt x="979" y="580"/>
                </a:cubicBezTo>
                <a:cubicBezTo>
                  <a:pt x="975" y="569"/>
                  <a:pt x="975" y="554"/>
                  <a:pt x="982" y="546"/>
                </a:cubicBezTo>
                <a:cubicBezTo>
                  <a:pt x="974" y="536"/>
                  <a:pt x="970" y="524"/>
                  <a:pt x="962" y="515"/>
                </a:cubicBezTo>
                <a:cubicBezTo>
                  <a:pt x="960" y="515"/>
                  <a:pt x="958" y="515"/>
                  <a:pt x="957" y="516"/>
                </a:cubicBezTo>
                <a:close/>
                <a:moveTo>
                  <a:pt x="548" y="526"/>
                </a:moveTo>
                <a:cubicBezTo>
                  <a:pt x="547" y="544"/>
                  <a:pt x="564" y="545"/>
                  <a:pt x="572" y="554"/>
                </a:cubicBezTo>
                <a:cubicBezTo>
                  <a:pt x="576" y="554"/>
                  <a:pt x="577" y="556"/>
                  <a:pt x="581" y="555"/>
                </a:cubicBezTo>
                <a:cubicBezTo>
                  <a:pt x="587" y="563"/>
                  <a:pt x="591" y="573"/>
                  <a:pt x="595" y="583"/>
                </a:cubicBezTo>
                <a:cubicBezTo>
                  <a:pt x="605" y="581"/>
                  <a:pt x="609" y="590"/>
                  <a:pt x="615" y="588"/>
                </a:cubicBezTo>
                <a:cubicBezTo>
                  <a:pt x="605" y="585"/>
                  <a:pt x="602" y="575"/>
                  <a:pt x="593" y="572"/>
                </a:cubicBezTo>
                <a:cubicBezTo>
                  <a:pt x="592" y="567"/>
                  <a:pt x="585" y="563"/>
                  <a:pt x="588" y="557"/>
                </a:cubicBezTo>
                <a:cubicBezTo>
                  <a:pt x="593" y="556"/>
                  <a:pt x="594" y="562"/>
                  <a:pt x="597" y="560"/>
                </a:cubicBezTo>
                <a:cubicBezTo>
                  <a:pt x="593" y="553"/>
                  <a:pt x="585" y="547"/>
                  <a:pt x="589" y="538"/>
                </a:cubicBezTo>
                <a:cubicBezTo>
                  <a:pt x="585" y="537"/>
                  <a:pt x="585" y="539"/>
                  <a:pt x="581" y="539"/>
                </a:cubicBezTo>
                <a:cubicBezTo>
                  <a:pt x="580" y="545"/>
                  <a:pt x="584" y="546"/>
                  <a:pt x="584" y="552"/>
                </a:cubicBezTo>
                <a:cubicBezTo>
                  <a:pt x="570" y="548"/>
                  <a:pt x="553" y="541"/>
                  <a:pt x="556" y="526"/>
                </a:cubicBezTo>
                <a:cubicBezTo>
                  <a:pt x="554" y="524"/>
                  <a:pt x="552" y="527"/>
                  <a:pt x="548" y="526"/>
                </a:cubicBezTo>
                <a:close/>
                <a:moveTo>
                  <a:pt x="940" y="539"/>
                </a:moveTo>
                <a:cubicBezTo>
                  <a:pt x="951" y="539"/>
                  <a:pt x="958" y="548"/>
                  <a:pt x="970" y="550"/>
                </a:cubicBezTo>
                <a:cubicBezTo>
                  <a:pt x="966" y="540"/>
                  <a:pt x="952" y="540"/>
                  <a:pt x="945" y="533"/>
                </a:cubicBezTo>
                <a:cubicBezTo>
                  <a:pt x="941" y="532"/>
                  <a:pt x="940" y="535"/>
                  <a:pt x="940" y="539"/>
                </a:cubicBezTo>
                <a:close/>
                <a:moveTo>
                  <a:pt x="638" y="581"/>
                </a:moveTo>
                <a:cubicBezTo>
                  <a:pt x="627" y="577"/>
                  <a:pt x="621" y="568"/>
                  <a:pt x="614" y="560"/>
                </a:cubicBezTo>
                <a:cubicBezTo>
                  <a:pt x="615" y="558"/>
                  <a:pt x="616" y="557"/>
                  <a:pt x="616" y="553"/>
                </a:cubicBezTo>
                <a:cubicBezTo>
                  <a:pt x="612" y="553"/>
                  <a:pt x="609" y="553"/>
                  <a:pt x="607" y="555"/>
                </a:cubicBezTo>
                <a:cubicBezTo>
                  <a:pt x="612" y="568"/>
                  <a:pt x="624" y="579"/>
                  <a:pt x="638" y="581"/>
                </a:cubicBezTo>
                <a:close/>
                <a:moveTo>
                  <a:pt x="1027" y="557"/>
                </a:moveTo>
                <a:cubicBezTo>
                  <a:pt x="1025" y="569"/>
                  <a:pt x="1037" y="580"/>
                  <a:pt x="1037" y="591"/>
                </a:cubicBezTo>
                <a:cubicBezTo>
                  <a:pt x="1032" y="586"/>
                  <a:pt x="1029" y="579"/>
                  <a:pt x="1022" y="577"/>
                </a:cubicBezTo>
                <a:cubicBezTo>
                  <a:pt x="1023" y="588"/>
                  <a:pt x="1032" y="591"/>
                  <a:pt x="1036" y="600"/>
                </a:cubicBezTo>
                <a:cubicBezTo>
                  <a:pt x="1032" y="604"/>
                  <a:pt x="1034" y="611"/>
                  <a:pt x="1032" y="614"/>
                </a:cubicBezTo>
                <a:cubicBezTo>
                  <a:pt x="1018" y="613"/>
                  <a:pt x="1001" y="607"/>
                  <a:pt x="985" y="605"/>
                </a:cubicBezTo>
                <a:cubicBezTo>
                  <a:pt x="984" y="607"/>
                  <a:pt x="984" y="609"/>
                  <a:pt x="985" y="611"/>
                </a:cubicBezTo>
                <a:cubicBezTo>
                  <a:pt x="1002" y="610"/>
                  <a:pt x="1015" y="616"/>
                  <a:pt x="1032" y="617"/>
                </a:cubicBezTo>
                <a:cubicBezTo>
                  <a:pt x="1036" y="622"/>
                  <a:pt x="1034" y="633"/>
                  <a:pt x="1040" y="636"/>
                </a:cubicBezTo>
                <a:cubicBezTo>
                  <a:pt x="1043" y="636"/>
                  <a:pt x="1043" y="635"/>
                  <a:pt x="1045" y="634"/>
                </a:cubicBezTo>
                <a:cubicBezTo>
                  <a:pt x="1045" y="627"/>
                  <a:pt x="1040" y="625"/>
                  <a:pt x="1038" y="619"/>
                </a:cubicBezTo>
                <a:cubicBezTo>
                  <a:pt x="1039" y="598"/>
                  <a:pt x="1050" y="588"/>
                  <a:pt x="1071" y="589"/>
                </a:cubicBezTo>
                <a:cubicBezTo>
                  <a:pt x="1070" y="585"/>
                  <a:pt x="1063" y="588"/>
                  <a:pt x="1062" y="585"/>
                </a:cubicBezTo>
                <a:cubicBezTo>
                  <a:pt x="1062" y="577"/>
                  <a:pt x="1065" y="570"/>
                  <a:pt x="1062" y="564"/>
                </a:cubicBezTo>
                <a:cubicBezTo>
                  <a:pt x="1057" y="567"/>
                  <a:pt x="1058" y="576"/>
                  <a:pt x="1058" y="585"/>
                </a:cubicBezTo>
                <a:cubicBezTo>
                  <a:pt x="1054" y="588"/>
                  <a:pt x="1049" y="587"/>
                  <a:pt x="1043" y="590"/>
                </a:cubicBezTo>
                <a:cubicBezTo>
                  <a:pt x="1040" y="578"/>
                  <a:pt x="1036" y="568"/>
                  <a:pt x="1032" y="557"/>
                </a:cubicBezTo>
                <a:cubicBezTo>
                  <a:pt x="1030" y="557"/>
                  <a:pt x="1029" y="557"/>
                  <a:pt x="1027" y="557"/>
                </a:cubicBezTo>
                <a:close/>
                <a:moveTo>
                  <a:pt x="1076" y="559"/>
                </a:moveTo>
                <a:cubicBezTo>
                  <a:pt x="1076" y="571"/>
                  <a:pt x="1062" y="573"/>
                  <a:pt x="1065" y="586"/>
                </a:cubicBezTo>
                <a:cubicBezTo>
                  <a:pt x="1071" y="581"/>
                  <a:pt x="1075" y="575"/>
                  <a:pt x="1077" y="566"/>
                </a:cubicBezTo>
                <a:cubicBezTo>
                  <a:pt x="1081" y="565"/>
                  <a:pt x="1084" y="564"/>
                  <a:pt x="1083" y="559"/>
                </a:cubicBezTo>
                <a:cubicBezTo>
                  <a:pt x="1080" y="560"/>
                  <a:pt x="1078" y="557"/>
                  <a:pt x="1076" y="559"/>
                </a:cubicBezTo>
                <a:close/>
                <a:moveTo>
                  <a:pt x="933" y="565"/>
                </a:moveTo>
                <a:cubicBezTo>
                  <a:pt x="934" y="567"/>
                  <a:pt x="940" y="568"/>
                  <a:pt x="942" y="566"/>
                </a:cubicBezTo>
                <a:cubicBezTo>
                  <a:pt x="943" y="560"/>
                  <a:pt x="932" y="557"/>
                  <a:pt x="933" y="565"/>
                </a:cubicBezTo>
                <a:close/>
                <a:moveTo>
                  <a:pt x="945" y="566"/>
                </a:moveTo>
                <a:cubicBezTo>
                  <a:pt x="951" y="565"/>
                  <a:pt x="956" y="568"/>
                  <a:pt x="960" y="565"/>
                </a:cubicBezTo>
                <a:cubicBezTo>
                  <a:pt x="956" y="565"/>
                  <a:pt x="946" y="562"/>
                  <a:pt x="945" y="566"/>
                </a:cubicBezTo>
                <a:close/>
                <a:moveTo>
                  <a:pt x="573" y="1051"/>
                </a:moveTo>
                <a:cubicBezTo>
                  <a:pt x="573" y="1047"/>
                  <a:pt x="569" y="1051"/>
                  <a:pt x="567" y="1048"/>
                </a:cubicBezTo>
                <a:cubicBezTo>
                  <a:pt x="575" y="1047"/>
                  <a:pt x="579" y="1040"/>
                  <a:pt x="586" y="1039"/>
                </a:cubicBezTo>
                <a:cubicBezTo>
                  <a:pt x="591" y="1038"/>
                  <a:pt x="595" y="1041"/>
                  <a:pt x="600" y="1040"/>
                </a:cubicBezTo>
                <a:cubicBezTo>
                  <a:pt x="604" y="1040"/>
                  <a:pt x="609" y="1038"/>
                  <a:pt x="613" y="1037"/>
                </a:cubicBezTo>
                <a:cubicBezTo>
                  <a:pt x="623" y="1032"/>
                  <a:pt x="634" y="1025"/>
                  <a:pt x="644" y="1021"/>
                </a:cubicBezTo>
                <a:cubicBezTo>
                  <a:pt x="624" y="1002"/>
                  <a:pt x="601" y="992"/>
                  <a:pt x="574" y="980"/>
                </a:cubicBezTo>
                <a:cubicBezTo>
                  <a:pt x="567" y="977"/>
                  <a:pt x="558" y="969"/>
                  <a:pt x="551" y="969"/>
                </a:cubicBezTo>
                <a:cubicBezTo>
                  <a:pt x="543" y="968"/>
                  <a:pt x="530" y="974"/>
                  <a:pt x="525" y="975"/>
                </a:cubicBezTo>
                <a:cubicBezTo>
                  <a:pt x="490" y="984"/>
                  <a:pt x="443" y="984"/>
                  <a:pt x="408" y="983"/>
                </a:cubicBezTo>
                <a:cubicBezTo>
                  <a:pt x="448" y="980"/>
                  <a:pt x="496" y="979"/>
                  <a:pt x="528" y="963"/>
                </a:cubicBezTo>
                <a:cubicBezTo>
                  <a:pt x="517" y="950"/>
                  <a:pt x="496" y="948"/>
                  <a:pt x="478" y="941"/>
                </a:cubicBezTo>
                <a:cubicBezTo>
                  <a:pt x="474" y="940"/>
                  <a:pt x="470" y="937"/>
                  <a:pt x="466" y="935"/>
                </a:cubicBezTo>
                <a:cubicBezTo>
                  <a:pt x="441" y="926"/>
                  <a:pt x="401" y="920"/>
                  <a:pt x="372" y="924"/>
                </a:cubicBezTo>
                <a:cubicBezTo>
                  <a:pt x="381" y="920"/>
                  <a:pt x="389" y="914"/>
                  <a:pt x="401" y="912"/>
                </a:cubicBezTo>
                <a:cubicBezTo>
                  <a:pt x="397" y="900"/>
                  <a:pt x="381" y="902"/>
                  <a:pt x="368" y="899"/>
                </a:cubicBezTo>
                <a:cubicBezTo>
                  <a:pt x="372" y="896"/>
                  <a:pt x="379" y="895"/>
                  <a:pt x="385" y="894"/>
                </a:cubicBezTo>
                <a:cubicBezTo>
                  <a:pt x="414" y="906"/>
                  <a:pt x="441" y="920"/>
                  <a:pt x="473" y="929"/>
                </a:cubicBezTo>
                <a:cubicBezTo>
                  <a:pt x="471" y="918"/>
                  <a:pt x="463" y="910"/>
                  <a:pt x="462" y="902"/>
                </a:cubicBezTo>
                <a:cubicBezTo>
                  <a:pt x="470" y="914"/>
                  <a:pt x="482" y="921"/>
                  <a:pt x="492" y="931"/>
                </a:cubicBezTo>
                <a:cubicBezTo>
                  <a:pt x="491" y="934"/>
                  <a:pt x="490" y="936"/>
                  <a:pt x="491" y="939"/>
                </a:cubicBezTo>
                <a:cubicBezTo>
                  <a:pt x="502" y="942"/>
                  <a:pt x="514" y="945"/>
                  <a:pt x="527" y="950"/>
                </a:cubicBezTo>
                <a:cubicBezTo>
                  <a:pt x="533" y="952"/>
                  <a:pt x="540" y="957"/>
                  <a:pt x="547" y="957"/>
                </a:cubicBezTo>
                <a:cubicBezTo>
                  <a:pt x="552" y="957"/>
                  <a:pt x="561" y="952"/>
                  <a:pt x="567" y="950"/>
                </a:cubicBezTo>
                <a:cubicBezTo>
                  <a:pt x="573" y="947"/>
                  <a:pt x="581" y="944"/>
                  <a:pt x="582" y="937"/>
                </a:cubicBezTo>
                <a:cubicBezTo>
                  <a:pt x="562" y="936"/>
                  <a:pt x="542" y="943"/>
                  <a:pt x="523" y="939"/>
                </a:cubicBezTo>
                <a:cubicBezTo>
                  <a:pt x="549" y="935"/>
                  <a:pt x="573" y="930"/>
                  <a:pt x="589" y="918"/>
                </a:cubicBezTo>
                <a:cubicBezTo>
                  <a:pt x="578" y="913"/>
                  <a:pt x="561" y="920"/>
                  <a:pt x="550" y="918"/>
                </a:cubicBezTo>
                <a:cubicBezTo>
                  <a:pt x="560" y="914"/>
                  <a:pt x="572" y="913"/>
                  <a:pt x="580" y="910"/>
                </a:cubicBezTo>
                <a:cubicBezTo>
                  <a:pt x="590" y="907"/>
                  <a:pt x="603" y="902"/>
                  <a:pt x="608" y="895"/>
                </a:cubicBezTo>
                <a:cubicBezTo>
                  <a:pt x="604" y="890"/>
                  <a:pt x="596" y="897"/>
                  <a:pt x="591" y="894"/>
                </a:cubicBezTo>
                <a:cubicBezTo>
                  <a:pt x="606" y="888"/>
                  <a:pt x="624" y="884"/>
                  <a:pt x="632" y="871"/>
                </a:cubicBezTo>
                <a:cubicBezTo>
                  <a:pt x="628" y="868"/>
                  <a:pt x="623" y="873"/>
                  <a:pt x="619" y="870"/>
                </a:cubicBezTo>
                <a:cubicBezTo>
                  <a:pt x="633" y="864"/>
                  <a:pt x="649" y="861"/>
                  <a:pt x="656" y="848"/>
                </a:cubicBezTo>
                <a:cubicBezTo>
                  <a:pt x="653" y="845"/>
                  <a:pt x="649" y="850"/>
                  <a:pt x="646" y="847"/>
                </a:cubicBezTo>
                <a:cubicBezTo>
                  <a:pt x="656" y="842"/>
                  <a:pt x="665" y="835"/>
                  <a:pt x="672" y="826"/>
                </a:cubicBezTo>
                <a:cubicBezTo>
                  <a:pt x="665" y="825"/>
                  <a:pt x="659" y="824"/>
                  <a:pt x="656" y="819"/>
                </a:cubicBezTo>
                <a:cubicBezTo>
                  <a:pt x="657" y="815"/>
                  <a:pt x="663" y="816"/>
                  <a:pt x="665" y="812"/>
                </a:cubicBezTo>
                <a:cubicBezTo>
                  <a:pt x="658" y="814"/>
                  <a:pt x="648" y="813"/>
                  <a:pt x="639" y="813"/>
                </a:cubicBezTo>
                <a:cubicBezTo>
                  <a:pt x="634" y="827"/>
                  <a:pt x="621" y="844"/>
                  <a:pt x="605" y="841"/>
                </a:cubicBezTo>
                <a:cubicBezTo>
                  <a:pt x="604" y="837"/>
                  <a:pt x="609" y="839"/>
                  <a:pt x="609" y="835"/>
                </a:cubicBezTo>
                <a:cubicBezTo>
                  <a:pt x="602" y="835"/>
                  <a:pt x="593" y="844"/>
                  <a:pt x="588" y="838"/>
                </a:cubicBezTo>
                <a:cubicBezTo>
                  <a:pt x="592" y="838"/>
                  <a:pt x="592" y="837"/>
                  <a:pt x="595" y="837"/>
                </a:cubicBezTo>
                <a:cubicBezTo>
                  <a:pt x="598" y="829"/>
                  <a:pt x="608" y="829"/>
                  <a:pt x="610" y="821"/>
                </a:cubicBezTo>
                <a:cubicBezTo>
                  <a:pt x="612" y="818"/>
                  <a:pt x="620" y="820"/>
                  <a:pt x="618" y="814"/>
                </a:cubicBezTo>
                <a:cubicBezTo>
                  <a:pt x="617" y="810"/>
                  <a:pt x="610" y="813"/>
                  <a:pt x="606" y="812"/>
                </a:cubicBezTo>
                <a:cubicBezTo>
                  <a:pt x="603" y="818"/>
                  <a:pt x="600" y="825"/>
                  <a:pt x="589" y="823"/>
                </a:cubicBezTo>
                <a:cubicBezTo>
                  <a:pt x="586" y="830"/>
                  <a:pt x="581" y="835"/>
                  <a:pt x="581" y="841"/>
                </a:cubicBezTo>
                <a:cubicBezTo>
                  <a:pt x="562" y="819"/>
                  <a:pt x="599" y="806"/>
                  <a:pt x="614" y="799"/>
                </a:cubicBezTo>
                <a:cubicBezTo>
                  <a:pt x="617" y="799"/>
                  <a:pt x="616" y="801"/>
                  <a:pt x="619" y="800"/>
                </a:cubicBezTo>
                <a:cubicBezTo>
                  <a:pt x="622" y="794"/>
                  <a:pt x="635" y="797"/>
                  <a:pt x="639" y="791"/>
                </a:cubicBezTo>
                <a:cubicBezTo>
                  <a:pt x="626" y="793"/>
                  <a:pt x="613" y="796"/>
                  <a:pt x="606" y="786"/>
                </a:cubicBezTo>
                <a:cubicBezTo>
                  <a:pt x="597" y="786"/>
                  <a:pt x="588" y="791"/>
                  <a:pt x="580" y="789"/>
                </a:cubicBezTo>
                <a:cubicBezTo>
                  <a:pt x="584" y="779"/>
                  <a:pt x="594" y="775"/>
                  <a:pt x="601" y="767"/>
                </a:cubicBezTo>
                <a:cubicBezTo>
                  <a:pt x="587" y="756"/>
                  <a:pt x="568" y="746"/>
                  <a:pt x="555" y="734"/>
                </a:cubicBezTo>
                <a:cubicBezTo>
                  <a:pt x="553" y="732"/>
                  <a:pt x="551" y="728"/>
                  <a:pt x="549" y="727"/>
                </a:cubicBezTo>
                <a:cubicBezTo>
                  <a:pt x="544" y="725"/>
                  <a:pt x="538" y="726"/>
                  <a:pt x="531" y="725"/>
                </a:cubicBezTo>
                <a:cubicBezTo>
                  <a:pt x="506" y="721"/>
                  <a:pt x="480" y="711"/>
                  <a:pt x="456" y="707"/>
                </a:cubicBezTo>
                <a:cubicBezTo>
                  <a:pt x="444" y="705"/>
                  <a:pt x="432" y="698"/>
                  <a:pt x="420" y="694"/>
                </a:cubicBezTo>
                <a:cubicBezTo>
                  <a:pt x="375" y="679"/>
                  <a:pt x="330" y="664"/>
                  <a:pt x="296" y="640"/>
                </a:cubicBezTo>
                <a:cubicBezTo>
                  <a:pt x="305" y="637"/>
                  <a:pt x="318" y="639"/>
                  <a:pt x="326" y="638"/>
                </a:cubicBezTo>
                <a:cubicBezTo>
                  <a:pt x="320" y="625"/>
                  <a:pt x="304" y="623"/>
                  <a:pt x="296" y="613"/>
                </a:cubicBezTo>
                <a:cubicBezTo>
                  <a:pt x="303" y="611"/>
                  <a:pt x="313" y="617"/>
                  <a:pt x="317" y="611"/>
                </a:cubicBezTo>
                <a:cubicBezTo>
                  <a:pt x="295" y="599"/>
                  <a:pt x="268" y="585"/>
                  <a:pt x="244" y="575"/>
                </a:cubicBezTo>
                <a:cubicBezTo>
                  <a:pt x="237" y="571"/>
                  <a:pt x="228" y="569"/>
                  <a:pt x="221" y="568"/>
                </a:cubicBezTo>
                <a:cubicBezTo>
                  <a:pt x="202" y="592"/>
                  <a:pt x="189" y="622"/>
                  <a:pt x="174" y="651"/>
                </a:cubicBezTo>
                <a:cubicBezTo>
                  <a:pt x="163" y="669"/>
                  <a:pt x="153" y="688"/>
                  <a:pt x="144" y="708"/>
                </a:cubicBezTo>
                <a:cubicBezTo>
                  <a:pt x="135" y="727"/>
                  <a:pt x="129" y="749"/>
                  <a:pt x="121" y="770"/>
                </a:cubicBezTo>
                <a:cubicBezTo>
                  <a:pt x="117" y="780"/>
                  <a:pt x="113" y="790"/>
                  <a:pt x="109" y="800"/>
                </a:cubicBezTo>
                <a:cubicBezTo>
                  <a:pt x="103" y="816"/>
                  <a:pt x="96" y="832"/>
                  <a:pt x="92" y="846"/>
                </a:cubicBezTo>
                <a:cubicBezTo>
                  <a:pt x="83" y="876"/>
                  <a:pt x="72" y="907"/>
                  <a:pt x="71" y="941"/>
                </a:cubicBezTo>
                <a:cubicBezTo>
                  <a:pt x="85" y="935"/>
                  <a:pt x="100" y="940"/>
                  <a:pt x="116" y="940"/>
                </a:cubicBezTo>
                <a:cubicBezTo>
                  <a:pt x="116" y="936"/>
                  <a:pt x="114" y="931"/>
                  <a:pt x="118" y="930"/>
                </a:cubicBezTo>
                <a:cubicBezTo>
                  <a:pt x="127" y="946"/>
                  <a:pt x="148" y="958"/>
                  <a:pt x="167" y="963"/>
                </a:cubicBezTo>
                <a:cubicBezTo>
                  <a:pt x="181" y="966"/>
                  <a:pt x="194" y="964"/>
                  <a:pt x="199" y="975"/>
                </a:cubicBezTo>
                <a:cubicBezTo>
                  <a:pt x="203" y="974"/>
                  <a:pt x="204" y="977"/>
                  <a:pt x="207" y="977"/>
                </a:cubicBezTo>
                <a:cubicBezTo>
                  <a:pt x="212" y="988"/>
                  <a:pt x="220" y="994"/>
                  <a:pt x="228" y="1002"/>
                </a:cubicBezTo>
                <a:cubicBezTo>
                  <a:pt x="232" y="1006"/>
                  <a:pt x="235" y="1013"/>
                  <a:pt x="241" y="1014"/>
                </a:cubicBezTo>
                <a:cubicBezTo>
                  <a:pt x="244" y="1011"/>
                  <a:pt x="239" y="1004"/>
                  <a:pt x="242" y="1000"/>
                </a:cubicBezTo>
                <a:cubicBezTo>
                  <a:pt x="248" y="1008"/>
                  <a:pt x="251" y="1019"/>
                  <a:pt x="255" y="1028"/>
                </a:cubicBezTo>
                <a:cubicBezTo>
                  <a:pt x="263" y="1023"/>
                  <a:pt x="269" y="1032"/>
                  <a:pt x="277" y="1032"/>
                </a:cubicBezTo>
                <a:cubicBezTo>
                  <a:pt x="282" y="1032"/>
                  <a:pt x="284" y="1029"/>
                  <a:pt x="289" y="1028"/>
                </a:cubicBezTo>
                <a:cubicBezTo>
                  <a:pt x="304" y="1025"/>
                  <a:pt x="317" y="1035"/>
                  <a:pt x="311" y="1051"/>
                </a:cubicBezTo>
                <a:cubicBezTo>
                  <a:pt x="314" y="1055"/>
                  <a:pt x="320" y="1056"/>
                  <a:pt x="320" y="1062"/>
                </a:cubicBezTo>
                <a:cubicBezTo>
                  <a:pt x="321" y="1080"/>
                  <a:pt x="297" y="1081"/>
                  <a:pt x="281" y="1080"/>
                </a:cubicBezTo>
                <a:cubicBezTo>
                  <a:pt x="284" y="1095"/>
                  <a:pt x="293" y="1104"/>
                  <a:pt x="299" y="1116"/>
                </a:cubicBezTo>
                <a:cubicBezTo>
                  <a:pt x="300" y="1119"/>
                  <a:pt x="300" y="1123"/>
                  <a:pt x="305" y="1123"/>
                </a:cubicBezTo>
                <a:cubicBezTo>
                  <a:pt x="309" y="1117"/>
                  <a:pt x="305" y="1104"/>
                  <a:pt x="312" y="1100"/>
                </a:cubicBezTo>
                <a:cubicBezTo>
                  <a:pt x="312" y="1116"/>
                  <a:pt x="312" y="1131"/>
                  <a:pt x="315" y="1144"/>
                </a:cubicBezTo>
                <a:cubicBezTo>
                  <a:pt x="317" y="1154"/>
                  <a:pt x="320" y="1164"/>
                  <a:pt x="326" y="1171"/>
                </a:cubicBezTo>
                <a:cubicBezTo>
                  <a:pt x="331" y="1163"/>
                  <a:pt x="328" y="1146"/>
                  <a:pt x="334" y="1139"/>
                </a:cubicBezTo>
                <a:cubicBezTo>
                  <a:pt x="334" y="1156"/>
                  <a:pt x="340" y="1177"/>
                  <a:pt x="333" y="1191"/>
                </a:cubicBezTo>
                <a:cubicBezTo>
                  <a:pt x="338" y="1197"/>
                  <a:pt x="342" y="1205"/>
                  <a:pt x="346" y="1213"/>
                </a:cubicBezTo>
                <a:cubicBezTo>
                  <a:pt x="350" y="1220"/>
                  <a:pt x="353" y="1230"/>
                  <a:pt x="362" y="1233"/>
                </a:cubicBezTo>
                <a:cubicBezTo>
                  <a:pt x="359" y="1224"/>
                  <a:pt x="361" y="1209"/>
                  <a:pt x="372" y="1209"/>
                </a:cubicBezTo>
                <a:cubicBezTo>
                  <a:pt x="375" y="1209"/>
                  <a:pt x="379" y="1214"/>
                  <a:pt x="383" y="1215"/>
                </a:cubicBezTo>
                <a:cubicBezTo>
                  <a:pt x="392" y="1218"/>
                  <a:pt x="401" y="1217"/>
                  <a:pt x="403" y="1225"/>
                </a:cubicBezTo>
                <a:cubicBezTo>
                  <a:pt x="407" y="1240"/>
                  <a:pt x="395" y="1239"/>
                  <a:pt x="392" y="1249"/>
                </a:cubicBezTo>
                <a:cubicBezTo>
                  <a:pt x="403" y="1256"/>
                  <a:pt x="421" y="1253"/>
                  <a:pt x="432" y="1251"/>
                </a:cubicBezTo>
                <a:cubicBezTo>
                  <a:pt x="431" y="1238"/>
                  <a:pt x="425" y="1231"/>
                  <a:pt x="421" y="1220"/>
                </a:cubicBezTo>
                <a:cubicBezTo>
                  <a:pt x="410" y="1219"/>
                  <a:pt x="401" y="1212"/>
                  <a:pt x="395" y="1206"/>
                </a:cubicBezTo>
                <a:cubicBezTo>
                  <a:pt x="384" y="1196"/>
                  <a:pt x="370" y="1189"/>
                  <a:pt x="356" y="1179"/>
                </a:cubicBezTo>
                <a:cubicBezTo>
                  <a:pt x="383" y="1176"/>
                  <a:pt x="386" y="1200"/>
                  <a:pt x="406" y="1206"/>
                </a:cubicBezTo>
                <a:cubicBezTo>
                  <a:pt x="402" y="1185"/>
                  <a:pt x="389" y="1167"/>
                  <a:pt x="377" y="1153"/>
                </a:cubicBezTo>
                <a:cubicBezTo>
                  <a:pt x="369" y="1144"/>
                  <a:pt x="357" y="1137"/>
                  <a:pt x="351" y="1128"/>
                </a:cubicBezTo>
                <a:cubicBezTo>
                  <a:pt x="357" y="1129"/>
                  <a:pt x="365" y="1128"/>
                  <a:pt x="372" y="1129"/>
                </a:cubicBezTo>
                <a:cubicBezTo>
                  <a:pt x="377" y="1136"/>
                  <a:pt x="381" y="1144"/>
                  <a:pt x="389" y="1149"/>
                </a:cubicBezTo>
                <a:cubicBezTo>
                  <a:pt x="391" y="1145"/>
                  <a:pt x="388" y="1136"/>
                  <a:pt x="394" y="1135"/>
                </a:cubicBezTo>
                <a:cubicBezTo>
                  <a:pt x="394" y="1155"/>
                  <a:pt x="398" y="1170"/>
                  <a:pt x="405" y="1182"/>
                </a:cubicBezTo>
                <a:cubicBezTo>
                  <a:pt x="409" y="1188"/>
                  <a:pt x="413" y="1196"/>
                  <a:pt x="418" y="1200"/>
                </a:cubicBezTo>
                <a:cubicBezTo>
                  <a:pt x="424" y="1179"/>
                  <a:pt x="452" y="1181"/>
                  <a:pt x="451" y="1208"/>
                </a:cubicBezTo>
                <a:cubicBezTo>
                  <a:pt x="457" y="1211"/>
                  <a:pt x="461" y="1218"/>
                  <a:pt x="459" y="1228"/>
                </a:cubicBezTo>
                <a:cubicBezTo>
                  <a:pt x="453" y="1235"/>
                  <a:pt x="444" y="1232"/>
                  <a:pt x="434" y="1231"/>
                </a:cubicBezTo>
                <a:cubicBezTo>
                  <a:pt x="437" y="1248"/>
                  <a:pt x="453" y="1245"/>
                  <a:pt x="465" y="1251"/>
                </a:cubicBezTo>
                <a:cubicBezTo>
                  <a:pt x="475" y="1245"/>
                  <a:pt x="484" y="1253"/>
                  <a:pt x="491" y="1257"/>
                </a:cubicBezTo>
                <a:cubicBezTo>
                  <a:pt x="490" y="1254"/>
                  <a:pt x="485" y="1248"/>
                  <a:pt x="485" y="1241"/>
                </a:cubicBezTo>
                <a:cubicBezTo>
                  <a:pt x="486" y="1237"/>
                  <a:pt x="491" y="1234"/>
                  <a:pt x="492" y="1230"/>
                </a:cubicBezTo>
                <a:cubicBezTo>
                  <a:pt x="493" y="1225"/>
                  <a:pt x="491" y="1221"/>
                  <a:pt x="493" y="1217"/>
                </a:cubicBezTo>
                <a:cubicBezTo>
                  <a:pt x="498" y="1205"/>
                  <a:pt x="511" y="1212"/>
                  <a:pt x="520" y="1217"/>
                </a:cubicBezTo>
                <a:cubicBezTo>
                  <a:pt x="524" y="1181"/>
                  <a:pt x="506" y="1155"/>
                  <a:pt x="496" y="1133"/>
                </a:cubicBezTo>
                <a:cubicBezTo>
                  <a:pt x="504" y="1137"/>
                  <a:pt x="511" y="1141"/>
                  <a:pt x="515" y="1150"/>
                </a:cubicBezTo>
                <a:cubicBezTo>
                  <a:pt x="514" y="1149"/>
                  <a:pt x="510" y="1147"/>
                  <a:pt x="511" y="1151"/>
                </a:cubicBezTo>
                <a:cubicBezTo>
                  <a:pt x="516" y="1161"/>
                  <a:pt x="521" y="1173"/>
                  <a:pt x="528" y="1183"/>
                </a:cubicBezTo>
                <a:cubicBezTo>
                  <a:pt x="532" y="1183"/>
                  <a:pt x="530" y="1176"/>
                  <a:pt x="535" y="1176"/>
                </a:cubicBezTo>
                <a:cubicBezTo>
                  <a:pt x="529" y="1200"/>
                  <a:pt x="528" y="1232"/>
                  <a:pt x="535" y="1256"/>
                </a:cubicBezTo>
                <a:cubicBezTo>
                  <a:pt x="541" y="1252"/>
                  <a:pt x="543" y="1243"/>
                  <a:pt x="551" y="1243"/>
                </a:cubicBezTo>
                <a:cubicBezTo>
                  <a:pt x="558" y="1243"/>
                  <a:pt x="562" y="1249"/>
                  <a:pt x="564" y="1257"/>
                </a:cubicBezTo>
                <a:cubicBezTo>
                  <a:pt x="580" y="1257"/>
                  <a:pt x="578" y="1277"/>
                  <a:pt x="568" y="1282"/>
                </a:cubicBezTo>
                <a:cubicBezTo>
                  <a:pt x="569" y="1293"/>
                  <a:pt x="564" y="1298"/>
                  <a:pt x="558" y="1302"/>
                </a:cubicBezTo>
                <a:cubicBezTo>
                  <a:pt x="550" y="1301"/>
                  <a:pt x="548" y="1295"/>
                  <a:pt x="541" y="1295"/>
                </a:cubicBezTo>
                <a:cubicBezTo>
                  <a:pt x="542" y="1306"/>
                  <a:pt x="540" y="1317"/>
                  <a:pt x="536" y="1327"/>
                </a:cubicBezTo>
                <a:cubicBezTo>
                  <a:pt x="551" y="1337"/>
                  <a:pt x="563" y="1350"/>
                  <a:pt x="569" y="1369"/>
                </a:cubicBezTo>
                <a:cubicBezTo>
                  <a:pt x="595" y="1360"/>
                  <a:pt x="611" y="1325"/>
                  <a:pt x="646" y="1339"/>
                </a:cubicBezTo>
                <a:cubicBezTo>
                  <a:pt x="653" y="1331"/>
                  <a:pt x="660" y="1340"/>
                  <a:pt x="667" y="1340"/>
                </a:cubicBezTo>
                <a:cubicBezTo>
                  <a:pt x="670" y="1341"/>
                  <a:pt x="673" y="1338"/>
                  <a:pt x="676" y="1339"/>
                </a:cubicBezTo>
                <a:cubicBezTo>
                  <a:pt x="684" y="1340"/>
                  <a:pt x="690" y="1348"/>
                  <a:pt x="698" y="1346"/>
                </a:cubicBezTo>
                <a:cubicBezTo>
                  <a:pt x="700" y="1338"/>
                  <a:pt x="689" y="1340"/>
                  <a:pt x="692" y="1335"/>
                </a:cubicBezTo>
                <a:cubicBezTo>
                  <a:pt x="709" y="1333"/>
                  <a:pt x="714" y="1352"/>
                  <a:pt x="729" y="1346"/>
                </a:cubicBezTo>
                <a:cubicBezTo>
                  <a:pt x="727" y="1335"/>
                  <a:pt x="715" y="1333"/>
                  <a:pt x="705" y="1328"/>
                </a:cubicBezTo>
                <a:cubicBezTo>
                  <a:pt x="698" y="1323"/>
                  <a:pt x="686" y="1313"/>
                  <a:pt x="677" y="1314"/>
                </a:cubicBezTo>
                <a:cubicBezTo>
                  <a:pt x="674" y="1314"/>
                  <a:pt x="672" y="1317"/>
                  <a:pt x="669" y="1317"/>
                </a:cubicBezTo>
                <a:cubicBezTo>
                  <a:pt x="661" y="1319"/>
                  <a:pt x="655" y="1315"/>
                  <a:pt x="648" y="1313"/>
                </a:cubicBezTo>
                <a:cubicBezTo>
                  <a:pt x="652" y="1311"/>
                  <a:pt x="660" y="1311"/>
                  <a:pt x="662" y="1306"/>
                </a:cubicBezTo>
                <a:cubicBezTo>
                  <a:pt x="650" y="1294"/>
                  <a:pt x="632" y="1289"/>
                  <a:pt x="608" y="1288"/>
                </a:cubicBezTo>
                <a:cubicBezTo>
                  <a:pt x="606" y="1284"/>
                  <a:pt x="605" y="1280"/>
                  <a:pt x="604" y="1275"/>
                </a:cubicBezTo>
                <a:cubicBezTo>
                  <a:pt x="613" y="1276"/>
                  <a:pt x="617" y="1282"/>
                  <a:pt x="625" y="1284"/>
                </a:cubicBezTo>
                <a:cubicBezTo>
                  <a:pt x="639" y="1276"/>
                  <a:pt x="649" y="1289"/>
                  <a:pt x="660" y="1295"/>
                </a:cubicBezTo>
                <a:cubicBezTo>
                  <a:pt x="664" y="1297"/>
                  <a:pt x="671" y="1298"/>
                  <a:pt x="675" y="1301"/>
                </a:cubicBezTo>
                <a:cubicBezTo>
                  <a:pt x="686" y="1307"/>
                  <a:pt x="695" y="1317"/>
                  <a:pt x="705" y="1317"/>
                </a:cubicBezTo>
                <a:cubicBezTo>
                  <a:pt x="694" y="1306"/>
                  <a:pt x="701" y="1280"/>
                  <a:pt x="717" y="1281"/>
                </a:cubicBezTo>
                <a:cubicBezTo>
                  <a:pt x="716" y="1268"/>
                  <a:pt x="722" y="1260"/>
                  <a:pt x="730" y="1258"/>
                </a:cubicBezTo>
                <a:cubicBezTo>
                  <a:pt x="748" y="1254"/>
                  <a:pt x="754" y="1272"/>
                  <a:pt x="761" y="1283"/>
                </a:cubicBezTo>
                <a:cubicBezTo>
                  <a:pt x="765" y="1276"/>
                  <a:pt x="759" y="1268"/>
                  <a:pt x="755" y="1263"/>
                </a:cubicBezTo>
                <a:cubicBezTo>
                  <a:pt x="758" y="1256"/>
                  <a:pt x="768" y="1251"/>
                  <a:pt x="774" y="1251"/>
                </a:cubicBezTo>
                <a:cubicBezTo>
                  <a:pt x="783" y="1252"/>
                  <a:pt x="790" y="1263"/>
                  <a:pt x="797" y="1264"/>
                </a:cubicBezTo>
                <a:cubicBezTo>
                  <a:pt x="803" y="1265"/>
                  <a:pt x="810" y="1260"/>
                  <a:pt x="816" y="1262"/>
                </a:cubicBezTo>
                <a:cubicBezTo>
                  <a:pt x="826" y="1266"/>
                  <a:pt x="833" y="1280"/>
                  <a:pt x="830" y="1292"/>
                </a:cubicBezTo>
                <a:cubicBezTo>
                  <a:pt x="835" y="1298"/>
                  <a:pt x="840" y="1304"/>
                  <a:pt x="838" y="1317"/>
                </a:cubicBezTo>
                <a:cubicBezTo>
                  <a:pt x="832" y="1332"/>
                  <a:pt x="816" y="1335"/>
                  <a:pt x="796" y="1331"/>
                </a:cubicBezTo>
                <a:cubicBezTo>
                  <a:pt x="795" y="1335"/>
                  <a:pt x="790" y="1333"/>
                  <a:pt x="787" y="1335"/>
                </a:cubicBezTo>
                <a:cubicBezTo>
                  <a:pt x="786" y="1338"/>
                  <a:pt x="784" y="1341"/>
                  <a:pt x="784" y="1346"/>
                </a:cubicBezTo>
                <a:cubicBezTo>
                  <a:pt x="796" y="1345"/>
                  <a:pt x="806" y="1343"/>
                  <a:pt x="814" y="1349"/>
                </a:cubicBezTo>
                <a:cubicBezTo>
                  <a:pt x="822" y="1343"/>
                  <a:pt x="835" y="1345"/>
                  <a:pt x="845" y="1345"/>
                </a:cubicBezTo>
                <a:cubicBezTo>
                  <a:pt x="849" y="1347"/>
                  <a:pt x="849" y="1352"/>
                  <a:pt x="857" y="1350"/>
                </a:cubicBezTo>
                <a:cubicBezTo>
                  <a:pt x="857" y="1331"/>
                  <a:pt x="860" y="1316"/>
                  <a:pt x="876" y="1313"/>
                </a:cubicBezTo>
                <a:cubicBezTo>
                  <a:pt x="878" y="1314"/>
                  <a:pt x="879" y="1316"/>
                  <a:pt x="883" y="1316"/>
                </a:cubicBezTo>
                <a:cubicBezTo>
                  <a:pt x="887" y="1310"/>
                  <a:pt x="891" y="1305"/>
                  <a:pt x="897" y="1302"/>
                </a:cubicBezTo>
                <a:cubicBezTo>
                  <a:pt x="920" y="1301"/>
                  <a:pt x="927" y="1317"/>
                  <a:pt x="934" y="1333"/>
                </a:cubicBezTo>
                <a:cubicBezTo>
                  <a:pt x="939" y="1334"/>
                  <a:pt x="939" y="1329"/>
                  <a:pt x="942" y="1328"/>
                </a:cubicBezTo>
                <a:cubicBezTo>
                  <a:pt x="957" y="1325"/>
                  <a:pt x="969" y="1332"/>
                  <a:pt x="972" y="1344"/>
                </a:cubicBezTo>
                <a:cubicBezTo>
                  <a:pt x="985" y="1341"/>
                  <a:pt x="995" y="1345"/>
                  <a:pt x="997" y="1355"/>
                </a:cubicBezTo>
                <a:cubicBezTo>
                  <a:pt x="1000" y="1356"/>
                  <a:pt x="1006" y="1357"/>
                  <a:pt x="1009" y="1355"/>
                </a:cubicBezTo>
                <a:cubicBezTo>
                  <a:pt x="1010" y="1351"/>
                  <a:pt x="1005" y="1349"/>
                  <a:pt x="1008" y="1347"/>
                </a:cubicBezTo>
                <a:cubicBezTo>
                  <a:pt x="1016" y="1349"/>
                  <a:pt x="1021" y="1353"/>
                  <a:pt x="1031" y="1352"/>
                </a:cubicBezTo>
                <a:cubicBezTo>
                  <a:pt x="1031" y="1346"/>
                  <a:pt x="1030" y="1341"/>
                  <a:pt x="1028" y="1336"/>
                </a:cubicBezTo>
                <a:cubicBezTo>
                  <a:pt x="1024" y="1337"/>
                  <a:pt x="1023" y="1335"/>
                  <a:pt x="1019" y="1335"/>
                </a:cubicBezTo>
                <a:cubicBezTo>
                  <a:pt x="1017" y="1324"/>
                  <a:pt x="1000" y="1325"/>
                  <a:pt x="1006" y="1309"/>
                </a:cubicBezTo>
                <a:cubicBezTo>
                  <a:pt x="1012" y="1312"/>
                  <a:pt x="1010" y="1321"/>
                  <a:pt x="1018" y="1321"/>
                </a:cubicBezTo>
                <a:cubicBezTo>
                  <a:pt x="1021" y="1290"/>
                  <a:pt x="992" y="1284"/>
                  <a:pt x="977" y="1268"/>
                </a:cubicBezTo>
                <a:cubicBezTo>
                  <a:pt x="976" y="1277"/>
                  <a:pt x="983" y="1279"/>
                  <a:pt x="983" y="1286"/>
                </a:cubicBezTo>
                <a:cubicBezTo>
                  <a:pt x="977" y="1290"/>
                  <a:pt x="975" y="1298"/>
                  <a:pt x="965" y="1298"/>
                </a:cubicBezTo>
                <a:cubicBezTo>
                  <a:pt x="957" y="1299"/>
                  <a:pt x="953" y="1291"/>
                  <a:pt x="947" y="1291"/>
                </a:cubicBezTo>
                <a:cubicBezTo>
                  <a:pt x="943" y="1291"/>
                  <a:pt x="939" y="1294"/>
                  <a:pt x="936" y="1295"/>
                </a:cubicBezTo>
                <a:cubicBezTo>
                  <a:pt x="917" y="1296"/>
                  <a:pt x="903" y="1276"/>
                  <a:pt x="913" y="1256"/>
                </a:cubicBezTo>
                <a:cubicBezTo>
                  <a:pt x="894" y="1254"/>
                  <a:pt x="876" y="1242"/>
                  <a:pt x="879" y="1221"/>
                </a:cubicBezTo>
                <a:cubicBezTo>
                  <a:pt x="880" y="1212"/>
                  <a:pt x="887" y="1209"/>
                  <a:pt x="894" y="1203"/>
                </a:cubicBezTo>
                <a:cubicBezTo>
                  <a:pt x="893" y="1196"/>
                  <a:pt x="889" y="1191"/>
                  <a:pt x="889" y="1184"/>
                </a:cubicBezTo>
                <a:cubicBezTo>
                  <a:pt x="886" y="1181"/>
                  <a:pt x="878" y="1183"/>
                  <a:pt x="875" y="1179"/>
                </a:cubicBezTo>
                <a:cubicBezTo>
                  <a:pt x="877" y="1177"/>
                  <a:pt x="876" y="1174"/>
                  <a:pt x="876" y="1171"/>
                </a:cubicBezTo>
                <a:cubicBezTo>
                  <a:pt x="865" y="1157"/>
                  <a:pt x="849" y="1182"/>
                  <a:pt x="837" y="1170"/>
                </a:cubicBezTo>
                <a:cubicBezTo>
                  <a:pt x="831" y="1173"/>
                  <a:pt x="821" y="1177"/>
                  <a:pt x="813" y="1173"/>
                </a:cubicBezTo>
                <a:cubicBezTo>
                  <a:pt x="807" y="1168"/>
                  <a:pt x="811" y="1156"/>
                  <a:pt x="809" y="1149"/>
                </a:cubicBezTo>
                <a:cubicBezTo>
                  <a:pt x="784" y="1160"/>
                  <a:pt x="759" y="1138"/>
                  <a:pt x="773" y="1116"/>
                </a:cubicBezTo>
                <a:cubicBezTo>
                  <a:pt x="772" y="1112"/>
                  <a:pt x="771" y="1108"/>
                  <a:pt x="772" y="1103"/>
                </a:cubicBezTo>
                <a:cubicBezTo>
                  <a:pt x="756" y="1092"/>
                  <a:pt x="745" y="1077"/>
                  <a:pt x="727" y="1069"/>
                </a:cubicBezTo>
                <a:cubicBezTo>
                  <a:pt x="718" y="1073"/>
                  <a:pt x="709" y="1066"/>
                  <a:pt x="699" y="1066"/>
                </a:cubicBezTo>
                <a:cubicBezTo>
                  <a:pt x="704" y="1064"/>
                  <a:pt x="712" y="1065"/>
                  <a:pt x="715" y="1061"/>
                </a:cubicBezTo>
                <a:cubicBezTo>
                  <a:pt x="710" y="1053"/>
                  <a:pt x="699" y="1052"/>
                  <a:pt x="689" y="1047"/>
                </a:cubicBezTo>
                <a:cubicBezTo>
                  <a:pt x="682" y="1044"/>
                  <a:pt x="675" y="1034"/>
                  <a:pt x="668" y="1033"/>
                </a:cubicBezTo>
                <a:cubicBezTo>
                  <a:pt x="666" y="1033"/>
                  <a:pt x="663" y="1035"/>
                  <a:pt x="661" y="1035"/>
                </a:cubicBezTo>
                <a:cubicBezTo>
                  <a:pt x="657" y="1035"/>
                  <a:pt x="654" y="1033"/>
                  <a:pt x="651" y="1033"/>
                </a:cubicBezTo>
                <a:cubicBezTo>
                  <a:pt x="633" y="1031"/>
                  <a:pt x="615" y="1042"/>
                  <a:pt x="596" y="1046"/>
                </a:cubicBezTo>
                <a:cubicBezTo>
                  <a:pt x="588" y="1059"/>
                  <a:pt x="567" y="1060"/>
                  <a:pt x="556" y="1071"/>
                </a:cubicBezTo>
                <a:cubicBezTo>
                  <a:pt x="560" y="1062"/>
                  <a:pt x="570" y="1059"/>
                  <a:pt x="573" y="1051"/>
                </a:cubicBezTo>
                <a:close/>
                <a:moveTo>
                  <a:pt x="1103" y="570"/>
                </a:moveTo>
                <a:cubicBezTo>
                  <a:pt x="1104" y="575"/>
                  <a:pt x="1108" y="575"/>
                  <a:pt x="1109" y="579"/>
                </a:cubicBezTo>
                <a:cubicBezTo>
                  <a:pt x="1112" y="594"/>
                  <a:pt x="1095" y="598"/>
                  <a:pt x="1089" y="606"/>
                </a:cubicBezTo>
                <a:cubicBezTo>
                  <a:pt x="1092" y="610"/>
                  <a:pt x="1091" y="620"/>
                  <a:pt x="1093" y="627"/>
                </a:cubicBezTo>
                <a:cubicBezTo>
                  <a:pt x="1101" y="622"/>
                  <a:pt x="1112" y="619"/>
                  <a:pt x="1124" y="622"/>
                </a:cubicBezTo>
                <a:cubicBezTo>
                  <a:pt x="1126" y="610"/>
                  <a:pt x="1132" y="601"/>
                  <a:pt x="1147" y="600"/>
                </a:cubicBezTo>
                <a:cubicBezTo>
                  <a:pt x="1146" y="585"/>
                  <a:pt x="1131" y="593"/>
                  <a:pt x="1121" y="589"/>
                </a:cubicBezTo>
                <a:cubicBezTo>
                  <a:pt x="1123" y="587"/>
                  <a:pt x="1127" y="587"/>
                  <a:pt x="1128" y="584"/>
                </a:cubicBezTo>
                <a:cubicBezTo>
                  <a:pt x="1125" y="575"/>
                  <a:pt x="1114" y="565"/>
                  <a:pt x="1103" y="570"/>
                </a:cubicBezTo>
                <a:close/>
                <a:moveTo>
                  <a:pt x="1003" y="576"/>
                </a:moveTo>
                <a:cubicBezTo>
                  <a:pt x="1003" y="575"/>
                  <a:pt x="1002" y="574"/>
                  <a:pt x="1002" y="573"/>
                </a:cubicBezTo>
                <a:cubicBezTo>
                  <a:pt x="1000" y="573"/>
                  <a:pt x="999" y="573"/>
                  <a:pt x="997" y="573"/>
                </a:cubicBezTo>
                <a:cubicBezTo>
                  <a:pt x="996" y="577"/>
                  <a:pt x="1001" y="578"/>
                  <a:pt x="1003" y="576"/>
                </a:cubicBezTo>
                <a:close/>
                <a:moveTo>
                  <a:pt x="1029" y="600"/>
                </a:moveTo>
                <a:cubicBezTo>
                  <a:pt x="1032" y="603"/>
                  <a:pt x="1030" y="598"/>
                  <a:pt x="1029" y="597"/>
                </a:cubicBezTo>
                <a:cubicBezTo>
                  <a:pt x="1025" y="592"/>
                  <a:pt x="1011" y="582"/>
                  <a:pt x="1004" y="577"/>
                </a:cubicBezTo>
                <a:cubicBezTo>
                  <a:pt x="1010" y="588"/>
                  <a:pt x="1022" y="591"/>
                  <a:pt x="1029" y="600"/>
                </a:cubicBezTo>
                <a:close/>
                <a:moveTo>
                  <a:pt x="868" y="595"/>
                </a:moveTo>
                <a:cubicBezTo>
                  <a:pt x="875" y="595"/>
                  <a:pt x="875" y="596"/>
                  <a:pt x="882" y="597"/>
                </a:cubicBezTo>
                <a:cubicBezTo>
                  <a:pt x="875" y="594"/>
                  <a:pt x="870" y="590"/>
                  <a:pt x="868" y="582"/>
                </a:cubicBezTo>
                <a:cubicBezTo>
                  <a:pt x="869" y="587"/>
                  <a:pt x="868" y="589"/>
                  <a:pt x="868" y="595"/>
                </a:cubicBezTo>
                <a:close/>
                <a:moveTo>
                  <a:pt x="843" y="584"/>
                </a:moveTo>
                <a:cubicBezTo>
                  <a:pt x="831" y="583"/>
                  <a:pt x="826" y="606"/>
                  <a:pt x="842" y="606"/>
                </a:cubicBezTo>
                <a:cubicBezTo>
                  <a:pt x="842" y="602"/>
                  <a:pt x="839" y="601"/>
                  <a:pt x="838" y="597"/>
                </a:cubicBezTo>
                <a:cubicBezTo>
                  <a:pt x="840" y="594"/>
                  <a:pt x="842" y="593"/>
                  <a:pt x="844" y="592"/>
                </a:cubicBezTo>
                <a:cubicBezTo>
                  <a:pt x="846" y="593"/>
                  <a:pt x="851" y="596"/>
                  <a:pt x="853" y="594"/>
                </a:cubicBezTo>
                <a:cubicBezTo>
                  <a:pt x="852" y="587"/>
                  <a:pt x="848" y="584"/>
                  <a:pt x="843" y="584"/>
                </a:cubicBezTo>
                <a:close/>
                <a:moveTo>
                  <a:pt x="613" y="605"/>
                </a:moveTo>
                <a:cubicBezTo>
                  <a:pt x="613" y="600"/>
                  <a:pt x="603" y="596"/>
                  <a:pt x="602" y="597"/>
                </a:cubicBezTo>
                <a:cubicBezTo>
                  <a:pt x="605" y="610"/>
                  <a:pt x="611" y="620"/>
                  <a:pt x="618" y="630"/>
                </a:cubicBezTo>
                <a:cubicBezTo>
                  <a:pt x="620" y="632"/>
                  <a:pt x="620" y="626"/>
                  <a:pt x="623" y="627"/>
                </a:cubicBezTo>
                <a:cubicBezTo>
                  <a:pt x="630" y="632"/>
                  <a:pt x="643" y="630"/>
                  <a:pt x="654" y="630"/>
                </a:cubicBezTo>
                <a:cubicBezTo>
                  <a:pt x="642" y="620"/>
                  <a:pt x="606" y="626"/>
                  <a:pt x="611" y="606"/>
                </a:cubicBezTo>
                <a:cubicBezTo>
                  <a:pt x="619" y="608"/>
                  <a:pt x="628" y="615"/>
                  <a:pt x="637" y="613"/>
                </a:cubicBezTo>
                <a:cubicBezTo>
                  <a:pt x="630" y="609"/>
                  <a:pt x="621" y="608"/>
                  <a:pt x="613" y="605"/>
                </a:cubicBezTo>
                <a:close/>
                <a:moveTo>
                  <a:pt x="648" y="598"/>
                </a:moveTo>
                <a:cubicBezTo>
                  <a:pt x="644" y="598"/>
                  <a:pt x="639" y="593"/>
                  <a:pt x="634" y="597"/>
                </a:cubicBezTo>
                <a:cubicBezTo>
                  <a:pt x="637" y="598"/>
                  <a:pt x="644" y="601"/>
                  <a:pt x="648" y="598"/>
                </a:cubicBezTo>
                <a:close/>
                <a:moveTo>
                  <a:pt x="434" y="642"/>
                </a:moveTo>
                <a:cubicBezTo>
                  <a:pt x="429" y="639"/>
                  <a:pt x="423" y="637"/>
                  <a:pt x="417" y="634"/>
                </a:cubicBezTo>
                <a:cubicBezTo>
                  <a:pt x="413" y="632"/>
                  <a:pt x="405" y="629"/>
                  <a:pt x="401" y="626"/>
                </a:cubicBezTo>
                <a:cubicBezTo>
                  <a:pt x="399" y="625"/>
                  <a:pt x="398" y="621"/>
                  <a:pt x="396" y="620"/>
                </a:cubicBezTo>
                <a:cubicBezTo>
                  <a:pt x="393" y="619"/>
                  <a:pt x="389" y="619"/>
                  <a:pt x="384" y="618"/>
                </a:cubicBezTo>
                <a:cubicBezTo>
                  <a:pt x="365" y="610"/>
                  <a:pt x="345" y="594"/>
                  <a:pt x="326" y="597"/>
                </a:cubicBezTo>
                <a:cubicBezTo>
                  <a:pt x="360" y="614"/>
                  <a:pt x="400" y="629"/>
                  <a:pt x="434" y="642"/>
                </a:cubicBezTo>
                <a:close/>
                <a:moveTo>
                  <a:pt x="419" y="619"/>
                </a:moveTo>
                <a:cubicBezTo>
                  <a:pt x="408" y="614"/>
                  <a:pt x="397" y="605"/>
                  <a:pt x="384" y="605"/>
                </a:cubicBezTo>
                <a:cubicBezTo>
                  <a:pt x="396" y="609"/>
                  <a:pt x="408" y="618"/>
                  <a:pt x="419" y="619"/>
                </a:cubicBezTo>
                <a:close/>
                <a:moveTo>
                  <a:pt x="834" y="638"/>
                </a:moveTo>
                <a:cubicBezTo>
                  <a:pt x="841" y="637"/>
                  <a:pt x="844" y="633"/>
                  <a:pt x="851" y="632"/>
                </a:cubicBezTo>
                <a:cubicBezTo>
                  <a:pt x="848" y="639"/>
                  <a:pt x="838" y="638"/>
                  <a:pt x="838" y="648"/>
                </a:cubicBezTo>
                <a:cubicBezTo>
                  <a:pt x="843" y="648"/>
                  <a:pt x="843" y="645"/>
                  <a:pt x="848" y="645"/>
                </a:cubicBezTo>
                <a:cubicBezTo>
                  <a:pt x="844" y="650"/>
                  <a:pt x="838" y="653"/>
                  <a:pt x="837" y="660"/>
                </a:cubicBezTo>
                <a:cubicBezTo>
                  <a:pt x="842" y="659"/>
                  <a:pt x="846" y="655"/>
                  <a:pt x="850" y="653"/>
                </a:cubicBezTo>
                <a:cubicBezTo>
                  <a:pt x="848" y="660"/>
                  <a:pt x="841" y="661"/>
                  <a:pt x="841" y="670"/>
                </a:cubicBezTo>
                <a:cubicBezTo>
                  <a:pt x="845" y="670"/>
                  <a:pt x="847" y="664"/>
                  <a:pt x="850" y="665"/>
                </a:cubicBezTo>
                <a:cubicBezTo>
                  <a:pt x="850" y="669"/>
                  <a:pt x="848" y="671"/>
                  <a:pt x="849" y="674"/>
                </a:cubicBezTo>
                <a:cubicBezTo>
                  <a:pt x="856" y="673"/>
                  <a:pt x="855" y="665"/>
                  <a:pt x="860" y="664"/>
                </a:cubicBezTo>
                <a:cubicBezTo>
                  <a:pt x="862" y="668"/>
                  <a:pt x="859" y="673"/>
                  <a:pt x="860" y="675"/>
                </a:cubicBezTo>
                <a:cubicBezTo>
                  <a:pt x="868" y="677"/>
                  <a:pt x="864" y="667"/>
                  <a:pt x="869" y="665"/>
                </a:cubicBezTo>
                <a:cubicBezTo>
                  <a:pt x="870" y="668"/>
                  <a:pt x="870" y="670"/>
                  <a:pt x="874" y="669"/>
                </a:cubicBezTo>
                <a:cubicBezTo>
                  <a:pt x="875" y="648"/>
                  <a:pt x="878" y="628"/>
                  <a:pt x="881" y="609"/>
                </a:cubicBezTo>
                <a:cubicBezTo>
                  <a:pt x="860" y="607"/>
                  <a:pt x="837" y="617"/>
                  <a:pt x="834" y="638"/>
                </a:cubicBezTo>
                <a:close/>
                <a:moveTo>
                  <a:pt x="1159" y="619"/>
                </a:moveTo>
                <a:cubicBezTo>
                  <a:pt x="1156" y="629"/>
                  <a:pt x="1161" y="647"/>
                  <a:pt x="1164" y="658"/>
                </a:cubicBezTo>
                <a:cubicBezTo>
                  <a:pt x="1162" y="661"/>
                  <a:pt x="1160" y="658"/>
                  <a:pt x="1157" y="660"/>
                </a:cubicBezTo>
                <a:cubicBezTo>
                  <a:pt x="1159" y="666"/>
                  <a:pt x="1153" y="667"/>
                  <a:pt x="1153" y="674"/>
                </a:cubicBezTo>
                <a:cubicBezTo>
                  <a:pt x="1154" y="674"/>
                  <a:pt x="1156" y="673"/>
                  <a:pt x="1157" y="675"/>
                </a:cubicBezTo>
                <a:cubicBezTo>
                  <a:pt x="1156" y="679"/>
                  <a:pt x="1153" y="684"/>
                  <a:pt x="1160" y="684"/>
                </a:cubicBezTo>
                <a:cubicBezTo>
                  <a:pt x="1162" y="682"/>
                  <a:pt x="1160" y="676"/>
                  <a:pt x="1162" y="675"/>
                </a:cubicBezTo>
                <a:cubicBezTo>
                  <a:pt x="1165" y="684"/>
                  <a:pt x="1165" y="698"/>
                  <a:pt x="1170" y="706"/>
                </a:cubicBezTo>
                <a:cubicBezTo>
                  <a:pt x="1171" y="696"/>
                  <a:pt x="1169" y="683"/>
                  <a:pt x="1168" y="671"/>
                </a:cubicBezTo>
                <a:cubicBezTo>
                  <a:pt x="1173" y="661"/>
                  <a:pt x="1175" y="645"/>
                  <a:pt x="1176" y="634"/>
                </a:cubicBezTo>
                <a:cubicBezTo>
                  <a:pt x="1166" y="634"/>
                  <a:pt x="1171" y="651"/>
                  <a:pt x="1164" y="654"/>
                </a:cubicBezTo>
                <a:cubicBezTo>
                  <a:pt x="1166" y="642"/>
                  <a:pt x="1165" y="629"/>
                  <a:pt x="1162" y="619"/>
                </a:cubicBezTo>
                <a:cubicBezTo>
                  <a:pt x="1161" y="619"/>
                  <a:pt x="1160" y="619"/>
                  <a:pt x="1159" y="619"/>
                </a:cubicBezTo>
                <a:close/>
                <a:moveTo>
                  <a:pt x="458" y="640"/>
                </a:moveTo>
                <a:cubicBezTo>
                  <a:pt x="451" y="632"/>
                  <a:pt x="438" y="626"/>
                  <a:pt x="428" y="624"/>
                </a:cubicBezTo>
                <a:cubicBezTo>
                  <a:pt x="438" y="630"/>
                  <a:pt x="448" y="634"/>
                  <a:pt x="458" y="640"/>
                </a:cubicBezTo>
                <a:close/>
                <a:moveTo>
                  <a:pt x="1030" y="626"/>
                </a:moveTo>
                <a:cubicBezTo>
                  <a:pt x="1020" y="628"/>
                  <a:pt x="1009" y="633"/>
                  <a:pt x="998" y="636"/>
                </a:cubicBezTo>
                <a:cubicBezTo>
                  <a:pt x="993" y="638"/>
                  <a:pt x="985" y="636"/>
                  <a:pt x="982" y="641"/>
                </a:cubicBezTo>
                <a:cubicBezTo>
                  <a:pt x="988" y="643"/>
                  <a:pt x="994" y="638"/>
                  <a:pt x="1001" y="636"/>
                </a:cubicBezTo>
                <a:cubicBezTo>
                  <a:pt x="1012" y="633"/>
                  <a:pt x="1025" y="633"/>
                  <a:pt x="1033" y="627"/>
                </a:cubicBezTo>
                <a:cubicBezTo>
                  <a:pt x="1032" y="627"/>
                  <a:pt x="1032" y="626"/>
                  <a:pt x="1030" y="626"/>
                </a:cubicBezTo>
                <a:close/>
                <a:moveTo>
                  <a:pt x="1189" y="629"/>
                </a:moveTo>
                <a:cubicBezTo>
                  <a:pt x="1190" y="638"/>
                  <a:pt x="1182" y="644"/>
                  <a:pt x="1182" y="650"/>
                </a:cubicBezTo>
                <a:cubicBezTo>
                  <a:pt x="1187" y="643"/>
                  <a:pt x="1192" y="636"/>
                  <a:pt x="1199" y="631"/>
                </a:cubicBezTo>
                <a:cubicBezTo>
                  <a:pt x="1199" y="625"/>
                  <a:pt x="1192" y="625"/>
                  <a:pt x="1189" y="629"/>
                </a:cubicBezTo>
                <a:close/>
                <a:moveTo>
                  <a:pt x="628" y="646"/>
                </a:moveTo>
                <a:cubicBezTo>
                  <a:pt x="628" y="642"/>
                  <a:pt x="632" y="643"/>
                  <a:pt x="631" y="639"/>
                </a:cubicBezTo>
                <a:cubicBezTo>
                  <a:pt x="630" y="636"/>
                  <a:pt x="626" y="636"/>
                  <a:pt x="623" y="635"/>
                </a:cubicBezTo>
                <a:cubicBezTo>
                  <a:pt x="622" y="637"/>
                  <a:pt x="623" y="646"/>
                  <a:pt x="628" y="646"/>
                </a:cubicBezTo>
                <a:close/>
                <a:moveTo>
                  <a:pt x="1135" y="644"/>
                </a:moveTo>
                <a:cubicBezTo>
                  <a:pt x="1133" y="642"/>
                  <a:pt x="1132" y="639"/>
                  <a:pt x="1130" y="636"/>
                </a:cubicBezTo>
                <a:cubicBezTo>
                  <a:pt x="1128" y="636"/>
                  <a:pt x="1125" y="636"/>
                  <a:pt x="1124" y="637"/>
                </a:cubicBezTo>
                <a:cubicBezTo>
                  <a:pt x="1122" y="644"/>
                  <a:pt x="1132" y="644"/>
                  <a:pt x="1135" y="644"/>
                </a:cubicBezTo>
                <a:close/>
                <a:moveTo>
                  <a:pt x="1024" y="651"/>
                </a:moveTo>
                <a:cubicBezTo>
                  <a:pt x="1027" y="651"/>
                  <a:pt x="1028" y="648"/>
                  <a:pt x="1031" y="648"/>
                </a:cubicBezTo>
                <a:cubicBezTo>
                  <a:pt x="1028" y="654"/>
                  <a:pt x="1019" y="660"/>
                  <a:pt x="1023" y="671"/>
                </a:cubicBezTo>
                <a:cubicBezTo>
                  <a:pt x="1029" y="666"/>
                  <a:pt x="1028" y="655"/>
                  <a:pt x="1038" y="654"/>
                </a:cubicBezTo>
                <a:cubicBezTo>
                  <a:pt x="1036" y="647"/>
                  <a:pt x="1040" y="641"/>
                  <a:pt x="1039" y="637"/>
                </a:cubicBezTo>
                <a:cubicBezTo>
                  <a:pt x="1031" y="638"/>
                  <a:pt x="1028" y="645"/>
                  <a:pt x="1024" y="651"/>
                </a:cubicBezTo>
                <a:close/>
                <a:moveTo>
                  <a:pt x="496" y="695"/>
                </a:moveTo>
                <a:cubicBezTo>
                  <a:pt x="476" y="681"/>
                  <a:pt x="455" y="673"/>
                  <a:pt x="431" y="662"/>
                </a:cubicBezTo>
                <a:cubicBezTo>
                  <a:pt x="412" y="653"/>
                  <a:pt x="392" y="643"/>
                  <a:pt x="373" y="639"/>
                </a:cubicBezTo>
                <a:cubicBezTo>
                  <a:pt x="409" y="663"/>
                  <a:pt x="451" y="680"/>
                  <a:pt x="496" y="695"/>
                </a:cubicBezTo>
                <a:close/>
                <a:moveTo>
                  <a:pt x="779" y="656"/>
                </a:moveTo>
                <a:cubicBezTo>
                  <a:pt x="789" y="660"/>
                  <a:pt x="785" y="644"/>
                  <a:pt x="785" y="639"/>
                </a:cubicBezTo>
                <a:cubicBezTo>
                  <a:pt x="776" y="638"/>
                  <a:pt x="781" y="651"/>
                  <a:pt x="779" y="656"/>
                </a:cubicBezTo>
                <a:close/>
                <a:moveTo>
                  <a:pt x="790" y="651"/>
                </a:moveTo>
                <a:cubicBezTo>
                  <a:pt x="789" y="649"/>
                  <a:pt x="794" y="649"/>
                  <a:pt x="794" y="651"/>
                </a:cubicBezTo>
                <a:cubicBezTo>
                  <a:pt x="794" y="654"/>
                  <a:pt x="794" y="657"/>
                  <a:pt x="794" y="660"/>
                </a:cubicBezTo>
                <a:cubicBezTo>
                  <a:pt x="800" y="660"/>
                  <a:pt x="799" y="653"/>
                  <a:pt x="805" y="652"/>
                </a:cubicBezTo>
                <a:cubicBezTo>
                  <a:pt x="804" y="656"/>
                  <a:pt x="806" y="657"/>
                  <a:pt x="805" y="661"/>
                </a:cubicBezTo>
                <a:cubicBezTo>
                  <a:pt x="814" y="662"/>
                  <a:pt x="810" y="648"/>
                  <a:pt x="819" y="652"/>
                </a:cubicBezTo>
                <a:cubicBezTo>
                  <a:pt x="819" y="647"/>
                  <a:pt x="821" y="646"/>
                  <a:pt x="819" y="642"/>
                </a:cubicBezTo>
                <a:cubicBezTo>
                  <a:pt x="817" y="642"/>
                  <a:pt x="816" y="642"/>
                  <a:pt x="814" y="642"/>
                </a:cubicBezTo>
                <a:cubicBezTo>
                  <a:pt x="812" y="644"/>
                  <a:pt x="814" y="648"/>
                  <a:pt x="811" y="648"/>
                </a:cubicBezTo>
                <a:cubicBezTo>
                  <a:pt x="809" y="647"/>
                  <a:pt x="809" y="644"/>
                  <a:pt x="808" y="642"/>
                </a:cubicBezTo>
                <a:cubicBezTo>
                  <a:pt x="807" y="642"/>
                  <a:pt x="805" y="642"/>
                  <a:pt x="804" y="642"/>
                </a:cubicBezTo>
                <a:cubicBezTo>
                  <a:pt x="803" y="646"/>
                  <a:pt x="802" y="650"/>
                  <a:pt x="799" y="652"/>
                </a:cubicBezTo>
                <a:cubicBezTo>
                  <a:pt x="797" y="649"/>
                  <a:pt x="798" y="644"/>
                  <a:pt x="798" y="641"/>
                </a:cubicBezTo>
                <a:cubicBezTo>
                  <a:pt x="792" y="640"/>
                  <a:pt x="789" y="647"/>
                  <a:pt x="790" y="651"/>
                </a:cubicBezTo>
                <a:close/>
                <a:moveTo>
                  <a:pt x="654" y="644"/>
                </a:moveTo>
                <a:cubicBezTo>
                  <a:pt x="650" y="643"/>
                  <a:pt x="645" y="642"/>
                  <a:pt x="639" y="642"/>
                </a:cubicBezTo>
                <a:cubicBezTo>
                  <a:pt x="641" y="646"/>
                  <a:pt x="652" y="648"/>
                  <a:pt x="654" y="644"/>
                </a:cubicBezTo>
                <a:close/>
                <a:moveTo>
                  <a:pt x="1155" y="650"/>
                </a:moveTo>
                <a:cubicBezTo>
                  <a:pt x="1154" y="647"/>
                  <a:pt x="1154" y="644"/>
                  <a:pt x="1150" y="643"/>
                </a:cubicBezTo>
                <a:cubicBezTo>
                  <a:pt x="1151" y="647"/>
                  <a:pt x="1153" y="648"/>
                  <a:pt x="1155" y="650"/>
                </a:cubicBezTo>
                <a:close/>
                <a:moveTo>
                  <a:pt x="445" y="650"/>
                </a:moveTo>
                <a:cubicBezTo>
                  <a:pt x="445" y="647"/>
                  <a:pt x="441" y="644"/>
                  <a:pt x="440" y="646"/>
                </a:cubicBezTo>
                <a:cubicBezTo>
                  <a:pt x="442" y="647"/>
                  <a:pt x="443" y="649"/>
                  <a:pt x="445" y="650"/>
                </a:cubicBezTo>
                <a:close/>
                <a:moveTo>
                  <a:pt x="489" y="656"/>
                </a:moveTo>
                <a:cubicBezTo>
                  <a:pt x="486" y="654"/>
                  <a:pt x="481" y="648"/>
                  <a:pt x="476" y="650"/>
                </a:cubicBezTo>
                <a:cubicBezTo>
                  <a:pt x="480" y="652"/>
                  <a:pt x="485" y="657"/>
                  <a:pt x="489" y="656"/>
                </a:cubicBezTo>
                <a:close/>
                <a:moveTo>
                  <a:pt x="1149" y="654"/>
                </a:moveTo>
                <a:cubicBezTo>
                  <a:pt x="1147" y="653"/>
                  <a:pt x="1145" y="651"/>
                  <a:pt x="1142" y="649"/>
                </a:cubicBezTo>
                <a:cubicBezTo>
                  <a:pt x="1143" y="652"/>
                  <a:pt x="1147" y="656"/>
                  <a:pt x="1149" y="654"/>
                </a:cubicBezTo>
                <a:close/>
                <a:moveTo>
                  <a:pt x="1600" y="655"/>
                </a:moveTo>
                <a:cubicBezTo>
                  <a:pt x="1603" y="657"/>
                  <a:pt x="1606" y="659"/>
                  <a:pt x="1612" y="659"/>
                </a:cubicBezTo>
                <a:cubicBezTo>
                  <a:pt x="1612" y="654"/>
                  <a:pt x="1610" y="653"/>
                  <a:pt x="1609" y="650"/>
                </a:cubicBezTo>
                <a:cubicBezTo>
                  <a:pt x="1605" y="648"/>
                  <a:pt x="1597" y="648"/>
                  <a:pt x="1600" y="655"/>
                </a:cubicBezTo>
                <a:close/>
                <a:moveTo>
                  <a:pt x="514" y="687"/>
                </a:moveTo>
                <a:cubicBezTo>
                  <a:pt x="496" y="672"/>
                  <a:pt x="471" y="660"/>
                  <a:pt x="449" y="652"/>
                </a:cubicBezTo>
                <a:cubicBezTo>
                  <a:pt x="470" y="664"/>
                  <a:pt x="492" y="675"/>
                  <a:pt x="514" y="687"/>
                </a:cubicBezTo>
                <a:close/>
                <a:moveTo>
                  <a:pt x="644" y="664"/>
                </a:moveTo>
                <a:cubicBezTo>
                  <a:pt x="657" y="662"/>
                  <a:pt x="675" y="657"/>
                  <a:pt x="689" y="653"/>
                </a:cubicBezTo>
                <a:cubicBezTo>
                  <a:pt x="671" y="654"/>
                  <a:pt x="655" y="657"/>
                  <a:pt x="644" y="664"/>
                </a:cubicBezTo>
                <a:close/>
                <a:moveTo>
                  <a:pt x="1011" y="662"/>
                </a:moveTo>
                <a:cubicBezTo>
                  <a:pt x="1013" y="659"/>
                  <a:pt x="1019" y="656"/>
                  <a:pt x="1017" y="653"/>
                </a:cubicBezTo>
                <a:cubicBezTo>
                  <a:pt x="1016" y="657"/>
                  <a:pt x="1010" y="659"/>
                  <a:pt x="1011" y="662"/>
                </a:cubicBezTo>
                <a:close/>
                <a:moveTo>
                  <a:pt x="426" y="684"/>
                </a:moveTo>
                <a:cubicBezTo>
                  <a:pt x="434" y="690"/>
                  <a:pt x="447" y="695"/>
                  <a:pt x="460" y="698"/>
                </a:cubicBezTo>
                <a:cubicBezTo>
                  <a:pt x="469" y="701"/>
                  <a:pt x="480" y="704"/>
                  <a:pt x="487" y="703"/>
                </a:cubicBezTo>
                <a:cubicBezTo>
                  <a:pt x="448" y="686"/>
                  <a:pt x="403" y="674"/>
                  <a:pt x="362" y="656"/>
                </a:cubicBezTo>
                <a:cubicBezTo>
                  <a:pt x="362" y="656"/>
                  <a:pt x="361" y="656"/>
                  <a:pt x="361" y="657"/>
                </a:cubicBezTo>
                <a:cubicBezTo>
                  <a:pt x="381" y="668"/>
                  <a:pt x="403" y="676"/>
                  <a:pt x="426" y="684"/>
                </a:cubicBezTo>
                <a:close/>
                <a:moveTo>
                  <a:pt x="521" y="675"/>
                </a:moveTo>
                <a:cubicBezTo>
                  <a:pt x="511" y="669"/>
                  <a:pt x="502" y="662"/>
                  <a:pt x="491" y="657"/>
                </a:cubicBezTo>
                <a:cubicBezTo>
                  <a:pt x="498" y="665"/>
                  <a:pt x="511" y="673"/>
                  <a:pt x="521" y="675"/>
                </a:cubicBezTo>
                <a:close/>
                <a:moveTo>
                  <a:pt x="1593" y="665"/>
                </a:moveTo>
                <a:cubicBezTo>
                  <a:pt x="1597" y="669"/>
                  <a:pt x="1602" y="667"/>
                  <a:pt x="1607" y="666"/>
                </a:cubicBezTo>
                <a:cubicBezTo>
                  <a:pt x="1609" y="658"/>
                  <a:pt x="1591" y="657"/>
                  <a:pt x="1593" y="665"/>
                </a:cubicBezTo>
                <a:close/>
                <a:moveTo>
                  <a:pt x="1153" y="665"/>
                </a:moveTo>
                <a:cubicBezTo>
                  <a:pt x="1151" y="664"/>
                  <a:pt x="1148" y="663"/>
                  <a:pt x="1145" y="663"/>
                </a:cubicBezTo>
                <a:cubicBezTo>
                  <a:pt x="1145" y="666"/>
                  <a:pt x="1152" y="666"/>
                  <a:pt x="1153" y="665"/>
                </a:cubicBezTo>
                <a:close/>
                <a:moveTo>
                  <a:pt x="1182" y="693"/>
                </a:moveTo>
                <a:cubicBezTo>
                  <a:pt x="1181" y="682"/>
                  <a:pt x="1188" y="668"/>
                  <a:pt x="1196" y="664"/>
                </a:cubicBezTo>
                <a:cubicBezTo>
                  <a:pt x="1196" y="663"/>
                  <a:pt x="1196" y="662"/>
                  <a:pt x="1194" y="663"/>
                </a:cubicBezTo>
                <a:cubicBezTo>
                  <a:pt x="1191" y="668"/>
                  <a:pt x="1184" y="667"/>
                  <a:pt x="1181" y="672"/>
                </a:cubicBezTo>
                <a:cubicBezTo>
                  <a:pt x="1175" y="680"/>
                  <a:pt x="1180" y="691"/>
                  <a:pt x="1180" y="700"/>
                </a:cubicBezTo>
                <a:cubicBezTo>
                  <a:pt x="1181" y="703"/>
                  <a:pt x="1184" y="704"/>
                  <a:pt x="1184" y="708"/>
                </a:cubicBezTo>
                <a:cubicBezTo>
                  <a:pt x="1177" y="712"/>
                  <a:pt x="1174" y="719"/>
                  <a:pt x="1167" y="724"/>
                </a:cubicBezTo>
                <a:cubicBezTo>
                  <a:pt x="1164" y="722"/>
                  <a:pt x="1158" y="723"/>
                  <a:pt x="1157" y="726"/>
                </a:cubicBezTo>
                <a:cubicBezTo>
                  <a:pt x="1162" y="726"/>
                  <a:pt x="1167" y="726"/>
                  <a:pt x="1171" y="726"/>
                </a:cubicBezTo>
                <a:cubicBezTo>
                  <a:pt x="1175" y="715"/>
                  <a:pt x="1185" y="708"/>
                  <a:pt x="1198" y="709"/>
                </a:cubicBezTo>
                <a:cubicBezTo>
                  <a:pt x="1191" y="706"/>
                  <a:pt x="1184" y="702"/>
                  <a:pt x="1182" y="693"/>
                </a:cubicBezTo>
                <a:close/>
                <a:moveTo>
                  <a:pt x="999" y="670"/>
                </a:moveTo>
                <a:cubicBezTo>
                  <a:pt x="1001" y="670"/>
                  <a:pt x="1003" y="670"/>
                  <a:pt x="1004" y="669"/>
                </a:cubicBezTo>
                <a:cubicBezTo>
                  <a:pt x="1004" y="667"/>
                  <a:pt x="1003" y="667"/>
                  <a:pt x="1002" y="666"/>
                </a:cubicBezTo>
                <a:cubicBezTo>
                  <a:pt x="1001" y="668"/>
                  <a:pt x="998" y="667"/>
                  <a:pt x="999" y="670"/>
                </a:cubicBezTo>
                <a:close/>
                <a:moveTo>
                  <a:pt x="1112" y="672"/>
                </a:moveTo>
                <a:cubicBezTo>
                  <a:pt x="1112" y="674"/>
                  <a:pt x="1115" y="674"/>
                  <a:pt x="1117" y="674"/>
                </a:cubicBezTo>
                <a:cubicBezTo>
                  <a:pt x="1118" y="670"/>
                  <a:pt x="1112" y="667"/>
                  <a:pt x="1112" y="672"/>
                </a:cubicBezTo>
                <a:close/>
                <a:moveTo>
                  <a:pt x="1598" y="677"/>
                </a:moveTo>
                <a:cubicBezTo>
                  <a:pt x="1602" y="681"/>
                  <a:pt x="1608" y="676"/>
                  <a:pt x="1608" y="670"/>
                </a:cubicBezTo>
                <a:cubicBezTo>
                  <a:pt x="1604" y="668"/>
                  <a:pt x="1597" y="671"/>
                  <a:pt x="1598" y="677"/>
                </a:cubicBezTo>
                <a:close/>
                <a:moveTo>
                  <a:pt x="1126" y="671"/>
                </a:moveTo>
                <a:cubicBezTo>
                  <a:pt x="1125" y="671"/>
                  <a:pt x="1126" y="672"/>
                  <a:pt x="1126" y="673"/>
                </a:cubicBezTo>
                <a:cubicBezTo>
                  <a:pt x="1135" y="672"/>
                  <a:pt x="1145" y="674"/>
                  <a:pt x="1150" y="671"/>
                </a:cubicBezTo>
                <a:cubicBezTo>
                  <a:pt x="1144" y="669"/>
                  <a:pt x="1132" y="669"/>
                  <a:pt x="1126" y="671"/>
                </a:cubicBezTo>
                <a:close/>
                <a:moveTo>
                  <a:pt x="1519" y="1330"/>
                </a:moveTo>
                <a:cubicBezTo>
                  <a:pt x="1520" y="1325"/>
                  <a:pt x="1524" y="1323"/>
                  <a:pt x="1527" y="1318"/>
                </a:cubicBezTo>
                <a:cubicBezTo>
                  <a:pt x="1539" y="1314"/>
                  <a:pt x="1547" y="1322"/>
                  <a:pt x="1554" y="1323"/>
                </a:cubicBezTo>
                <a:cubicBezTo>
                  <a:pt x="1550" y="1318"/>
                  <a:pt x="1542" y="1317"/>
                  <a:pt x="1537" y="1313"/>
                </a:cubicBezTo>
                <a:cubicBezTo>
                  <a:pt x="1549" y="1270"/>
                  <a:pt x="1593" y="1307"/>
                  <a:pt x="1584" y="1340"/>
                </a:cubicBezTo>
                <a:cubicBezTo>
                  <a:pt x="1587" y="1343"/>
                  <a:pt x="1589" y="1350"/>
                  <a:pt x="1593" y="1349"/>
                </a:cubicBezTo>
                <a:cubicBezTo>
                  <a:pt x="1607" y="1320"/>
                  <a:pt x="1607" y="1297"/>
                  <a:pt x="1595" y="1270"/>
                </a:cubicBezTo>
                <a:cubicBezTo>
                  <a:pt x="1588" y="1254"/>
                  <a:pt x="1572" y="1240"/>
                  <a:pt x="1580" y="1220"/>
                </a:cubicBezTo>
                <a:cubicBezTo>
                  <a:pt x="1581" y="1223"/>
                  <a:pt x="1582" y="1226"/>
                  <a:pt x="1581" y="1230"/>
                </a:cubicBezTo>
                <a:cubicBezTo>
                  <a:pt x="1584" y="1236"/>
                  <a:pt x="1590" y="1236"/>
                  <a:pt x="1592" y="1242"/>
                </a:cubicBezTo>
                <a:cubicBezTo>
                  <a:pt x="1597" y="1251"/>
                  <a:pt x="1593" y="1264"/>
                  <a:pt x="1601" y="1270"/>
                </a:cubicBezTo>
                <a:cubicBezTo>
                  <a:pt x="1605" y="1271"/>
                  <a:pt x="1604" y="1263"/>
                  <a:pt x="1607" y="1266"/>
                </a:cubicBezTo>
                <a:cubicBezTo>
                  <a:pt x="1606" y="1275"/>
                  <a:pt x="1604" y="1291"/>
                  <a:pt x="1613" y="1294"/>
                </a:cubicBezTo>
                <a:cubicBezTo>
                  <a:pt x="1619" y="1278"/>
                  <a:pt x="1629" y="1266"/>
                  <a:pt x="1636" y="1251"/>
                </a:cubicBezTo>
                <a:cubicBezTo>
                  <a:pt x="1626" y="1244"/>
                  <a:pt x="1609" y="1245"/>
                  <a:pt x="1606" y="1232"/>
                </a:cubicBezTo>
                <a:cubicBezTo>
                  <a:pt x="1604" y="1219"/>
                  <a:pt x="1616" y="1215"/>
                  <a:pt x="1621" y="1209"/>
                </a:cubicBezTo>
                <a:cubicBezTo>
                  <a:pt x="1626" y="1204"/>
                  <a:pt x="1628" y="1197"/>
                  <a:pt x="1634" y="1196"/>
                </a:cubicBezTo>
                <a:cubicBezTo>
                  <a:pt x="1644" y="1195"/>
                  <a:pt x="1653" y="1204"/>
                  <a:pt x="1651" y="1223"/>
                </a:cubicBezTo>
                <a:cubicBezTo>
                  <a:pt x="1657" y="1223"/>
                  <a:pt x="1659" y="1215"/>
                  <a:pt x="1662" y="1211"/>
                </a:cubicBezTo>
                <a:cubicBezTo>
                  <a:pt x="1674" y="1195"/>
                  <a:pt x="1688" y="1179"/>
                  <a:pt x="1691" y="1155"/>
                </a:cubicBezTo>
                <a:cubicBezTo>
                  <a:pt x="1695" y="1164"/>
                  <a:pt x="1694" y="1177"/>
                  <a:pt x="1692" y="1188"/>
                </a:cubicBezTo>
                <a:cubicBezTo>
                  <a:pt x="1697" y="1189"/>
                  <a:pt x="1701" y="1185"/>
                  <a:pt x="1704" y="1188"/>
                </a:cubicBezTo>
                <a:cubicBezTo>
                  <a:pt x="1679" y="1201"/>
                  <a:pt x="1658" y="1218"/>
                  <a:pt x="1650" y="1249"/>
                </a:cubicBezTo>
                <a:cubicBezTo>
                  <a:pt x="1661" y="1252"/>
                  <a:pt x="1672" y="1242"/>
                  <a:pt x="1683" y="1244"/>
                </a:cubicBezTo>
                <a:cubicBezTo>
                  <a:pt x="1707" y="1249"/>
                  <a:pt x="1703" y="1282"/>
                  <a:pt x="1678" y="1283"/>
                </a:cubicBezTo>
                <a:cubicBezTo>
                  <a:pt x="1679" y="1301"/>
                  <a:pt x="1656" y="1306"/>
                  <a:pt x="1645" y="1295"/>
                </a:cubicBezTo>
                <a:cubicBezTo>
                  <a:pt x="1639" y="1288"/>
                  <a:pt x="1639" y="1275"/>
                  <a:pt x="1639" y="1264"/>
                </a:cubicBezTo>
                <a:cubicBezTo>
                  <a:pt x="1634" y="1266"/>
                  <a:pt x="1631" y="1273"/>
                  <a:pt x="1629" y="1278"/>
                </a:cubicBezTo>
                <a:cubicBezTo>
                  <a:pt x="1623" y="1291"/>
                  <a:pt x="1618" y="1303"/>
                  <a:pt x="1614" y="1317"/>
                </a:cubicBezTo>
                <a:cubicBezTo>
                  <a:pt x="1609" y="1331"/>
                  <a:pt x="1606" y="1345"/>
                  <a:pt x="1607" y="1358"/>
                </a:cubicBezTo>
                <a:cubicBezTo>
                  <a:pt x="1635" y="1347"/>
                  <a:pt x="1673" y="1351"/>
                  <a:pt x="1693" y="1332"/>
                </a:cubicBezTo>
                <a:cubicBezTo>
                  <a:pt x="1712" y="1328"/>
                  <a:pt x="1735" y="1328"/>
                  <a:pt x="1750" y="1321"/>
                </a:cubicBezTo>
                <a:cubicBezTo>
                  <a:pt x="1733" y="1285"/>
                  <a:pt x="1774" y="1243"/>
                  <a:pt x="1792" y="1278"/>
                </a:cubicBezTo>
                <a:cubicBezTo>
                  <a:pt x="1801" y="1277"/>
                  <a:pt x="1806" y="1280"/>
                  <a:pt x="1811" y="1284"/>
                </a:cubicBezTo>
                <a:cubicBezTo>
                  <a:pt x="1821" y="1282"/>
                  <a:pt x="1832" y="1286"/>
                  <a:pt x="1834" y="1295"/>
                </a:cubicBezTo>
                <a:cubicBezTo>
                  <a:pt x="1836" y="1305"/>
                  <a:pt x="1827" y="1314"/>
                  <a:pt x="1824" y="1322"/>
                </a:cubicBezTo>
                <a:cubicBezTo>
                  <a:pt x="1838" y="1322"/>
                  <a:pt x="1844" y="1318"/>
                  <a:pt x="1857" y="1318"/>
                </a:cubicBezTo>
                <a:cubicBezTo>
                  <a:pt x="1861" y="1314"/>
                  <a:pt x="1866" y="1305"/>
                  <a:pt x="1873" y="1306"/>
                </a:cubicBezTo>
                <a:cubicBezTo>
                  <a:pt x="1872" y="1311"/>
                  <a:pt x="1868" y="1313"/>
                  <a:pt x="1868" y="1319"/>
                </a:cubicBezTo>
                <a:cubicBezTo>
                  <a:pt x="1877" y="1321"/>
                  <a:pt x="1885" y="1320"/>
                  <a:pt x="1894" y="1319"/>
                </a:cubicBezTo>
                <a:cubicBezTo>
                  <a:pt x="1911" y="1318"/>
                  <a:pt x="1922" y="1308"/>
                  <a:pt x="1935" y="1306"/>
                </a:cubicBezTo>
                <a:cubicBezTo>
                  <a:pt x="1935" y="1310"/>
                  <a:pt x="1931" y="1314"/>
                  <a:pt x="1934" y="1317"/>
                </a:cubicBezTo>
                <a:cubicBezTo>
                  <a:pt x="1950" y="1306"/>
                  <a:pt x="1968" y="1319"/>
                  <a:pt x="1987" y="1320"/>
                </a:cubicBezTo>
                <a:cubicBezTo>
                  <a:pt x="1995" y="1313"/>
                  <a:pt x="2008" y="1315"/>
                  <a:pt x="2022" y="1312"/>
                </a:cubicBezTo>
                <a:cubicBezTo>
                  <a:pt x="2020" y="1318"/>
                  <a:pt x="2012" y="1316"/>
                  <a:pt x="2012" y="1324"/>
                </a:cubicBezTo>
                <a:cubicBezTo>
                  <a:pt x="2027" y="1329"/>
                  <a:pt x="2046" y="1330"/>
                  <a:pt x="2063" y="1333"/>
                </a:cubicBezTo>
                <a:cubicBezTo>
                  <a:pt x="2084" y="1281"/>
                  <a:pt x="2102" y="1220"/>
                  <a:pt x="2112" y="1152"/>
                </a:cubicBezTo>
                <a:cubicBezTo>
                  <a:pt x="2116" y="1133"/>
                  <a:pt x="2115" y="1112"/>
                  <a:pt x="2117" y="1091"/>
                </a:cubicBezTo>
                <a:cubicBezTo>
                  <a:pt x="2121" y="1037"/>
                  <a:pt x="2119" y="979"/>
                  <a:pt x="2114" y="923"/>
                </a:cubicBezTo>
                <a:cubicBezTo>
                  <a:pt x="2108" y="854"/>
                  <a:pt x="2088" y="792"/>
                  <a:pt x="2075" y="732"/>
                </a:cubicBezTo>
                <a:cubicBezTo>
                  <a:pt x="2065" y="715"/>
                  <a:pt x="2062" y="691"/>
                  <a:pt x="2050" y="675"/>
                </a:cubicBezTo>
                <a:cubicBezTo>
                  <a:pt x="2041" y="694"/>
                  <a:pt x="2025" y="709"/>
                  <a:pt x="2019" y="727"/>
                </a:cubicBezTo>
                <a:cubicBezTo>
                  <a:pt x="2021" y="726"/>
                  <a:pt x="2025" y="722"/>
                  <a:pt x="2027" y="724"/>
                </a:cubicBezTo>
                <a:cubicBezTo>
                  <a:pt x="2012" y="752"/>
                  <a:pt x="1992" y="774"/>
                  <a:pt x="1975" y="800"/>
                </a:cubicBezTo>
                <a:cubicBezTo>
                  <a:pt x="1983" y="799"/>
                  <a:pt x="1986" y="791"/>
                  <a:pt x="1995" y="790"/>
                </a:cubicBezTo>
                <a:cubicBezTo>
                  <a:pt x="1964" y="837"/>
                  <a:pt x="1927" y="879"/>
                  <a:pt x="1882" y="913"/>
                </a:cubicBezTo>
                <a:cubicBezTo>
                  <a:pt x="1861" y="926"/>
                  <a:pt x="1840" y="941"/>
                  <a:pt x="1823" y="959"/>
                </a:cubicBezTo>
                <a:cubicBezTo>
                  <a:pt x="1822" y="962"/>
                  <a:pt x="1822" y="966"/>
                  <a:pt x="1821" y="970"/>
                </a:cubicBezTo>
                <a:cubicBezTo>
                  <a:pt x="1817" y="972"/>
                  <a:pt x="1813" y="974"/>
                  <a:pt x="1811" y="977"/>
                </a:cubicBezTo>
                <a:cubicBezTo>
                  <a:pt x="1812" y="979"/>
                  <a:pt x="1817" y="977"/>
                  <a:pt x="1818" y="979"/>
                </a:cubicBezTo>
                <a:cubicBezTo>
                  <a:pt x="1814" y="984"/>
                  <a:pt x="1808" y="985"/>
                  <a:pt x="1810" y="994"/>
                </a:cubicBezTo>
                <a:cubicBezTo>
                  <a:pt x="1808" y="997"/>
                  <a:pt x="1804" y="997"/>
                  <a:pt x="1800" y="998"/>
                </a:cubicBezTo>
                <a:cubicBezTo>
                  <a:pt x="1800" y="1007"/>
                  <a:pt x="1795" y="1010"/>
                  <a:pt x="1788" y="1010"/>
                </a:cubicBezTo>
                <a:cubicBezTo>
                  <a:pt x="1791" y="1019"/>
                  <a:pt x="1782" y="1017"/>
                  <a:pt x="1784" y="1027"/>
                </a:cubicBezTo>
                <a:cubicBezTo>
                  <a:pt x="1782" y="1030"/>
                  <a:pt x="1777" y="1032"/>
                  <a:pt x="1777" y="1037"/>
                </a:cubicBezTo>
                <a:cubicBezTo>
                  <a:pt x="1784" y="1044"/>
                  <a:pt x="1800" y="1043"/>
                  <a:pt x="1811" y="1042"/>
                </a:cubicBezTo>
                <a:cubicBezTo>
                  <a:pt x="1800" y="1046"/>
                  <a:pt x="1789" y="1049"/>
                  <a:pt x="1779" y="1053"/>
                </a:cubicBezTo>
                <a:cubicBezTo>
                  <a:pt x="1789" y="1060"/>
                  <a:pt x="1805" y="1062"/>
                  <a:pt x="1816" y="1067"/>
                </a:cubicBezTo>
                <a:cubicBezTo>
                  <a:pt x="1811" y="1067"/>
                  <a:pt x="1807" y="1068"/>
                  <a:pt x="1803" y="1069"/>
                </a:cubicBezTo>
                <a:cubicBezTo>
                  <a:pt x="1810" y="1081"/>
                  <a:pt x="1828" y="1081"/>
                  <a:pt x="1842" y="1086"/>
                </a:cubicBezTo>
                <a:cubicBezTo>
                  <a:pt x="1838" y="1089"/>
                  <a:pt x="1825" y="1085"/>
                  <a:pt x="1823" y="1089"/>
                </a:cubicBezTo>
                <a:cubicBezTo>
                  <a:pt x="1825" y="1097"/>
                  <a:pt x="1837" y="1095"/>
                  <a:pt x="1846" y="1097"/>
                </a:cubicBezTo>
                <a:cubicBezTo>
                  <a:pt x="1858" y="1101"/>
                  <a:pt x="1874" y="1106"/>
                  <a:pt x="1887" y="1107"/>
                </a:cubicBezTo>
                <a:cubicBezTo>
                  <a:pt x="1879" y="1111"/>
                  <a:pt x="1863" y="1106"/>
                  <a:pt x="1857" y="1112"/>
                </a:cubicBezTo>
                <a:cubicBezTo>
                  <a:pt x="1866" y="1118"/>
                  <a:pt x="1880" y="1119"/>
                  <a:pt x="1892" y="1122"/>
                </a:cubicBezTo>
                <a:cubicBezTo>
                  <a:pt x="1907" y="1131"/>
                  <a:pt x="1933" y="1131"/>
                  <a:pt x="1952" y="1132"/>
                </a:cubicBezTo>
                <a:cubicBezTo>
                  <a:pt x="1874" y="1141"/>
                  <a:pt x="1803" y="1120"/>
                  <a:pt x="1750" y="1096"/>
                </a:cubicBezTo>
                <a:cubicBezTo>
                  <a:pt x="1725" y="1090"/>
                  <a:pt x="1705" y="1078"/>
                  <a:pt x="1691" y="1060"/>
                </a:cubicBezTo>
                <a:cubicBezTo>
                  <a:pt x="1676" y="1051"/>
                  <a:pt x="1651" y="1027"/>
                  <a:pt x="1651" y="1003"/>
                </a:cubicBezTo>
                <a:cubicBezTo>
                  <a:pt x="1651" y="981"/>
                  <a:pt x="1671" y="985"/>
                  <a:pt x="1689" y="980"/>
                </a:cubicBezTo>
                <a:cubicBezTo>
                  <a:pt x="1678" y="981"/>
                  <a:pt x="1671" y="976"/>
                  <a:pt x="1662" y="980"/>
                </a:cubicBezTo>
                <a:cubicBezTo>
                  <a:pt x="1637" y="961"/>
                  <a:pt x="1646" y="908"/>
                  <a:pt x="1610" y="899"/>
                </a:cubicBezTo>
                <a:cubicBezTo>
                  <a:pt x="1600" y="931"/>
                  <a:pt x="1594" y="973"/>
                  <a:pt x="1592" y="1011"/>
                </a:cubicBezTo>
                <a:cubicBezTo>
                  <a:pt x="1602" y="1006"/>
                  <a:pt x="1608" y="997"/>
                  <a:pt x="1614" y="989"/>
                </a:cubicBezTo>
                <a:cubicBezTo>
                  <a:pt x="1621" y="981"/>
                  <a:pt x="1628" y="974"/>
                  <a:pt x="1636" y="967"/>
                </a:cubicBezTo>
                <a:cubicBezTo>
                  <a:pt x="1638" y="969"/>
                  <a:pt x="1638" y="971"/>
                  <a:pt x="1639" y="973"/>
                </a:cubicBezTo>
                <a:cubicBezTo>
                  <a:pt x="1630" y="982"/>
                  <a:pt x="1622" y="994"/>
                  <a:pt x="1614" y="1005"/>
                </a:cubicBezTo>
                <a:cubicBezTo>
                  <a:pt x="1611" y="1006"/>
                  <a:pt x="1610" y="1004"/>
                  <a:pt x="1608" y="1007"/>
                </a:cubicBezTo>
                <a:cubicBezTo>
                  <a:pt x="1604" y="1019"/>
                  <a:pt x="1589" y="1026"/>
                  <a:pt x="1586" y="1040"/>
                </a:cubicBezTo>
                <a:cubicBezTo>
                  <a:pt x="1583" y="1050"/>
                  <a:pt x="1586" y="1066"/>
                  <a:pt x="1586" y="1082"/>
                </a:cubicBezTo>
                <a:cubicBezTo>
                  <a:pt x="1595" y="1079"/>
                  <a:pt x="1607" y="1067"/>
                  <a:pt x="1606" y="1056"/>
                </a:cubicBezTo>
                <a:cubicBezTo>
                  <a:pt x="1606" y="1051"/>
                  <a:pt x="1600" y="1048"/>
                  <a:pt x="1600" y="1042"/>
                </a:cubicBezTo>
                <a:cubicBezTo>
                  <a:pt x="1603" y="1038"/>
                  <a:pt x="1606" y="1033"/>
                  <a:pt x="1612" y="1031"/>
                </a:cubicBezTo>
                <a:cubicBezTo>
                  <a:pt x="1611" y="1010"/>
                  <a:pt x="1640" y="1017"/>
                  <a:pt x="1642" y="1031"/>
                </a:cubicBezTo>
                <a:cubicBezTo>
                  <a:pt x="1653" y="1033"/>
                  <a:pt x="1658" y="1041"/>
                  <a:pt x="1658" y="1054"/>
                </a:cubicBezTo>
                <a:cubicBezTo>
                  <a:pt x="1662" y="1058"/>
                  <a:pt x="1665" y="1068"/>
                  <a:pt x="1662" y="1076"/>
                </a:cubicBezTo>
                <a:cubicBezTo>
                  <a:pt x="1656" y="1083"/>
                  <a:pt x="1649" y="1090"/>
                  <a:pt x="1635" y="1088"/>
                </a:cubicBezTo>
                <a:cubicBezTo>
                  <a:pt x="1624" y="1085"/>
                  <a:pt x="1618" y="1077"/>
                  <a:pt x="1608" y="1073"/>
                </a:cubicBezTo>
                <a:cubicBezTo>
                  <a:pt x="1604" y="1077"/>
                  <a:pt x="1601" y="1082"/>
                  <a:pt x="1598" y="1088"/>
                </a:cubicBezTo>
                <a:cubicBezTo>
                  <a:pt x="1602" y="1094"/>
                  <a:pt x="1609" y="1098"/>
                  <a:pt x="1612" y="1106"/>
                </a:cubicBezTo>
                <a:cubicBezTo>
                  <a:pt x="1630" y="1104"/>
                  <a:pt x="1647" y="1109"/>
                  <a:pt x="1651" y="1122"/>
                </a:cubicBezTo>
                <a:cubicBezTo>
                  <a:pt x="1656" y="1137"/>
                  <a:pt x="1642" y="1147"/>
                  <a:pt x="1628" y="1151"/>
                </a:cubicBezTo>
                <a:cubicBezTo>
                  <a:pt x="1618" y="1170"/>
                  <a:pt x="1591" y="1163"/>
                  <a:pt x="1587" y="1146"/>
                </a:cubicBezTo>
                <a:cubicBezTo>
                  <a:pt x="1582" y="1128"/>
                  <a:pt x="1597" y="1118"/>
                  <a:pt x="1598" y="1107"/>
                </a:cubicBezTo>
                <a:cubicBezTo>
                  <a:pt x="1598" y="1102"/>
                  <a:pt x="1593" y="1096"/>
                  <a:pt x="1594" y="1092"/>
                </a:cubicBezTo>
                <a:cubicBezTo>
                  <a:pt x="1579" y="1092"/>
                  <a:pt x="1586" y="1109"/>
                  <a:pt x="1585" y="1118"/>
                </a:cubicBezTo>
                <a:cubicBezTo>
                  <a:pt x="1584" y="1125"/>
                  <a:pt x="1582" y="1134"/>
                  <a:pt x="1581" y="1142"/>
                </a:cubicBezTo>
                <a:cubicBezTo>
                  <a:pt x="1579" y="1178"/>
                  <a:pt x="1580" y="1215"/>
                  <a:pt x="1566" y="1236"/>
                </a:cubicBezTo>
                <a:cubicBezTo>
                  <a:pt x="1565" y="1245"/>
                  <a:pt x="1560" y="1248"/>
                  <a:pt x="1563" y="1259"/>
                </a:cubicBezTo>
                <a:cubicBezTo>
                  <a:pt x="1556" y="1275"/>
                  <a:pt x="1539" y="1260"/>
                  <a:pt x="1526" y="1262"/>
                </a:cubicBezTo>
                <a:cubicBezTo>
                  <a:pt x="1520" y="1260"/>
                  <a:pt x="1517" y="1252"/>
                  <a:pt x="1511" y="1250"/>
                </a:cubicBezTo>
                <a:cubicBezTo>
                  <a:pt x="1506" y="1248"/>
                  <a:pt x="1497" y="1247"/>
                  <a:pt x="1491" y="1247"/>
                </a:cubicBezTo>
                <a:cubicBezTo>
                  <a:pt x="1471" y="1246"/>
                  <a:pt x="1453" y="1247"/>
                  <a:pt x="1436" y="1252"/>
                </a:cubicBezTo>
                <a:cubicBezTo>
                  <a:pt x="1427" y="1255"/>
                  <a:pt x="1421" y="1261"/>
                  <a:pt x="1414" y="1264"/>
                </a:cubicBezTo>
                <a:cubicBezTo>
                  <a:pt x="1407" y="1267"/>
                  <a:pt x="1401" y="1266"/>
                  <a:pt x="1399" y="1272"/>
                </a:cubicBezTo>
                <a:cubicBezTo>
                  <a:pt x="1406" y="1282"/>
                  <a:pt x="1400" y="1295"/>
                  <a:pt x="1393" y="1301"/>
                </a:cubicBezTo>
                <a:cubicBezTo>
                  <a:pt x="1400" y="1318"/>
                  <a:pt x="1383" y="1331"/>
                  <a:pt x="1366" y="1322"/>
                </a:cubicBezTo>
                <a:cubicBezTo>
                  <a:pt x="1364" y="1326"/>
                  <a:pt x="1365" y="1334"/>
                  <a:pt x="1365" y="1339"/>
                </a:cubicBezTo>
                <a:cubicBezTo>
                  <a:pt x="1371" y="1341"/>
                  <a:pt x="1376" y="1344"/>
                  <a:pt x="1376" y="1350"/>
                </a:cubicBezTo>
                <a:cubicBezTo>
                  <a:pt x="1377" y="1357"/>
                  <a:pt x="1371" y="1357"/>
                  <a:pt x="1367" y="1362"/>
                </a:cubicBezTo>
                <a:cubicBezTo>
                  <a:pt x="1366" y="1366"/>
                  <a:pt x="1368" y="1375"/>
                  <a:pt x="1369" y="1380"/>
                </a:cubicBezTo>
                <a:cubicBezTo>
                  <a:pt x="1378" y="1383"/>
                  <a:pt x="1384" y="1394"/>
                  <a:pt x="1380" y="1406"/>
                </a:cubicBezTo>
                <a:cubicBezTo>
                  <a:pt x="1398" y="1405"/>
                  <a:pt x="1405" y="1392"/>
                  <a:pt x="1420" y="1388"/>
                </a:cubicBezTo>
                <a:cubicBezTo>
                  <a:pt x="1429" y="1400"/>
                  <a:pt x="1442" y="1386"/>
                  <a:pt x="1457" y="1387"/>
                </a:cubicBezTo>
                <a:cubicBezTo>
                  <a:pt x="1455" y="1380"/>
                  <a:pt x="1454" y="1373"/>
                  <a:pt x="1461" y="1370"/>
                </a:cubicBezTo>
                <a:cubicBezTo>
                  <a:pt x="1465" y="1369"/>
                  <a:pt x="1465" y="1372"/>
                  <a:pt x="1470" y="1372"/>
                </a:cubicBezTo>
                <a:cubicBezTo>
                  <a:pt x="1471" y="1369"/>
                  <a:pt x="1473" y="1367"/>
                  <a:pt x="1476" y="1365"/>
                </a:cubicBezTo>
                <a:cubicBezTo>
                  <a:pt x="1482" y="1366"/>
                  <a:pt x="1485" y="1371"/>
                  <a:pt x="1484" y="1379"/>
                </a:cubicBezTo>
                <a:cubicBezTo>
                  <a:pt x="1506" y="1378"/>
                  <a:pt x="1527" y="1367"/>
                  <a:pt x="1549" y="1366"/>
                </a:cubicBezTo>
                <a:cubicBezTo>
                  <a:pt x="1563" y="1365"/>
                  <a:pt x="1576" y="1368"/>
                  <a:pt x="1588" y="1362"/>
                </a:cubicBezTo>
                <a:cubicBezTo>
                  <a:pt x="1587" y="1356"/>
                  <a:pt x="1581" y="1354"/>
                  <a:pt x="1576" y="1352"/>
                </a:cubicBezTo>
                <a:cubicBezTo>
                  <a:pt x="1557" y="1363"/>
                  <a:pt x="1514" y="1359"/>
                  <a:pt x="1519" y="1330"/>
                </a:cubicBezTo>
                <a:close/>
                <a:moveTo>
                  <a:pt x="1127" y="702"/>
                </a:moveTo>
                <a:cubicBezTo>
                  <a:pt x="1127" y="704"/>
                  <a:pt x="1127" y="706"/>
                  <a:pt x="1128" y="708"/>
                </a:cubicBezTo>
                <a:cubicBezTo>
                  <a:pt x="1138" y="703"/>
                  <a:pt x="1148" y="695"/>
                  <a:pt x="1150" y="686"/>
                </a:cubicBezTo>
                <a:cubicBezTo>
                  <a:pt x="1144" y="692"/>
                  <a:pt x="1136" y="698"/>
                  <a:pt x="1127" y="702"/>
                </a:cubicBezTo>
                <a:close/>
                <a:moveTo>
                  <a:pt x="1155" y="693"/>
                </a:moveTo>
                <a:cubicBezTo>
                  <a:pt x="1158" y="694"/>
                  <a:pt x="1159" y="687"/>
                  <a:pt x="1157" y="686"/>
                </a:cubicBezTo>
                <a:cubicBezTo>
                  <a:pt x="1156" y="688"/>
                  <a:pt x="1154" y="690"/>
                  <a:pt x="1155" y="693"/>
                </a:cubicBezTo>
                <a:close/>
                <a:moveTo>
                  <a:pt x="1677" y="699"/>
                </a:moveTo>
                <a:cubicBezTo>
                  <a:pt x="1682" y="701"/>
                  <a:pt x="1691" y="698"/>
                  <a:pt x="1690" y="689"/>
                </a:cubicBezTo>
                <a:cubicBezTo>
                  <a:pt x="1683" y="684"/>
                  <a:pt x="1676" y="691"/>
                  <a:pt x="1677" y="699"/>
                </a:cubicBezTo>
                <a:close/>
                <a:moveTo>
                  <a:pt x="1676" y="709"/>
                </a:moveTo>
                <a:cubicBezTo>
                  <a:pt x="1680" y="709"/>
                  <a:pt x="1684" y="712"/>
                  <a:pt x="1688" y="709"/>
                </a:cubicBezTo>
                <a:cubicBezTo>
                  <a:pt x="1688" y="708"/>
                  <a:pt x="1688" y="706"/>
                  <a:pt x="1688" y="704"/>
                </a:cubicBezTo>
                <a:cubicBezTo>
                  <a:pt x="1684" y="700"/>
                  <a:pt x="1673" y="701"/>
                  <a:pt x="1676" y="709"/>
                </a:cubicBezTo>
                <a:close/>
                <a:moveTo>
                  <a:pt x="868" y="706"/>
                </a:moveTo>
                <a:cubicBezTo>
                  <a:pt x="858" y="731"/>
                  <a:pt x="837" y="746"/>
                  <a:pt x="815" y="760"/>
                </a:cubicBezTo>
                <a:cubicBezTo>
                  <a:pt x="830" y="773"/>
                  <a:pt x="859" y="772"/>
                  <a:pt x="854" y="806"/>
                </a:cubicBezTo>
                <a:cubicBezTo>
                  <a:pt x="851" y="814"/>
                  <a:pt x="848" y="819"/>
                  <a:pt x="843" y="825"/>
                </a:cubicBezTo>
                <a:cubicBezTo>
                  <a:pt x="840" y="828"/>
                  <a:pt x="836" y="829"/>
                  <a:pt x="833" y="832"/>
                </a:cubicBezTo>
                <a:cubicBezTo>
                  <a:pt x="831" y="834"/>
                  <a:pt x="832" y="836"/>
                  <a:pt x="830" y="837"/>
                </a:cubicBezTo>
                <a:cubicBezTo>
                  <a:pt x="827" y="839"/>
                  <a:pt x="823" y="840"/>
                  <a:pt x="820" y="842"/>
                </a:cubicBezTo>
                <a:cubicBezTo>
                  <a:pt x="812" y="849"/>
                  <a:pt x="807" y="859"/>
                  <a:pt x="796" y="861"/>
                </a:cubicBezTo>
                <a:cubicBezTo>
                  <a:pt x="791" y="872"/>
                  <a:pt x="777" y="873"/>
                  <a:pt x="766" y="878"/>
                </a:cubicBezTo>
                <a:cubicBezTo>
                  <a:pt x="755" y="883"/>
                  <a:pt x="745" y="892"/>
                  <a:pt x="733" y="893"/>
                </a:cubicBezTo>
                <a:cubicBezTo>
                  <a:pt x="730" y="898"/>
                  <a:pt x="719" y="897"/>
                  <a:pt x="719" y="906"/>
                </a:cubicBezTo>
                <a:cubicBezTo>
                  <a:pt x="742" y="913"/>
                  <a:pt x="748" y="881"/>
                  <a:pt x="774" y="892"/>
                </a:cubicBezTo>
                <a:cubicBezTo>
                  <a:pt x="785" y="873"/>
                  <a:pt x="816" y="876"/>
                  <a:pt x="816" y="903"/>
                </a:cubicBezTo>
                <a:cubicBezTo>
                  <a:pt x="838" y="899"/>
                  <a:pt x="845" y="917"/>
                  <a:pt x="839" y="936"/>
                </a:cubicBezTo>
                <a:cubicBezTo>
                  <a:pt x="855" y="944"/>
                  <a:pt x="845" y="968"/>
                  <a:pt x="834" y="975"/>
                </a:cubicBezTo>
                <a:cubicBezTo>
                  <a:pt x="832" y="990"/>
                  <a:pt x="822" y="999"/>
                  <a:pt x="806" y="997"/>
                </a:cubicBezTo>
                <a:cubicBezTo>
                  <a:pt x="803" y="1013"/>
                  <a:pt x="785" y="1014"/>
                  <a:pt x="771" y="1007"/>
                </a:cubicBezTo>
                <a:cubicBezTo>
                  <a:pt x="768" y="1011"/>
                  <a:pt x="771" y="1015"/>
                  <a:pt x="771" y="1019"/>
                </a:cubicBezTo>
                <a:cubicBezTo>
                  <a:pt x="780" y="1021"/>
                  <a:pt x="791" y="1027"/>
                  <a:pt x="800" y="1023"/>
                </a:cubicBezTo>
                <a:cubicBezTo>
                  <a:pt x="810" y="1034"/>
                  <a:pt x="823" y="1048"/>
                  <a:pt x="843" y="1040"/>
                </a:cubicBezTo>
                <a:cubicBezTo>
                  <a:pt x="846" y="1023"/>
                  <a:pt x="877" y="1014"/>
                  <a:pt x="887" y="1030"/>
                </a:cubicBezTo>
                <a:cubicBezTo>
                  <a:pt x="886" y="1035"/>
                  <a:pt x="880" y="1048"/>
                  <a:pt x="888" y="1051"/>
                </a:cubicBezTo>
                <a:cubicBezTo>
                  <a:pt x="891" y="1041"/>
                  <a:pt x="893" y="1029"/>
                  <a:pt x="904" y="1029"/>
                </a:cubicBezTo>
                <a:cubicBezTo>
                  <a:pt x="913" y="1028"/>
                  <a:pt x="917" y="1035"/>
                  <a:pt x="924" y="1040"/>
                </a:cubicBezTo>
                <a:cubicBezTo>
                  <a:pt x="928" y="1039"/>
                  <a:pt x="933" y="1037"/>
                  <a:pt x="938" y="1035"/>
                </a:cubicBezTo>
                <a:cubicBezTo>
                  <a:pt x="947" y="1040"/>
                  <a:pt x="954" y="1043"/>
                  <a:pt x="954" y="1054"/>
                </a:cubicBezTo>
                <a:cubicBezTo>
                  <a:pt x="954" y="1061"/>
                  <a:pt x="948" y="1069"/>
                  <a:pt x="949" y="1076"/>
                </a:cubicBezTo>
                <a:cubicBezTo>
                  <a:pt x="949" y="1079"/>
                  <a:pt x="951" y="1083"/>
                  <a:pt x="950" y="1085"/>
                </a:cubicBezTo>
                <a:cubicBezTo>
                  <a:pt x="949" y="1094"/>
                  <a:pt x="942" y="1102"/>
                  <a:pt x="935" y="1103"/>
                </a:cubicBezTo>
                <a:cubicBezTo>
                  <a:pt x="933" y="1109"/>
                  <a:pt x="932" y="1115"/>
                  <a:pt x="932" y="1122"/>
                </a:cubicBezTo>
                <a:cubicBezTo>
                  <a:pt x="939" y="1133"/>
                  <a:pt x="954" y="1131"/>
                  <a:pt x="967" y="1136"/>
                </a:cubicBezTo>
                <a:cubicBezTo>
                  <a:pt x="971" y="1133"/>
                  <a:pt x="974" y="1128"/>
                  <a:pt x="981" y="1128"/>
                </a:cubicBezTo>
                <a:cubicBezTo>
                  <a:pt x="973" y="1104"/>
                  <a:pt x="985" y="1083"/>
                  <a:pt x="999" y="1073"/>
                </a:cubicBezTo>
                <a:cubicBezTo>
                  <a:pt x="999" y="1069"/>
                  <a:pt x="999" y="1064"/>
                  <a:pt x="998" y="1062"/>
                </a:cubicBezTo>
                <a:cubicBezTo>
                  <a:pt x="967" y="1067"/>
                  <a:pt x="962" y="1027"/>
                  <a:pt x="990" y="1024"/>
                </a:cubicBezTo>
                <a:cubicBezTo>
                  <a:pt x="991" y="1012"/>
                  <a:pt x="996" y="1003"/>
                  <a:pt x="1004" y="998"/>
                </a:cubicBezTo>
                <a:cubicBezTo>
                  <a:pt x="1005" y="990"/>
                  <a:pt x="1001" y="979"/>
                  <a:pt x="998" y="971"/>
                </a:cubicBezTo>
                <a:cubicBezTo>
                  <a:pt x="996" y="969"/>
                  <a:pt x="993" y="968"/>
                  <a:pt x="991" y="967"/>
                </a:cubicBezTo>
                <a:cubicBezTo>
                  <a:pt x="987" y="964"/>
                  <a:pt x="985" y="959"/>
                  <a:pt x="981" y="955"/>
                </a:cubicBezTo>
                <a:cubicBezTo>
                  <a:pt x="974" y="950"/>
                  <a:pt x="964" y="951"/>
                  <a:pt x="957" y="946"/>
                </a:cubicBezTo>
                <a:cubicBezTo>
                  <a:pt x="971" y="943"/>
                  <a:pt x="983" y="950"/>
                  <a:pt x="993" y="952"/>
                </a:cubicBezTo>
                <a:cubicBezTo>
                  <a:pt x="992" y="942"/>
                  <a:pt x="987" y="937"/>
                  <a:pt x="984" y="929"/>
                </a:cubicBezTo>
                <a:cubicBezTo>
                  <a:pt x="990" y="921"/>
                  <a:pt x="984" y="908"/>
                  <a:pt x="982" y="900"/>
                </a:cubicBezTo>
                <a:cubicBezTo>
                  <a:pt x="976" y="899"/>
                  <a:pt x="973" y="896"/>
                  <a:pt x="966" y="896"/>
                </a:cubicBezTo>
                <a:cubicBezTo>
                  <a:pt x="961" y="890"/>
                  <a:pt x="958" y="882"/>
                  <a:pt x="955" y="874"/>
                </a:cubicBezTo>
                <a:cubicBezTo>
                  <a:pt x="962" y="878"/>
                  <a:pt x="967" y="886"/>
                  <a:pt x="977" y="887"/>
                </a:cubicBezTo>
                <a:cubicBezTo>
                  <a:pt x="978" y="881"/>
                  <a:pt x="972" y="876"/>
                  <a:pt x="973" y="869"/>
                </a:cubicBezTo>
                <a:cubicBezTo>
                  <a:pt x="974" y="865"/>
                  <a:pt x="980" y="863"/>
                  <a:pt x="982" y="858"/>
                </a:cubicBezTo>
                <a:cubicBezTo>
                  <a:pt x="986" y="845"/>
                  <a:pt x="979" y="831"/>
                  <a:pt x="978" y="818"/>
                </a:cubicBezTo>
                <a:cubicBezTo>
                  <a:pt x="972" y="816"/>
                  <a:pt x="971" y="820"/>
                  <a:pt x="968" y="822"/>
                </a:cubicBezTo>
                <a:cubicBezTo>
                  <a:pt x="975" y="864"/>
                  <a:pt x="918" y="864"/>
                  <a:pt x="926" y="827"/>
                </a:cubicBezTo>
                <a:cubicBezTo>
                  <a:pt x="912" y="817"/>
                  <a:pt x="918" y="796"/>
                  <a:pt x="937" y="797"/>
                </a:cubicBezTo>
                <a:cubicBezTo>
                  <a:pt x="950" y="797"/>
                  <a:pt x="957" y="813"/>
                  <a:pt x="968" y="809"/>
                </a:cubicBezTo>
                <a:cubicBezTo>
                  <a:pt x="968" y="800"/>
                  <a:pt x="960" y="794"/>
                  <a:pt x="954" y="788"/>
                </a:cubicBezTo>
                <a:cubicBezTo>
                  <a:pt x="948" y="782"/>
                  <a:pt x="943" y="775"/>
                  <a:pt x="938" y="769"/>
                </a:cubicBezTo>
                <a:cubicBezTo>
                  <a:pt x="934" y="765"/>
                  <a:pt x="929" y="764"/>
                  <a:pt x="926" y="760"/>
                </a:cubicBezTo>
                <a:cubicBezTo>
                  <a:pt x="922" y="756"/>
                  <a:pt x="921" y="750"/>
                  <a:pt x="915" y="749"/>
                </a:cubicBezTo>
                <a:cubicBezTo>
                  <a:pt x="906" y="752"/>
                  <a:pt x="899" y="747"/>
                  <a:pt x="894" y="742"/>
                </a:cubicBezTo>
                <a:cubicBezTo>
                  <a:pt x="895" y="739"/>
                  <a:pt x="902" y="742"/>
                  <a:pt x="904" y="739"/>
                </a:cubicBezTo>
                <a:cubicBezTo>
                  <a:pt x="897" y="722"/>
                  <a:pt x="883" y="714"/>
                  <a:pt x="868" y="706"/>
                </a:cubicBezTo>
                <a:close/>
                <a:moveTo>
                  <a:pt x="1212" y="739"/>
                </a:moveTo>
                <a:cubicBezTo>
                  <a:pt x="1222" y="729"/>
                  <a:pt x="1211" y="709"/>
                  <a:pt x="1201" y="711"/>
                </a:cubicBezTo>
                <a:cubicBezTo>
                  <a:pt x="1209" y="716"/>
                  <a:pt x="1211" y="727"/>
                  <a:pt x="1212" y="739"/>
                </a:cubicBezTo>
                <a:close/>
                <a:moveTo>
                  <a:pt x="1859" y="723"/>
                </a:moveTo>
                <a:cubicBezTo>
                  <a:pt x="1845" y="736"/>
                  <a:pt x="1829" y="747"/>
                  <a:pt x="1819" y="764"/>
                </a:cubicBezTo>
                <a:cubicBezTo>
                  <a:pt x="1838" y="750"/>
                  <a:pt x="1858" y="738"/>
                  <a:pt x="1873" y="719"/>
                </a:cubicBezTo>
                <a:cubicBezTo>
                  <a:pt x="1868" y="720"/>
                  <a:pt x="1864" y="725"/>
                  <a:pt x="1859" y="723"/>
                </a:cubicBezTo>
                <a:close/>
                <a:moveTo>
                  <a:pt x="1193" y="728"/>
                </a:moveTo>
                <a:cubicBezTo>
                  <a:pt x="1190" y="739"/>
                  <a:pt x="1191" y="761"/>
                  <a:pt x="1197" y="770"/>
                </a:cubicBezTo>
                <a:cubicBezTo>
                  <a:pt x="1199" y="760"/>
                  <a:pt x="1198" y="737"/>
                  <a:pt x="1196" y="728"/>
                </a:cubicBezTo>
                <a:cubicBezTo>
                  <a:pt x="1195" y="728"/>
                  <a:pt x="1194" y="728"/>
                  <a:pt x="1193" y="728"/>
                </a:cubicBezTo>
                <a:close/>
                <a:moveTo>
                  <a:pt x="1226" y="742"/>
                </a:moveTo>
                <a:cubicBezTo>
                  <a:pt x="1230" y="741"/>
                  <a:pt x="1233" y="740"/>
                  <a:pt x="1232" y="734"/>
                </a:cubicBezTo>
                <a:cubicBezTo>
                  <a:pt x="1230" y="734"/>
                  <a:pt x="1228" y="734"/>
                  <a:pt x="1226" y="734"/>
                </a:cubicBezTo>
                <a:cubicBezTo>
                  <a:pt x="1226" y="736"/>
                  <a:pt x="1225" y="741"/>
                  <a:pt x="1226" y="742"/>
                </a:cubicBezTo>
                <a:close/>
                <a:moveTo>
                  <a:pt x="1959" y="765"/>
                </a:moveTo>
                <a:cubicBezTo>
                  <a:pt x="1968" y="755"/>
                  <a:pt x="1978" y="746"/>
                  <a:pt x="1986" y="735"/>
                </a:cubicBezTo>
                <a:cubicBezTo>
                  <a:pt x="1987" y="735"/>
                  <a:pt x="1987" y="734"/>
                  <a:pt x="1985" y="734"/>
                </a:cubicBezTo>
                <a:cubicBezTo>
                  <a:pt x="1977" y="744"/>
                  <a:pt x="1964" y="754"/>
                  <a:pt x="1959" y="765"/>
                </a:cubicBezTo>
                <a:close/>
                <a:moveTo>
                  <a:pt x="648" y="751"/>
                </a:moveTo>
                <a:cubicBezTo>
                  <a:pt x="651" y="750"/>
                  <a:pt x="656" y="742"/>
                  <a:pt x="653" y="741"/>
                </a:cubicBezTo>
                <a:cubicBezTo>
                  <a:pt x="652" y="744"/>
                  <a:pt x="645" y="746"/>
                  <a:pt x="648" y="751"/>
                </a:cubicBezTo>
                <a:close/>
                <a:moveTo>
                  <a:pt x="1176" y="778"/>
                </a:moveTo>
                <a:cubicBezTo>
                  <a:pt x="1167" y="779"/>
                  <a:pt x="1159" y="772"/>
                  <a:pt x="1148" y="774"/>
                </a:cubicBezTo>
                <a:cubicBezTo>
                  <a:pt x="1148" y="769"/>
                  <a:pt x="1140" y="768"/>
                  <a:pt x="1137" y="770"/>
                </a:cubicBezTo>
                <a:cubicBezTo>
                  <a:pt x="1135" y="777"/>
                  <a:pt x="1145" y="776"/>
                  <a:pt x="1148" y="774"/>
                </a:cubicBezTo>
                <a:cubicBezTo>
                  <a:pt x="1158" y="779"/>
                  <a:pt x="1172" y="777"/>
                  <a:pt x="1177" y="785"/>
                </a:cubicBezTo>
                <a:cubicBezTo>
                  <a:pt x="1173" y="787"/>
                  <a:pt x="1174" y="790"/>
                  <a:pt x="1173" y="795"/>
                </a:cubicBezTo>
                <a:cubicBezTo>
                  <a:pt x="1169" y="797"/>
                  <a:pt x="1161" y="793"/>
                  <a:pt x="1158" y="797"/>
                </a:cubicBezTo>
                <a:cubicBezTo>
                  <a:pt x="1163" y="803"/>
                  <a:pt x="1153" y="807"/>
                  <a:pt x="1157" y="814"/>
                </a:cubicBezTo>
                <a:cubicBezTo>
                  <a:pt x="1165" y="808"/>
                  <a:pt x="1167" y="797"/>
                  <a:pt x="1180" y="796"/>
                </a:cubicBezTo>
                <a:cubicBezTo>
                  <a:pt x="1181" y="788"/>
                  <a:pt x="1183" y="780"/>
                  <a:pt x="1187" y="774"/>
                </a:cubicBezTo>
                <a:cubicBezTo>
                  <a:pt x="1182" y="765"/>
                  <a:pt x="1172" y="759"/>
                  <a:pt x="1167" y="750"/>
                </a:cubicBezTo>
                <a:cubicBezTo>
                  <a:pt x="1167" y="745"/>
                  <a:pt x="1164" y="744"/>
                  <a:pt x="1159" y="744"/>
                </a:cubicBezTo>
                <a:cubicBezTo>
                  <a:pt x="1157" y="759"/>
                  <a:pt x="1181" y="761"/>
                  <a:pt x="1180" y="775"/>
                </a:cubicBezTo>
                <a:cubicBezTo>
                  <a:pt x="1174" y="773"/>
                  <a:pt x="1170" y="769"/>
                  <a:pt x="1164" y="766"/>
                </a:cubicBezTo>
                <a:cubicBezTo>
                  <a:pt x="1167" y="772"/>
                  <a:pt x="1175" y="772"/>
                  <a:pt x="1176" y="778"/>
                </a:cubicBezTo>
                <a:close/>
                <a:moveTo>
                  <a:pt x="667" y="774"/>
                </a:moveTo>
                <a:cubicBezTo>
                  <a:pt x="667" y="766"/>
                  <a:pt x="653" y="776"/>
                  <a:pt x="650" y="770"/>
                </a:cubicBezTo>
                <a:cubicBezTo>
                  <a:pt x="658" y="764"/>
                  <a:pt x="668" y="760"/>
                  <a:pt x="672" y="749"/>
                </a:cubicBezTo>
                <a:cubicBezTo>
                  <a:pt x="666" y="744"/>
                  <a:pt x="661" y="751"/>
                  <a:pt x="656" y="752"/>
                </a:cubicBezTo>
                <a:cubicBezTo>
                  <a:pt x="658" y="753"/>
                  <a:pt x="663" y="751"/>
                  <a:pt x="663" y="754"/>
                </a:cubicBezTo>
                <a:cubicBezTo>
                  <a:pt x="652" y="762"/>
                  <a:pt x="638" y="770"/>
                  <a:pt x="624" y="766"/>
                </a:cubicBezTo>
                <a:cubicBezTo>
                  <a:pt x="623" y="761"/>
                  <a:pt x="627" y="761"/>
                  <a:pt x="628" y="756"/>
                </a:cubicBezTo>
                <a:cubicBezTo>
                  <a:pt x="620" y="756"/>
                  <a:pt x="618" y="762"/>
                  <a:pt x="617" y="770"/>
                </a:cubicBezTo>
                <a:cubicBezTo>
                  <a:pt x="636" y="771"/>
                  <a:pt x="653" y="773"/>
                  <a:pt x="667" y="774"/>
                </a:cubicBezTo>
                <a:close/>
                <a:moveTo>
                  <a:pt x="1809" y="793"/>
                </a:moveTo>
                <a:cubicBezTo>
                  <a:pt x="1821" y="786"/>
                  <a:pt x="1834" y="778"/>
                  <a:pt x="1845" y="769"/>
                </a:cubicBezTo>
                <a:cubicBezTo>
                  <a:pt x="1851" y="764"/>
                  <a:pt x="1857" y="757"/>
                  <a:pt x="1860" y="752"/>
                </a:cubicBezTo>
                <a:cubicBezTo>
                  <a:pt x="1860" y="753"/>
                  <a:pt x="1859" y="754"/>
                  <a:pt x="1858" y="753"/>
                </a:cubicBezTo>
                <a:cubicBezTo>
                  <a:pt x="1840" y="765"/>
                  <a:pt x="1820" y="774"/>
                  <a:pt x="1809" y="793"/>
                </a:cubicBezTo>
                <a:close/>
                <a:moveTo>
                  <a:pt x="1202" y="769"/>
                </a:moveTo>
                <a:cubicBezTo>
                  <a:pt x="1215" y="770"/>
                  <a:pt x="1219" y="780"/>
                  <a:pt x="1229" y="785"/>
                </a:cubicBezTo>
                <a:cubicBezTo>
                  <a:pt x="1229" y="780"/>
                  <a:pt x="1228" y="781"/>
                  <a:pt x="1229" y="777"/>
                </a:cubicBezTo>
                <a:cubicBezTo>
                  <a:pt x="1232" y="777"/>
                  <a:pt x="1235" y="778"/>
                  <a:pt x="1235" y="775"/>
                </a:cubicBezTo>
                <a:cubicBezTo>
                  <a:pt x="1232" y="775"/>
                  <a:pt x="1227" y="777"/>
                  <a:pt x="1227" y="773"/>
                </a:cubicBezTo>
                <a:cubicBezTo>
                  <a:pt x="1237" y="770"/>
                  <a:pt x="1241" y="761"/>
                  <a:pt x="1254" y="762"/>
                </a:cubicBezTo>
                <a:cubicBezTo>
                  <a:pt x="1254" y="759"/>
                  <a:pt x="1256" y="759"/>
                  <a:pt x="1255" y="756"/>
                </a:cubicBezTo>
                <a:cubicBezTo>
                  <a:pt x="1254" y="755"/>
                  <a:pt x="1251" y="755"/>
                  <a:pt x="1248" y="755"/>
                </a:cubicBezTo>
                <a:cubicBezTo>
                  <a:pt x="1245" y="763"/>
                  <a:pt x="1237" y="765"/>
                  <a:pt x="1227" y="766"/>
                </a:cubicBezTo>
                <a:cubicBezTo>
                  <a:pt x="1225" y="768"/>
                  <a:pt x="1221" y="774"/>
                  <a:pt x="1219" y="770"/>
                </a:cubicBezTo>
                <a:cubicBezTo>
                  <a:pt x="1222" y="766"/>
                  <a:pt x="1228" y="765"/>
                  <a:pt x="1228" y="757"/>
                </a:cubicBezTo>
                <a:cubicBezTo>
                  <a:pt x="1221" y="758"/>
                  <a:pt x="1219" y="764"/>
                  <a:pt x="1214" y="767"/>
                </a:cubicBezTo>
                <a:cubicBezTo>
                  <a:pt x="1213" y="767"/>
                  <a:pt x="1212" y="766"/>
                  <a:pt x="1212" y="765"/>
                </a:cubicBezTo>
                <a:cubicBezTo>
                  <a:pt x="1218" y="759"/>
                  <a:pt x="1203" y="766"/>
                  <a:pt x="1202" y="769"/>
                </a:cubicBezTo>
                <a:close/>
                <a:moveTo>
                  <a:pt x="1964" y="785"/>
                </a:moveTo>
                <a:cubicBezTo>
                  <a:pt x="1957" y="802"/>
                  <a:pt x="1940" y="814"/>
                  <a:pt x="1935" y="830"/>
                </a:cubicBezTo>
                <a:cubicBezTo>
                  <a:pt x="1953" y="805"/>
                  <a:pt x="1980" y="783"/>
                  <a:pt x="1992" y="755"/>
                </a:cubicBezTo>
                <a:cubicBezTo>
                  <a:pt x="1982" y="764"/>
                  <a:pt x="1976" y="777"/>
                  <a:pt x="1964" y="785"/>
                </a:cubicBezTo>
                <a:close/>
                <a:moveTo>
                  <a:pt x="1890" y="825"/>
                </a:moveTo>
                <a:cubicBezTo>
                  <a:pt x="1890" y="828"/>
                  <a:pt x="1888" y="828"/>
                  <a:pt x="1889" y="831"/>
                </a:cubicBezTo>
                <a:cubicBezTo>
                  <a:pt x="1884" y="836"/>
                  <a:pt x="1881" y="842"/>
                  <a:pt x="1879" y="849"/>
                </a:cubicBezTo>
                <a:cubicBezTo>
                  <a:pt x="1891" y="833"/>
                  <a:pt x="1903" y="817"/>
                  <a:pt x="1913" y="799"/>
                </a:cubicBezTo>
                <a:cubicBezTo>
                  <a:pt x="1927" y="791"/>
                  <a:pt x="1931" y="774"/>
                  <a:pt x="1943" y="764"/>
                </a:cubicBezTo>
                <a:cubicBezTo>
                  <a:pt x="1943" y="763"/>
                  <a:pt x="1943" y="762"/>
                  <a:pt x="1942" y="762"/>
                </a:cubicBezTo>
                <a:cubicBezTo>
                  <a:pt x="1922" y="780"/>
                  <a:pt x="1909" y="806"/>
                  <a:pt x="1890" y="825"/>
                </a:cubicBezTo>
                <a:close/>
                <a:moveTo>
                  <a:pt x="1654" y="786"/>
                </a:moveTo>
                <a:cubicBezTo>
                  <a:pt x="1654" y="793"/>
                  <a:pt x="1661" y="797"/>
                  <a:pt x="1667" y="795"/>
                </a:cubicBezTo>
                <a:cubicBezTo>
                  <a:pt x="1669" y="788"/>
                  <a:pt x="1658" y="789"/>
                  <a:pt x="1660" y="785"/>
                </a:cubicBezTo>
                <a:cubicBezTo>
                  <a:pt x="1666" y="785"/>
                  <a:pt x="1672" y="786"/>
                  <a:pt x="1675" y="784"/>
                </a:cubicBezTo>
                <a:cubicBezTo>
                  <a:pt x="1675" y="782"/>
                  <a:pt x="1675" y="781"/>
                  <a:pt x="1675" y="779"/>
                </a:cubicBezTo>
                <a:cubicBezTo>
                  <a:pt x="1673" y="775"/>
                  <a:pt x="1664" y="779"/>
                  <a:pt x="1662" y="777"/>
                </a:cubicBezTo>
                <a:cubicBezTo>
                  <a:pt x="1667" y="775"/>
                  <a:pt x="1671" y="772"/>
                  <a:pt x="1670" y="764"/>
                </a:cubicBezTo>
                <a:cubicBezTo>
                  <a:pt x="1656" y="764"/>
                  <a:pt x="1660" y="780"/>
                  <a:pt x="1654" y="786"/>
                </a:cubicBezTo>
                <a:close/>
                <a:moveTo>
                  <a:pt x="689" y="778"/>
                </a:moveTo>
                <a:cubicBezTo>
                  <a:pt x="696" y="779"/>
                  <a:pt x="699" y="775"/>
                  <a:pt x="702" y="772"/>
                </a:cubicBezTo>
                <a:cubicBezTo>
                  <a:pt x="697" y="773"/>
                  <a:pt x="692" y="775"/>
                  <a:pt x="689" y="778"/>
                </a:cubicBezTo>
                <a:close/>
                <a:moveTo>
                  <a:pt x="715" y="781"/>
                </a:moveTo>
                <a:cubicBezTo>
                  <a:pt x="719" y="780"/>
                  <a:pt x="721" y="776"/>
                  <a:pt x="723" y="774"/>
                </a:cubicBezTo>
                <a:cubicBezTo>
                  <a:pt x="719" y="775"/>
                  <a:pt x="717" y="778"/>
                  <a:pt x="715" y="781"/>
                </a:cubicBezTo>
                <a:close/>
                <a:moveTo>
                  <a:pt x="1922" y="808"/>
                </a:moveTo>
                <a:cubicBezTo>
                  <a:pt x="1919" y="807"/>
                  <a:pt x="1919" y="809"/>
                  <a:pt x="1917" y="809"/>
                </a:cubicBezTo>
                <a:cubicBezTo>
                  <a:pt x="1912" y="818"/>
                  <a:pt x="1904" y="825"/>
                  <a:pt x="1898" y="833"/>
                </a:cubicBezTo>
                <a:cubicBezTo>
                  <a:pt x="1892" y="841"/>
                  <a:pt x="1884" y="850"/>
                  <a:pt x="1883" y="860"/>
                </a:cubicBezTo>
                <a:cubicBezTo>
                  <a:pt x="1904" y="841"/>
                  <a:pt x="1918" y="814"/>
                  <a:pt x="1936" y="794"/>
                </a:cubicBezTo>
                <a:cubicBezTo>
                  <a:pt x="1942" y="788"/>
                  <a:pt x="1946" y="781"/>
                  <a:pt x="1952" y="775"/>
                </a:cubicBezTo>
                <a:cubicBezTo>
                  <a:pt x="1952" y="774"/>
                  <a:pt x="1952" y="773"/>
                  <a:pt x="1950" y="774"/>
                </a:cubicBezTo>
                <a:cubicBezTo>
                  <a:pt x="1941" y="786"/>
                  <a:pt x="1930" y="795"/>
                  <a:pt x="1922" y="808"/>
                </a:cubicBezTo>
                <a:close/>
                <a:moveTo>
                  <a:pt x="679" y="779"/>
                </a:moveTo>
                <a:cubicBezTo>
                  <a:pt x="679" y="783"/>
                  <a:pt x="683" y="782"/>
                  <a:pt x="685" y="784"/>
                </a:cubicBezTo>
                <a:cubicBezTo>
                  <a:pt x="685" y="781"/>
                  <a:pt x="687" y="780"/>
                  <a:pt x="688" y="778"/>
                </a:cubicBezTo>
                <a:cubicBezTo>
                  <a:pt x="684" y="778"/>
                  <a:pt x="682" y="779"/>
                  <a:pt x="679" y="779"/>
                </a:cubicBezTo>
                <a:close/>
                <a:moveTo>
                  <a:pt x="1575" y="782"/>
                </a:moveTo>
                <a:cubicBezTo>
                  <a:pt x="1582" y="784"/>
                  <a:pt x="1585" y="793"/>
                  <a:pt x="1592" y="795"/>
                </a:cubicBezTo>
                <a:cubicBezTo>
                  <a:pt x="1594" y="781"/>
                  <a:pt x="1578" y="779"/>
                  <a:pt x="1565" y="779"/>
                </a:cubicBezTo>
                <a:cubicBezTo>
                  <a:pt x="1567" y="784"/>
                  <a:pt x="1571" y="780"/>
                  <a:pt x="1575" y="782"/>
                </a:cubicBezTo>
                <a:close/>
                <a:moveTo>
                  <a:pt x="729" y="788"/>
                </a:moveTo>
                <a:cubicBezTo>
                  <a:pt x="731" y="787"/>
                  <a:pt x="735" y="783"/>
                  <a:pt x="734" y="782"/>
                </a:cubicBezTo>
                <a:cubicBezTo>
                  <a:pt x="734" y="785"/>
                  <a:pt x="726" y="785"/>
                  <a:pt x="729" y="788"/>
                </a:cubicBezTo>
                <a:close/>
                <a:moveTo>
                  <a:pt x="1808" y="808"/>
                </a:moveTo>
                <a:cubicBezTo>
                  <a:pt x="1819" y="801"/>
                  <a:pt x="1830" y="793"/>
                  <a:pt x="1842" y="786"/>
                </a:cubicBezTo>
                <a:cubicBezTo>
                  <a:pt x="1829" y="789"/>
                  <a:pt x="1816" y="798"/>
                  <a:pt x="1808" y="808"/>
                </a:cubicBezTo>
                <a:close/>
                <a:moveTo>
                  <a:pt x="701" y="792"/>
                </a:moveTo>
                <a:cubicBezTo>
                  <a:pt x="701" y="789"/>
                  <a:pt x="700" y="788"/>
                  <a:pt x="698" y="787"/>
                </a:cubicBezTo>
                <a:cubicBezTo>
                  <a:pt x="696" y="789"/>
                  <a:pt x="698" y="792"/>
                  <a:pt x="701" y="792"/>
                </a:cubicBezTo>
                <a:close/>
                <a:moveTo>
                  <a:pt x="710" y="796"/>
                </a:moveTo>
                <a:cubicBezTo>
                  <a:pt x="712" y="796"/>
                  <a:pt x="712" y="798"/>
                  <a:pt x="715" y="797"/>
                </a:cubicBezTo>
                <a:cubicBezTo>
                  <a:pt x="718" y="794"/>
                  <a:pt x="724" y="793"/>
                  <a:pt x="727" y="789"/>
                </a:cubicBezTo>
                <a:cubicBezTo>
                  <a:pt x="720" y="790"/>
                  <a:pt x="716" y="794"/>
                  <a:pt x="710" y="796"/>
                </a:cubicBezTo>
                <a:close/>
                <a:moveTo>
                  <a:pt x="743" y="809"/>
                </a:moveTo>
                <a:cubicBezTo>
                  <a:pt x="745" y="812"/>
                  <a:pt x="748" y="814"/>
                  <a:pt x="751" y="816"/>
                </a:cubicBezTo>
                <a:cubicBezTo>
                  <a:pt x="751" y="812"/>
                  <a:pt x="746" y="813"/>
                  <a:pt x="748" y="808"/>
                </a:cubicBezTo>
                <a:cubicBezTo>
                  <a:pt x="756" y="808"/>
                  <a:pt x="767" y="798"/>
                  <a:pt x="768" y="792"/>
                </a:cubicBezTo>
                <a:cubicBezTo>
                  <a:pt x="761" y="799"/>
                  <a:pt x="752" y="804"/>
                  <a:pt x="743" y="809"/>
                </a:cubicBezTo>
                <a:close/>
                <a:moveTo>
                  <a:pt x="1133" y="799"/>
                </a:moveTo>
                <a:cubicBezTo>
                  <a:pt x="1134" y="801"/>
                  <a:pt x="1141" y="801"/>
                  <a:pt x="1139" y="797"/>
                </a:cubicBezTo>
                <a:cubicBezTo>
                  <a:pt x="1138" y="796"/>
                  <a:pt x="1133" y="796"/>
                  <a:pt x="1133" y="799"/>
                </a:cubicBezTo>
                <a:close/>
                <a:moveTo>
                  <a:pt x="1798" y="885"/>
                </a:moveTo>
                <a:cubicBezTo>
                  <a:pt x="1801" y="882"/>
                  <a:pt x="1803" y="879"/>
                  <a:pt x="1808" y="878"/>
                </a:cubicBezTo>
                <a:cubicBezTo>
                  <a:pt x="1809" y="887"/>
                  <a:pt x="1805" y="892"/>
                  <a:pt x="1802" y="897"/>
                </a:cubicBezTo>
                <a:cubicBezTo>
                  <a:pt x="1819" y="892"/>
                  <a:pt x="1813" y="866"/>
                  <a:pt x="1802" y="859"/>
                </a:cubicBezTo>
                <a:cubicBezTo>
                  <a:pt x="1800" y="843"/>
                  <a:pt x="1792" y="833"/>
                  <a:pt x="1785" y="821"/>
                </a:cubicBezTo>
                <a:cubicBezTo>
                  <a:pt x="1787" y="816"/>
                  <a:pt x="1790" y="801"/>
                  <a:pt x="1785" y="797"/>
                </a:cubicBezTo>
                <a:cubicBezTo>
                  <a:pt x="1780" y="799"/>
                  <a:pt x="1783" y="806"/>
                  <a:pt x="1782" y="810"/>
                </a:cubicBezTo>
                <a:cubicBezTo>
                  <a:pt x="1781" y="818"/>
                  <a:pt x="1778" y="825"/>
                  <a:pt x="1774" y="831"/>
                </a:cubicBezTo>
                <a:cubicBezTo>
                  <a:pt x="1778" y="831"/>
                  <a:pt x="1778" y="825"/>
                  <a:pt x="1783" y="826"/>
                </a:cubicBezTo>
                <a:cubicBezTo>
                  <a:pt x="1786" y="830"/>
                  <a:pt x="1784" y="840"/>
                  <a:pt x="1784" y="842"/>
                </a:cubicBezTo>
                <a:cubicBezTo>
                  <a:pt x="1785" y="841"/>
                  <a:pt x="1787" y="839"/>
                  <a:pt x="1790" y="839"/>
                </a:cubicBezTo>
                <a:cubicBezTo>
                  <a:pt x="1796" y="849"/>
                  <a:pt x="1785" y="858"/>
                  <a:pt x="1784" y="863"/>
                </a:cubicBezTo>
                <a:cubicBezTo>
                  <a:pt x="1788" y="861"/>
                  <a:pt x="1790" y="855"/>
                  <a:pt x="1794" y="852"/>
                </a:cubicBezTo>
                <a:cubicBezTo>
                  <a:pt x="1799" y="854"/>
                  <a:pt x="1795" y="860"/>
                  <a:pt x="1796" y="866"/>
                </a:cubicBezTo>
                <a:cubicBezTo>
                  <a:pt x="1799" y="866"/>
                  <a:pt x="1798" y="864"/>
                  <a:pt x="1802" y="865"/>
                </a:cubicBezTo>
                <a:cubicBezTo>
                  <a:pt x="1808" y="873"/>
                  <a:pt x="1800" y="881"/>
                  <a:pt x="1798" y="885"/>
                </a:cubicBezTo>
                <a:close/>
                <a:moveTo>
                  <a:pt x="1584" y="802"/>
                </a:moveTo>
                <a:cubicBezTo>
                  <a:pt x="1585" y="808"/>
                  <a:pt x="1590" y="810"/>
                  <a:pt x="1594" y="812"/>
                </a:cubicBezTo>
                <a:cubicBezTo>
                  <a:pt x="1598" y="805"/>
                  <a:pt x="1590" y="797"/>
                  <a:pt x="1584" y="802"/>
                </a:cubicBezTo>
                <a:close/>
                <a:moveTo>
                  <a:pt x="637" y="806"/>
                </a:moveTo>
                <a:cubicBezTo>
                  <a:pt x="640" y="807"/>
                  <a:pt x="643" y="806"/>
                  <a:pt x="646" y="804"/>
                </a:cubicBezTo>
                <a:cubicBezTo>
                  <a:pt x="642" y="804"/>
                  <a:pt x="639" y="804"/>
                  <a:pt x="637" y="806"/>
                </a:cubicBezTo>
                <a:close/>
                <a:moveTo>
                  <a:pt x="1820" y="816"/>
                </a:moveTo>
                <a:cubicBezTo>
                  <a:pt x="1827" y="814"/>
                  <a:pt x="1832" y="810"/>
                  <a:pt x="1837" y="807"/>
                </a:cubicBezTo>
                <a:cubicBezTo>
                  <a:pt x="1832" y="806"/>
                  <a:pt x="1824" y="812"/>
                  <a:pt x="1820" y="816"/>
                </a:cubicBezTo>
                <a:close/>
                <a:moveTo>
                  <a:pt x="1580" y="812"/>
                </a:moveTo>
                <a:cubicBezTo>
                  <a:pt x="1580" y="814"/>
                  <a:pt x="1580" y="815"/>
                  <a:pt x="1580" y="817"/>
                </a:cubicBezTo>
                <a:cubicBezTo>
                  <a:pt x="1583" y="817"/>
                  <a:pt x="1590" y="819"/>
                  <a:pt x="1593" y="817"/>
                </a:cubicBezTo>
                <a:cubicBezTo>
                  <a:pt x="1594" y="810"/>
                  <a:pt x="1584" y="810"/>
                  <a:pt x="1580" y="812"/>
                </a:cubicBezTo>
                <a:close/>
                <a:moveTo>
                  <a:pt x="946" y="819"/>
                </a:moveTo>
                <a:cubicBezTo>
                  <a:pt x="950" y="821"/>
                  <a:pt x="955" y="820"/>
                  <a:pt x="959" y="819"/>
                </a:cubicBezTo>
                <a:cubicBezTo>
                  <a:pt x="960" y="809"/>
                  <a:pt x="943" y="810"/>
                  <a:pt x="946" y="819"/>
                </a:cubicBezTo>
                <a:close/>
                <a:moveTo>
                  <a:pt x="760" y="818"/>
                </a:moveTo>
                <a:cubicBezTo>
                  <a:pt x="762" y="818"/>
                  <a:pt x="763" y="820"/>
                  <a:pt x="764" y="819"/>
                </a:cubicBezTo>
                <a:cubicBezTo>
                  <a:pt x="765" y="815"/>
                  <a:pt x="760" y="816"/>
                  <a:pt x="760" y="818"/>
                </a:cubicBezTo>
                <a:close/>
                <a:moveTo>
                  <a:pt x="1764" y="841"/>
                </a:moveTo>
                <a:cubicBezTo>
                  <a:pt x="1769" y="840"/>
                  <a:pt x="1771" y="837"/>
                  <a:pt x="1773" y="832"/>
                </a:cubicBezTo>
                <a:cubicBezTo>
                  <a:pt x="1768" y="830"/>
                  <a:pt x="1775" y="821"/>
                  <a:pt x="1771" y="817"/>
                </a:cubicBezTo>
                <a:cubicBezTo>
                  <a:pt x="1762" y="818"/>
                  <a:pt x="1768" y="832"/>
                  <a:pt x="1764" y="841"/>
                </a:cubicBezTo>
                <a:close/>
                <a:moveTo>
                  <a:pt x="954" y="831"/>
                </a:moveTo>
                <a:cubicBezTo>
                  <a:pt x="963" y="834"/>
                  <a:pt x="966" y="823"/>
                  <a:pt x="960" y="820"/>
                </a:cubicBezTo>
                <a:cubicBezTo>
                  <a:pt x="956" y="821"/>
                  <a:pt x="954" y="825"/>
                  <a:pt x="954" y="831"/>
                </a:cubicBezTo>
                <a:close/>
                <a:moveTo>
                  <a:pt x="1558" y="840"/>
                </a:moveTo>
                <a:cubicBezTo>
                  <a:pt x="1552" y="835"/>
                  <a:pt x="1546" y="829"/>
                  <a:pt x="1542" y="821"/>
                </a:cubicBezTo>
                <a:cubicBezTo>
                  <a:pt x="1541" y="831"/>
                  <a:pt x="1550" y="837"/>
                  <a:pt x="1558" y="840"/>
                </a:cubicBezTo>
                <a:close/>
                <a:moveTo>
                  <a:pt x="1581" y="830"/>
                </a:moveTo>
                <a:cubicBezTo>
                  <a:pt x="1589" y="831"/>
                  <a:pt x="1592" y="828"/>
                  <a:pt x="1593" y="822"/>
                </a:cubicBezTo>
                <a:cubicBezTo>
                  <a:pt x="1587" y="819"/>
                  <a:pt x="1581" y="823"/>
                  <a:pt x="1581" y="830"/>
                </a:cubicBezTo>
                <a:close/>
                <a:moveTo>
                  <a:pt x="621" y="828"/>
                </a:moveTo>
                <a:cubicBezTo>
                  <a:pt x="625" y="828"/>
                  <a:pt x="627" y="825"/>
                  <a:pt x="628" y="822"/>
                </a:cubicBezTo>
                <a:cubicBezTo>
                  <a:pt x="625" y="823"/>
                  <a:pt x="622" y="825"/>
                  <a:pt x="621" y="828"/>
                </a:cubicBezTo>
                <a:close/>
                <a:moveTo>
                  <a:pt x="794" y="831"/>
                </a:moveTo>
                <a:cubicBezTo>
                  <a:pt x="797" y="836"/>
                  <a:pt x="791" y="843"/>
                  <a:pt x="797" y="845"/>
                </a:cubicBezTo>
                <a:cubicBezTo>
                  <a:pt x="800" y="838"/>
                  <a:pt x="809" y="828"/>
                  <a:pt x="808" y="823"/>
                </a:cubicBezTo>
                <a:cubicBezTo>
                  <a:pt x="805" y="827"/>
                  <a:pt x="796" y="826"/>
                  <a:pt x="794" y="831"/>
                </a:cubicBezTo>
                <a:close/>
                <a:moveTo>
                  <a:pt x="1828" y="827"/>
                </a:moveTo>
                <a:cubicBezTo>
                  <a:pt x="1831" y="827"/>
                  <a:pt x="1832" y="828"/>
                  <a:pt x="1835" y="826"/>
                </a:cubicBezTo>
                <a:cubicBezTo>
                  <a:pt x="1833" y="825"/>
                  <a:pt x="1828" y="824"/>
                  <a:pt x="1828" y="827"/>
                </a:cubicBezTo>
                <a:close/>
                <a:moveTo>
                  <a:pt x="1891" y="889"/>
                </a:moveTo>
                <a:cubicBezTo>
                  <a:pt x="1912" y="872"/>
                  <a:pt x="1929" y="853"/>
                  <a:pt x="1946" y="832"/>
                </a:cubicBezTo>
                <a:cubicBezTo>
                  <a:pt x="1947" y="831"/>
                  <a:pt x="1948" y="830"/>
                  <a:pt x="1946" y="830"/>
                </a:cubicBezTo>
                <a:cubicBezTo>
                  <a:pt x="1928" y="850"/>
                  <a:pt x="1909" y="869"/>
                  <a:pt x="1891" y="889"/>
                </a:cubicBezTo>
                <a:close/>
                <a:moveTo>
                  <a:pt x="1921" y="843"/>
                </a:moveTo>
                <a:cubicBezTo>
                  <a:pt x="1925" y="840"/>
                  <a:pt x="1929" y="836"/>
                  <a:pt x="1932" y="832"/>
                </a:cubicBezTo>
                <a:cubicBezTo>
                  <a:pt x="1926" y="833"/>
                  <a:pt x="1921" y="843"/>
                  <a:pt x="1921" y="843"/>
                </a:cubicBezTo>
                <a:close/>
                <a:moveTo>
                  <a:pt x="774" y="846"/>
                </a:moveTo>
                <a:cubicBezTo>
                  <a:pt x="774" y="852"/>
                  <a:pt x="768" y="862"/>
                  <a:pt x="775" y="865"/>
                </a:cubicBezTo>
                <a:cubicBezTo>
                  <a:pt x="776" y="853"/>
                  <a:pt x="786" y="842"/>
                  <a:pt x="791" y="834"/>
                </a:cubicBezTo>
                <a:cubicBezTo>
                  <a:pt x="785" y="838"/>
                  <a:pt x="783" y="845"/>
                  <a:pt x="774" y="846"/>
                </a:cubicBezTo>
                <a:close/>
                <a:moveTo>
                  <a:pt x="1833" y="841"/>
                </a:moveTo>
                <a:cubicBezTo>
                  <a:pt x="1831" y="842"/>
                  <a:pt x="1827" y="840"/>
                  <a:pt x="1826" y="842"/>
                </a:cubicBezTo>
                <a:cubicBezTo>
                  <a:pt x="1828" y="844"/>
                  <a:pt x="1833" y="844"/>
                  <a:pt x="1833" y="841"/>
                </a:cubicBezTo>
                <a:close/>
                <a:moveTo>
                  <a:pt x="1909" y="857"/>
                </a:moveTo>
                <a:cubicBezTo>
                  <a:pt x="1912" y="852"/>
                  <a:pt x="1917" y="851"/>
                  <a:pt x="1919" y="845"/>
                </a:cubicBezTo>
                <a:cubicBezTo>
                  <a:pt x="1915" y="848"/>
                  <a:pt x="1909" y="854"/>
                  <a:pt x="1909" y="857"/>
                </a:cubicBezTo>
                <a:close/>
                <a:moveTo>
                  <a:pt x="657" y="849"/>
                </a:moveTo>
                <a:cubicBezTo>
                  <a:pt x="660" y="849"/>
                  <a:pt x="661" y="847"/>
                  <a:pt x="665" y="848"/>
                </a:cubicBezTo>
                <a:cubicBezTo>
                  <a:pt x="664" y="843"/>
                  <a:pt x="659" y="848"/>
                  <a:pt x="657" y="849"/>
                </a:cubicBezTo>
                <a:close/>
                <a:moveTo>
                  <a:pt x="751" y="871"/>
                </a:moveTo>
                <a:cubicBezTo>
                  <a:pt x="755" y="864"/>
                  <a:pt x="763" y="861"/>
                  <a:pt x="766" y="854"/>
                </a:cubicBezTo>
                <a:cubicBezTo>
                  <a:pt x="759" y="857"/>
                  <a:pt x="752" y="865"/>
                  <a:pt x="751" y="871"/>
                </a:cubicBezTo>
                <a:close/>
                <a:moveTo>
                  <a:pt x="646" y="869"/>
                </a:moveTo>
                <a:cubicBezTo>
                  <a:pt x="662" y="867"/>
                  <a:pt x="677" y="864"/>
                  <a:pt x="687" y="856"/>
                </a:cubicBezTo>
                <a:cubicBezTo>
                  <a:pt x="673" y="860"/>
                  <a:pt x="659" y="864"/>
                  <a:pt x="646" y="869"/>
                </a:cubicBezTo>
                <a:close/>
                <a:moveTo>
                  <a:pt x="645" y="887"/>
                </a:moveTo>
                <a:cubicBezTo>
                  <a:pt x="666" y="884"/>
                  <a:pt x="684" y="877"/>
                  <a:pt x="699" y="867"/>
                </a:cubicBezTo>
                <a:cubicBezTo>
                  <a:pt x="681" y="873"/>
                  <a:pt x="663" y="880"/>
                  <a:pt x="645" y="887"/>
                </a:cubicBezTo>
                <a:close/>
                <a:moveTo>
                  <a:pt x="1376" y="871"/>
                </a:moveTo>
                <a:cubicBezTo>
                  <a:pt x="1366" y="866"/>
                  <a:pt x="1368" y="886"/>
                  <a:pt x="1377" y="884"/>
                </a:cubicBezTo>
                <a:cubicBezTo>
                  <a:pt x="1379" y="880"/>
                  <a:pt x="1377" y="874"/>
                  <a:pt x="1376" y="871"/>
                </a:cubicBezTo>
                <a:close/>
                <a:moveTo>
                  <a:pt x="1359" y="889"/>
                </a:moveTo>
                <a:cubicBezTo>
                  <a:pt x="1364" y="889"/>
                  <a:pt x="1369" y="892"/>
                  <a:pt x="1371" y="888"/>
                </a:cubicBezTo>
                <a:cubicBezTo>
                  <a:pt x="1372" y="885"/>
                  <a:pt x="1369" y="885"/>
                  <a:pt x="1369" y="882"/>
                </a:cubicBezTo>
                <a:cubicBezTo>
                  <a:pt x="1365" y="882"/>
                  <a:pt x="1362" y="882"/>
                  <a:pt x="1359" y="882"/>
                </a:cubicBezTo>
                <a:cubicBezTo>
                  <a:pt x="1357" y="885"/>
                  <a:pt x="1358" y="887"/>
                  <a:pt x="1359" y="889"/>
                </a:cubicBezTo>
                <a:close/>
                <a:moveTo>
                  <a:pt x="1611" y="896"/>
                </a:moveTo>
                <a:cubicBezTo>
                  <a:pt x="1618" y="896"/>
                  <a:pt x="1621" y="900"/>
                  <a:pt x="1628" y="899"/>
                </a:cubicBezTo>
                <a:cubicBezTo>
                  <a:pt x="1628" y="890"/>
                  <a:pt x="1620" y="887"/>
                  <a:pt x="1613" y="885"/>
                </a:cubicBezTo>
                <a:cubicBezTo>
                  <a:pt x="1611" y="887"/>
                  <a:pt x="1611" y="892"/>
                  <a:pt x="1611" y="896"/>
                </a:cubicBezTo>
                <a:close/>
                <a:moveTo>
                  <a:pt x="1658" y="896"/>
                </a:moveTo>
                <a:cubicBezTo>
                  <a:pt x="1657" y="900"/>
                  <a:pt x="1659" y="900"/>
                  <a:pt x="1660" y="902"/>
                </a:cubicBezTo>
                <a:cubicBezTo>
                  <a:pt x="1658" y="903"/>
                  <a:pt x="1656" y="903"/>
                  <a:pt x="1656" y="907"/>
                </a:cubicBezTo>
                <a:cubicBezTo>
                  <a:pt x="1656" y="907"/>
                  <a:pt x="1657" y="907"/>
                  <a:pt x="1657" y="908"/>
                </a:cubicBezTo>
                <a:cubicBezTo>
                  <a:pt x="1659" y="908"/>
                  <a:pt x="1662" y="908"/>
                  <a:pt x="1664" y="908"/>
                </a:cubicBezTo>
                <a:cubicBezTo>
                  <a:pt x="1669" y="904"/>
                  <a:pt x="1667" y="890"/>
                  <a:pt x="1658" y="896"/>
                </a:cubicBezTo>
                <a:close/>
                <a:moveTo>
                  <a:pt x="592" y="918"/>
                </a:moveTo>
                <a:cubicBezTo>
                  <a:pt x="614" y="916"/>
                  <a:pt x="633" y="911"/>
                  <a:pt x="649" y="903"/>
                </a:cubicBezTo>
                <a:cubicBezTo>
                  <a:pt x="629" y="907"/>
                  <a:pt x="610" y="912"/>
                  <a:pt x="592" y="918"/>
                </a:cubicBezTo>
                <a:close/>
                <a:moveTo>
                  <a:pt x="1772" y="911"/>
                </a:moveTo>
                <a:cubicBezTo>
                  <a:pt x="1789" y="909"/>
                  <a:pt x="1809" y="910"/>
                  <a:pt x="1824" y="905"/>
                </a:cubicBezTo>
                <a:cubicBezTo>
                  <a:pt x="1808" y="905"/>
                  <a:pt x="1786" y="906"/>
                  <a:pt x="1772" y="911"/>
                </a:cubicBezTo>
                <a:close/>
                <a:moveTo>
                  <a:pt x="777" y="906"/>
                </a:moveTo>
                <a:cubicBezTo>
                  <a:pt x="772" y="915"/>
                  <a:pt x="772" y="930"/>
                  <a:pt x="766" y="939"/>
                </a:cubicBezTo>
                <a:cubicBezTo>
                  <a:pt x="765" y="930"/>
                  <a:pt x="765" y="921"/>
                  <a:pt x="761" y="916"/>
                </a:cubicBezTo>
                <a:cubicBezTo>
                  <a:pt x="756" y="923"/>
                  <a:pt x="762" y="933"/>
                  <a:pt x="760" y="940"/>
                </a:cubicBezTo>
                <a:cubicBezTo>
                  <a:pt x="756" y="929"/>
                  <a:pt x="751" y="920"/>
                  <a:pt x="747" y="911"/>
                </a:cubicBezTo>
                <a:cubicBezTo>
                  <a:pt x="743" y="912"/>
                  <a:pt x="742" y="915"/>
                  <a:pt x="742" y="920"/>
                </a:cubicBezTo>
                <a:cubicBezTo>
                  <a:pt x="752" y="930"/>
                  <a:pt x="757" y="943"/>
                  <a:pt x="765" y="953"/>
                </a:cubicBezTo>
                <a:cubicBezTo>
                  <a:pt x="771" y="952"/>
                  <a:pt x="773" y="955"/>
                  <a:pt x="777" y="955"/>
                </a:cubicBezTo>
                <a:cubicBezTo>
                  <a:pt x="777" y="951"/>
                  <a:pt x="778" y="949"/>
                  <a:pt x="779" y="947"/>
                </a:cubicBezTo>
                <a:cubicBezTo>
                  <a:pt x="783" y="945"/>
                  <a:pt x="789" y="946"/>
                  <a:pt x="791" y="942"/>
                </a:cubicBezTo>
                <a:cubicBezTo>
                  <a:pt x="788" y="941"/>
                  <a:pt x="785" y="945"/>
                  <a:pt x="783" y="942"/>
                </a:cubicBezTo>
                <a:cubicBezTo>
                  <a:pt x="793" y="935"/>
                  <a:pt x="803" y="929"/>
                  <a:pt x="816" y="925"/>
                </a:cubicBezTo>
                <a:cubicBezTo>
                  <a:pt x="816" y="923"/>
                  <a:pt x="817" y="922"/>
                  <a:pt x="816" y="919"/>
                </a:cubicBezTo>
                <a:cubicBezTo>
                  <a:pt x="815" y="919"/>
                  <a:pt x="814" y="917"/>
                  <a:pt x="811" y="918"/>
                </a:cubicBezTo>
                <a:cubicBezTo>
                  <a:pt x="800" y="926"/>
                  <a:pt x="785" y="932"/>
                  <a:pt x="773" y="941"/>
                </a:cubicBezTo>
                <a:cubicBezTo>
                  <a:pt x="771" y="926"/>
                  <a:pt x="780" y="919"/>
                  <a:pt x="783" y="907"/>
                </a:cubicBezTo>
                <a:cubicBezTo>
                  <a:pt x="781" y="906"/>
                  <a:pt x="779" y="906"/>
                  <a:pt x="777" y="906"/>
                </a:cubicBezTo>
                <a:close/>
                <a:moveTo>
                  <a:pt x="640" y="922"/>
                </a:moveTo>
                <a:cubicBezTo>
                  <a:pt x="652" y="920"/>
                  <a:pt x="660" y="917"/>
                  <a:pt x="669" y="911"/>
                </a:cubicBezTo>
                <a:cubicBezTo>
                  <a:pt x="659" y="914"/>
                  <a:pt x="649" y="918"/>
                  <a:pt x="640" y="922"/>
                </a:cubicBezTo>
                <a:close/>
                <a:moveTo>
                  <a:pt x="691" y="914"/>
                </a:moveTo>
                <a:cubicBezTo>
                  <a:pt x="669" y="930"/>
                  <a:pt x="638" y="936"/>
                  <a:pt x="614" y="949"/>
                </a:cubicBezTo>
                <a:cubicBezTo>
                  <a:pt x="599" y="956"/>
                  <a:pt x="578" y="957"/>
                  <a:pt x="566" y="967"/>
                </a:cubicBezTo>
                <a:cubicBezTo>
                  <a:pt x="569" y="972"/>
                  <a:pt x="575" y="971"/>
                  <a:pt x="580" y="973"/>
                </a:cubicBezTo>
                <a:cubicBezTo>
                  <a:pt x="603" y="980"/>
                  <a:pt x="628" y="993"/>
                  <a:pt x="649" y="1004"/>
                </a:cubicBezTo>
                <a:cubicBezTo>
                  <a:pt x="651" y="1007"/>
                  <a:pt x="655" y="1009"/>
                  <a:pt x="657" y="1013"/>
                </a:cubicBezTo>
                <a:cubicBezTo>
                  <a:pt x="667" y="1012"/>
                  <a:pt x="671" y="1018"/>
                  <a:pt x="673" y="1025"/>
                </a:cubicBezTo>
                <a:cubicBezTo>
                  <a:pt x="688" y="1023"/>
                  <a:pt x="705" y="1024"/>
                  <a:pt x="715" y="1017"/>
                </a:cubicBezTo>
                <a:cubicBezTo>
                  <a:pt x="712" y="1010"/>
                  <a:pt x="704" y="1007"/>
                  <a:pt x="696" y="1008"/>
                </a:cubicBezTo>
                <a:cubicBezTo>
                  <a:pt x="703" y="998"/>
                  <a:pt x="718" y="1006"/>
                  <a:pt x="728" y="1007"/>
                </a:cubicBezTo>
                <a:cubicBezTo>
                  <a:pt x="731" y="1009"/>
                  <a:pt x="732" y="1013"/>
                  <a:pt x="734" y="1018"/>
                </a:cubicBezTo>
                <a:cubicBezTo>
                  <a:pt x="743" y="1018"/>
                  <a:pt x="751" y="1017"/>
                  <a:pt x="758" y="1016"/>
                </a:cubicBezTo>
                <a:cubicBezTo>
                  <a:pt x="759" y="1012"/>
                  <a:pt x="756" y="1007"/>
                  <a:pt x="756" y="1002"/>
                </a:cubicBezTo>
                <a:cubicBezTo>
                  <a:pt x="738" y="1004"/>
                  <a:pt x="729" y="997"/>
                  <a:pt x="726" y="985"/>
                </a:cubicBezTo>
                <a:cubicBezTo>
                  <a:pt x="704" y="988"/>
                  <a:pt x="697" y="968"/>
                  <a:pt x="705" y="951"/>
                </a:cubicBezTo>
                <a:cubicBezTo>
                  <a:pt x="698" y="946"/>
                  <a:pt x="693" y="938"/>
                  <a:pt x="692" y="927"/>
                </a:cubicBezTo>
                <a:cubicBezTo>
                  <a:pt x="693" y="923"/>
                  <a:pt x="697" y="917"/>
                  <a:pt x="694" y="914"/>
                </a:cubicBezTo>
                <a:cubicBezTo>
                  <a:pt x="693" y="914"/>
                  <a:pt x="692" y="914"/>
                  <a:pt x="691" y="914"/>
                </a:cubicBezTo>
                <a:close/>
                <a:moveTo>
                  <a:pt x="1664" y="965"/>
                </a:moveTo>
                <a:cubicBezTo>
                  <a:pt x="1665" y="961"/>
                  <a:pt x="1658" y="959"/>
                  <a:pt x="1660" y="956"/>
                </a:cubicBezTo>
                <a:cubicBezTo>
                  <a:pt x="1665" y="955"/>
                  <a:pt x="1666" y="959"/>
                  <a:pt x="1670" y="959"/>
                </a:cubicBezTo>
                <a:cubicBezTo>
                  <a:pt x="1671" y="954"/>
                  <a:pt x="1665" y="956"/>
                  <a:pt x="1666" y="951"/>
                </a:cubicBezTo>
                <a:cubicBezTo>
                  <a:pt x="1667" y="951"/>
                  <a:pt x="1669" y="951"/>
                  <a:pt x="1670" y="951"/>
                </a:cubicBezTo>
                <a:cubicBezTo>
                  <a:pt x="1669" y="948"/>
                  <a:pt x="1667" y="942"/>
                  <a:pt x="1669" y="940"/>
                </a:cubicBezTo>
                <a:cubicBezTo>
                  <a:pt x="1674" y="942"/>
                  <a:pt x="1678" y="946"/>
                  <a:pt x="1684" y="947"/>
                </a:cubicBezTo>
                <a:cubicBezTo>
                  <a:pt x="1679" y="940"/>
                  <a:pt x="1674" y="933"/>
                  <a:pt x="1665" y="930"/>
                </a:cubicBezTo>
                <a:cubicBezTo>
                  <a:pt x="1663" y="933"/>
                  <a:pt x="1666" y="935"/>
                  <a:pt x="1664" y="937"/>
                </a:cubicBezTo>
                <a:cubicBezTo>
                  <a:pt x="1658" y="928"/>
                  <a:pt x="1654" y="917"/>
                  <a:pt x="1639" y="917"/>
                </a:cubicBezTo>
                <a:cubicBezTo>
                  <a:pt x="1647" y="933"/>
                  <a:pt x="1643" y="961"/>
                  <a:pt x="1664" y="965"/>
                </a:cubicBezTo>
                <a:close/>
                <a:moveTo>
                  <a:pt x="1428" y="944"/>
                </a:moveTo>
                <a:cubicBezTo>
                  <a:pt x="1421" y="952"/>
                  <a:pt x="1430" y="945"/>
                  <a:pt x="1434" y="941"/>
                </a:cubicBezTo>
                <a:cubicBezTo>
                  <a:pt x="1434" y="937"/>
                  <a:pt x="1437" y="924"/>
                  <a:pt x="1430" y="925"/>
                </a:cubicBezTo>
                <a:cubicBezTo>
                  <a:pt x="1429" y="932"/>
                  <a:pt x="1429" y="934"/>
                  <a:pt x="1428" y="944"/>
                </a:cubicBezTo>
                <a:close/>
                <a:moveTo>
                  <a:pt x="1569" y="926"/>
                </a:moveTo>
                <a:cubicBezTo>
                  <a:pt x="1567" y="933"/>
                  <a:pt x="1573" y="935"/>
                  <a:pt x="1578" y="936"/>
                </a:cubicBezTo>
                <a:cubicBezTo>
                  <a:pt x="1581" y="930"/>
                  <a:pt x="1575" y="922"/>
                  <a:pt x="1569" y="926"/>
                </a:cubicBezTo>
                <a:close/>
                <a:moveTo>
                  <a:pt x="738" y="941"/>
                </a:moveTo>
                <a:cubicBezTo>
                  <a:pt x="732" y="936"/>
                  <a:pt x="727" y="926"/>
                  <a:pt x="724" y="937"/>
                </a:cubicBezTo>
                <a:cubicBezTo>
                  <a:pt x="731" y="942"/>
                  <a:pt x="741" y="945"/>
                  <a:pt x="750" y="949"/>
                </a:cubicBezTo>
                <a:cubicBezTo>
                  <a:pt x="750" y="945"/>
                  <a:pt x="743" y="944"/>
                  <a:pt x="738" y="941"/>
                </a:cubicBezTo>
                <a:close/>
                <a:moveTo>
                  <a:pt x="749" y="938"/>
                </a:moveTo>
                <a:cubicBezTo>
                  <a:pt x="746" y="937"/>
                  <a:pt x="744" y="931"/>
                  <a:pt x="741" y="933"/>
                </a:cubicBezTo>
                <a:cubicBezTo>
                  <a:pt x="743" y="934"/>
                  <a:pt x="746" y="940"/>
                  <a:pt x="749" y="938"/>
                </a:cubicBezTo>
                <a:close/>
                <a:moveTo>
                  <a:pt x="1695" y="933"/>
                </a:moveTo>
                <a:cubicBezTo>
                  <a:pt x="1696" y="937"/>
                  <a:pt x="1697" y="939"/>
                  <a:pt x="1697" y="941"/>
                </a:cubicBezTo>
                <a:cubicBezTo>
                  <a:pt x="1699" y="941"/>
                  <a:pt x="1701" y="941"/>
                  <a:pt x="1702" y="941"/>
                </a:cubicBezTo>
                <a:cubicBezTo>
                  <a:pt x="1702" y="938"/>
                  <a:pt x="1698" y="937"/>
                  <a:pt x="1701" y="933"/>
                </a:cubicBezTo>
                <a:cubicBezTo>
                  <a:pt x="1698" y="934"/>
                  <a:pt x="1697" y="931"/>
                  <a:pt x="1695" y="933"/>
                </a:cubicBezTo>
                <a:close/>
                <a:moveTo>
                  <a:pt x="1384" y="948"/>
                </a:moveTo>
                <a:cubicBezTo>
                  <a:pt x="1390" y="946"/>
                  <a:pt x="1390" y="938"/>
                  <a:pt x="1394" y="934"/>
                </a:cubicBezTo>
                <a:cubicBezTo>
                  <a:pt x="1386" y="934"/>
                  <a:pt x="1389" y="945"/>
                  <a:pt x="1384" y="948"/>
                </a:cubicBezTo>
                <a:close/>
                <a:moveTo>
                  <a:pt x="1574" y="943"/>
                </a:moveTo>
                <a:cubicBezTo>
                  <a:pt x="1574" y="941"/>
                  <a:pt x="1574" y="940"/>
                  <a:pt x="1574" y="938"/>
                </a:cubicBezTo>
                <a:cubicBezTo>
                  <a:pt x="1572" y="935"/>
                  <a:pt x="1566" y="936"/>
                  <a:pt x="1561" y="936"/>
                </a:cubicBezTo>
                <a:cubicBezTo>
                  <a:pt x="1558" y="943"/>
                  <a:pt x="1567" y="944"/>
                  <a:pt x="1574" y="943"/>
                </a:cubicBezTo>
                <a:close/>
                <a:moveTo>
                  <a:pt x="1680" y="937"/>
                </a:moveTo>
                <a:cubicBezTo>
                  <a:pt x="1680" y="939"/>
                  <a:pt x="1682" y="939"/>
                  <a:pt x="1682" y="941"/>
                </a:cubicBezTo>
                <a:cubicBezTo>
                  <a:pt x="1686" y="938"/>
                  <a:pt x="1690" y="942"/>
                  <a:pt x="1693" y="940"/>
                </a:cubicBezTo>
                <a:cubicBezTo>
                  <a:pt x="1689" y="939"/>
                  <a:pt x="1684" y="935"/>
                  <a:pt x="1680" y="937"/>
                </a:cubicBezTo>
                <a:close/>
                <a:moveTo>
                  <a:pt x="1769" y="941"/>
                </a:moveTo>
                <a:cubicBezTo>
                  <a:pt x="1780" y="944"/>
                  <a:pt x="1791" y="940"/>
                  <a:pt x="1800" y="943"/>
                </a:cubicBezTo>
                <a:cubicBezTo>
                  <a:pt x="1804" y="945"/>
                  <a:pt x="1804" y="951"/>
                  <a:pt x="1810" y="948"/>
                </a:cubicBezTo>
                <a:cubicBezTo>
                  <a:pt x="1806" y="935"/>
                  <a:pt x="1781" y="939"/>
                  <a:pt x="1769" y="941"/>
                </a:cubicBezTo>
                <a:close/>
                <a:moveTo>
                  <a:pt x="1564" y="955"/>
                </a:moveTo>
                <a:cubicBezTo>
                  <a:pt x="1570" y="958"/>
                  <a:pt x="1576" y="954"/>
                  <a:pt x="1575" y="947"/>
                </a:cubicBezTo>
                <a:cubicBezTo>
                  <a:pt x="1569" y="945"/>
                  <a:pt x="1562" y="947"/>
                  <a:pt x="1564" y="955"/>
                </a:cubicBezTo>
                <a:close/>
                <a:moveTo>
                  <a:pt x="194" y="982"/>
                </a:moveTo>
                <a:cubicBezTo>
                  <a:pt x="163" y="962"/>
                  <a:pt x="114" y="953"/>
                  <a:pt x="71" y="948"/>
                </a:cubicBezTo>
                <a:cubicBezTo>
                  <a:pt x="71" y="949"/>
                  <a:pt x="70" y="949"/>
                  <a:pt x="70" y="951"/>
                </a:cubicBezTo>
                <a:cubicBezTo>
                  <a:pt x="60" y="1009"/>
                  <a:pt x="55" y="1085"/>
                  <a:pt x="62" y="1155"/>
                </a:cubicBezTo>
                <a:cubicBezTo>
                  <a:pt x="64" y="1176"/>
                  <a:pt x="67" y="1200"/>
                  <a:pt x="71" y="1218"/>
                </a:cubicBezTo>
                <a:cubicBezTo>
                  <a:pt x="81" y="1271"/>
                  <a:pt x="98" y="1325"/>
                  <a:pt x="111" y="1376"/>
                </a:cubicBezTo>
                <a:cubicBezTo>
                  <a:pt x="115" y="1391"/>
                  <a:pt x="122" y="1410"/>
                  <a:pt x="128" y="1413"/>
                </a:cubicBezTo>
                <a:cubicBezTo>
                  <a:pt x="138" y="1418"/>
                  <a:pt x="153" y="1406"/>
                  <a:pt x="161" y="1402"/>
                </a:cubicBezTo>
                <a:cubicBezTo>
                  <a:pt x="169" y="1397"/>
                  <a:pt x="178" y="1394"/>
                  <a:pt x="181" y="1389"/>
                </a:cubicBezTo>
                <a:cubicBezTo>
                  <a:pt x="182" y="1384"/>
                  <a:pt x="174" y="1384"/>
                  <a:pt x="176" y="1382"/>
                </a:cubicBezTo>
                <a:cubicBezTo>
                  <a:pt x="208" y="1379"/>
                  <a:pt x="237" y="1374"/>
                  <a:pt x="259" y="1361"/>
                </a:cubicBezTo>
                <a:cubicBezTo>
                  <a:pt x="269" y="1361"/>
                  <a:pt x="278" y="1370"/>
                  <a:pt x="289" y="1366"/>
                </a:cubicBezTo>
                <a:cubicBezTo>
                  <a:pt x="284" y="1361"/>
                  <a:pt x="280" y="1355"/>
                  <a:pt x="276" y="1350"/>
                </a:cubicBezTo>
                <a:cubicBezTo>
                  <a:pt x="268" y="1352"/>
                  <a:pt x="262" y="1348"/>
                  <a:pt x="261" y="1342"/>
                </a:cubicBezTo>
                <a:cubicBezTo>
                  <a:pt x="258" y="1328"/>
                  <a:pt x="271" y="1317"/>
                  <a:pt x="282" y="1315"/>
                </a:cubicBezTo>
                <a:cubicBezTo>
                  <a:pt x="278" y="1308"/>
                  <a:pt x="268" y="1304"/>
                  <a:pt x="259" y="1299"/>
                </a:cubicBezTo>
                <a:cubicBezTo>
                  <a:pt x="240" y="1290"/>
                  <a:pt x="219" y="1284"/>
                  <a:pt x="193" y="1284"/>
                </a:cubicBezTo>
                <a:cubicBezTo>
                  <a:pt x="203" y="1281"/>
                  <a:pt x="219" y="1278"/>
                  <a:pt x="231" y="1279"/>
                </a:cubicBezTo>
                <a:cubicBezTo>
                  <a:pt x="231" y="1274"/>
                  <a:pt x="228" y="1272"/>
                  <a:pt x="229" y="1267"/>
                </a:cubicBezTo>
                <a:cubicBezTo>
                  <a:pt x="250" y="1284"/>
                  <a:pt x="266" y="1306"/>
                  <a:pt x="297" y="1313"/>
                </a:cubicBezTo>
                <a:cubicBezTo>
                  <a:pt x="290" y="1291"/>
                  <a:pt x="323" y="1272"/>
                  <a:pt x="327" y="1298"/>
                </a:cubicBezTo>
                <a:cubicBezTo>
                  <a:pt x="337" y="1295"/>
                  <a:pt x="346" y="1299"/>
                  <a:pt x="347" y="1307"/>
                </a:cubicBezTo>
                <a:cubicBezTo>
                  <a:pt x="349" y="1324"/>
                  <a:pt x="333" y="1326"/>
                  <a:pt x="326" y="1332"/>
                </a:cubicBezTo>
                <a:cubicBezTo>
                  <a:pt x="330" y="1338"/>
                  <a:pt x="337" y="1340"/>
                  <a:pt x="343" y="1343"/>
                </a:cubicBezTo>
                <a:cubicBezTo>
                  <a:pt x="349" y="1346"/>
                  <a:pt x="354" y="1353"/>
                  <a:pt x="362" y="1352"/>
                </a:cubicBezTo>
                <a:cubicBezTo>
                  <a:pt x="362" y="1349"/>
                  <a:pt x="360" y="1341"/>
                  <a:pt x="363" y="1339"/>
                </a:cubicBezTo>
                <a:cubicBezTo>
                  <a:pt x="366" y="1348"/>
                  <a:pt x="372" y="1352"/>
                  <a:pt x="379" y="1357"/>
                </a:cubicBezTo>
                <a:cubicBezTo>
                  <a:pt x="383" y="1357"/>
                  <a:pt x="381" y="1351"/>
                  <a:pt x="385" y="1352"/>
                </a:cubicBezTo>
                <a:cubicBezTo>
                  <a:pt x="398" y="1357"/>
                  <a:pt x="415" y="1361"/>
                  <a:pt x="428" y="1353"/>
                </a:cubicBezTo>
                <a:cubicBezTo>
                  <a:pt x="422" y="1337"/>
                  <a:pt x="403" y="1335"/>
                  <a:pt x="387" y="1329"/>
                </a:cubicBezTo>
                <a:cubicBezTo>
                  <a:pt x="393" y="1327"/>
                  <a:pt x="400" y="1330"/>
                  <a:pt x="406" y="1329"/>
                </a:cubicBezTo>
                <a:cubicBezTo>
                  <a:pt x="404" y="1314"/>
                  <a:pt x="387" y="1305"/>
                  <a:pt x="371" y="1301"/>
                </a:cubicBezTo>
                <a:cubicBezTo>
                  <a:pt x="375" y="1298"/>
                  <a:pt x="382" y="1302"/>
                  <a:pt x="386" y="1300"/>
                </a:cubicBezTo>
                <a:cubicBezTo>
                  <a:pt x="384" y="1291"/>
                  <a:pt x="377" y="1277"/>
                  <a:pt x="371" y="1273"/>
                </a:cubicBezTo>
                <a:cubicBezTo>
                  <a:pt x="366" y="1270"/>
                  <a:pt x="356" y="1274"/>
                  <a:pt x="355" y="1265"/>
                </a:cubicBezTo>
                <a:cubicBezTo>
                  <a:pt x="357" y="1264"/>
                  <a:pt x="363" y="1267"/>
                  <a:pt x="362" y="1263"/>
                </a:cubicBezTo>
                <a:cubicBezTo>
                  <a:pt x="361" y="1255"/>
                  <a:pt x="356" y="1249"/>
                  <a:pt x="352" y="1242"/>
                </a:cubicBezTo>
                <a:cubicBezTo>
                  <a:pt x="330" y="1238"/>
                  <a:pt x="308" y="1228"/>
                  <a:pt x="282" y="1230"/>
                </a:cubicBezTo>
                <a:cubicBezTo>
                  <a:pt x="276" y="1223"/>
                  <a:pt x="264" y="1217"/>
                  <a:pt x="260" y="1212"/>
                </a:cubicBezTo>
                <a:cubicBezTo>
                  <a:pt x="288" y="1216"/>
                  <a:pt x="313" y="1226"/>
                  <a:pt x="343" y="1231"/>
                </a:cubicBezTo>
                <a:cubicBezTo>
                  <a:pt x="342" y="1220"/>
                  <a:pt x="338" y="1212"/>
                  <a:pt x="331" y="1206"/>
                </a:cubicBezTo>
                <a:cubicBezTo>
                  <a:pt x="320" y="1205"/>
                  <a:pt x="313" y="1194"/>
                  <a:pt x="307" y="1190"/>
                </a:cubicBezTo>
                <a:cubicBezTo>
                  <a:pt x="315" y="1189"/>
                  <a:pt x="316" y="1193"/>
                  <a:pt x="323" y="1193"/>
                </a:cubicBezTo>
                <a:cubicBezTo>
                  <a:pt x="322" y="1185"/>
                  <a:pt x="320" y="1181"/>
                  <a:pt x="317" y="1174"/>
                </a:cubicBezTo>
                <a:cubicBezTo>
                  <a:pt x="315" y="1170"/>
                  <a:pt x="311" y="1161"/>
                  <a:pt x="307" y="1160"/>
                </a:cubicBezTo>
                <a:cubicBezTo>
                  <a:pt x="297" y="1158"/>
                  <a:pt x="297" y="1171"/>
                  <a:pt x="293" y="1178"/>
                </a:cubicBezTo>
                <a:cubicBezTo>
                  <a:pt x="281" y="1197"/>
                  <a:pt x="255" y="1200"/>
                  <a:pt x="252" y="1169"/>
                </a:cubicBezTo>
                <a:cubicBezTo>
                  <a:pt x="228" y="1168"/>
                  <a:pt x="232" y="1130"/>
                  <a:pt x="255" y="1130"/>
                </a:cubicBezTo>
                <a:cubicBezTo>
                  <a:pt x="257" y="1120"/>
                  <a:pt x="267" y="1114"/>
                  <a:pt x="277" y="1118"/>
                </a:cubicBezTo>
                <a:cubicBezTo>
                  <a:pt x="282" y="1121"/>
                  <a:pt x="293" y="1132"/>
                  <a:pt x="295" y="1137"/>
                </a:cubicBezTo>
                <a:cubicBezTo>
                  <a:pt x="297" y="1142"/>
                  <a:pt x="294" y="1153"/>
                  <a:pt x="303" y="1151"/>
                </a:cubicBezTo>
                <a:cubicBezTo>
                  <a:pt x="302" y="1147"/>
                  <a:pt x="302" y="1144"/>
                  <a:pt x="301" y="1141"/>
                </a:cubicBezTo>
                <a:cubicBezTo>
                  <a:pt x="288" y="1124"/>
                  <a:pt x="284" y="1099"/>
                  <a:pt x="272" y="1081"/>
                </a:cubicBezTo>
                <a:cubicBezTo>
                  <a:pt x="251" y="1082"/>
                  <a:pt x="238" y="1075"/>
                  <a:pt x="230" y="1063"/>
                </a:cubicBezTo>
                <a:cubicBezTo>
                  <a:pt x="228" y="1053"/>
                  <a:pt x="231" y="1042"/>
                  <a:pt x="240" y="1039"/>
                </a:cubicBezTo>
                <a:cubicBezTo>
                  <a:pt x="244" y="1038"/>
                  <a:pt x="246" y="1038"/>
                  <a:pt x="250" y="1038"/>
                </a:cubicBezTo>
                <a:cubicBezTo>
                  <a:pt x="241" y="1017"/>
                  <a:pt x="217" y="1010"/>
                  <a:pt x="197" y="1000"/>
                </a:cubicBezTo>
                <a:cubicBezTo>
                  <a:pt x="202" y="1000"/>
                  <a:pt x="207" y="1004"/>
                  <a:pt x="211" y="1001"/>
                </a:cubicBezTo>
                <a:cubicBezTo>
                  <a:pt x="208" y="993"/>
                  <a:pt x="201" y="986"/>
                  <a:pt x="194" y="982"/>
                </a:cubicBezTo>
                <a:close/>
                <a:moveTo>
                  <a:pt x="1396" y="983"/>
                </a:moveTo>
                <a:cubicBezTo>
                  <a:pt x="1392" y="985"/>
                  <a:pt x="1387" y="980"/>
                  <a:pt x="1384" y="984"/>
                </a:cubicBezTo>
                <a:cubicBezTo>
                  <a:pt x="1409" y="993"/>
                  <a:pt x="1419" y="972"/>
                  <a:pt x="1419" y="951"/>
                </a:cubicBezTo>
                <a:cubicBezTo>
                  <a:pt x="1417" y="951"/>
                  <a:pt x="1416" y="949"/>
                  <a:pt x="1414" y="950"/>
                </a:cubicBezTo>
                <a:cubicBezTo>
                  <a:pt x="1414" y="966"/>
                  <a:pt x="1407" y="976"/>
                  <a:pt x="1396" y="983"/>
                </a:cubicBezTo>
                <a:close/>
                <a:moveTo>
                  <a:pt x="1765" y="960"/>
                </a:moveTo>
                <a:cubicBezTo>
                  <a:pt x="1771" y="961"/>
                  <a:pt x="1778" y="962"/>
                  <a:pt x="1786" y="962"/>
                </a:cubicBezTo>
                <a:cubicBezTo>
                  <a:pt x="1784" y="956"/>
                  <a:pt x="1792" y="959"/>
                  <a:pt x="1791" y="955"/>
                </a:cubicBezTo>
                <a:cubicBezTo>
                  <a:pt x="1792" y="951"/>
                  <a:pt x="1789" y="951"/>
                  <a:pt x="1787" y="950"/>
                </a:cubicBezTo>
                <a:cubicBezTo>
                  <a:pt x="1784" y="957"/>
                  <a:pt x="1774" y="958"/>
                  <a:pt x="1765" y="960"/>
                </a:cubicBezTo>
                <a:close/>
                <a:moveTo>
                  <a:pt x="793" y="952"/>
                </a:moveTo>
                <a:cubicBezTo>
                  <a:pt x="789" y="951"/>
                  <a:pt x="782" y="949"/>
                  <a:pt x="779" y="952"/>
                </a:cubicBezTo>
                <a:cubicBezTo>
                  <a:pt x="783" y="952"/>
                  <a:pt x="790" y="955"/>
                  <a:pt x="793" y="952"/>
                </a:cubicBezTo>
                <a:close/>
                <a:moveTo>
                  <a:pt x="801" y="952"/>
                </a:moveTo>
                <a:cubicBezTo>
                  <a:pt x="801" y="953"/>
                  <a:pt x="801" y="954"/>
                  <a:pt x="801" y="955"/>
                </a:cubicBezTo>
                <a:cubicBezTo>
                  <a:pt x="803" y="956"/>
                  <a:pt x="804" y="957"/>
                  <a:pt x="807" y="957"/>
                </a:cubicBezTo>
                <a:cubicBezTo>
                  <a:pt x="808" y="956"/>
                  <a:pt x="808" y="954"/>
                  <a:pt x="808" y="952"/>
                </a:cubicBezTo>
                <a:cubicBezTo>
                  <a:pt x="807" y="950"/>
                  <a:pt x="802" y="950"/>
                  <a:pt x="801" y="952"/>
                </a:cubicBezTo>
                <a:close/>
                <a:moveTo>
                  <a:pt x="749" y="974"/>
                </a:moveTo>
                <a:cubicBezTo>
                  <a:pt x="740" y="970"/>
                  <a:pt x="737" y="961"/>
                  <a:pt x="729" y="956"/>
                </a:cubicBezTo>
                <a:cubicBezTo>
                  <a:pt x="732" y="965"/>
                  <a:pt x="739" y="975"/>
                  <a:pt x="749" y="974"/>
                </a:cubicBezTo>
                <a:close/>
                <a:moveTo>
                  <a:pt x="1756" y="1020"/>
                </a:moveTo>
                <a:cubicBezTo>
                  <a:pt x="1772" y="1005"/>
                  <a:pt x="1784" y="986"/>
                  <a:pt x="1791" y="963"/>
                </a:cubicBezTo>
                <a:cubicBezTo>
                  <a:pt x="1781" y="963"/>
                  <a:pt x="1780" y="974"/>
                  <a:pt x="1765" y="971"/>
                </a:cubicBezTo>
                <a:cubicBezTo>
                  <a:pt x="1768" y="976"/>
                  <a:pt x="1777" y="970"/>
                  <a:pt x="1780" y="975"/>
                </a:cubicBezTo>
                <a:cubicBezTo>
                  <a:pt x="1776" y="980"/>
                  <a:pt x="1774" y="984"/>
                  <a:pt x="1776" y="992"/>
                </a:cubicBezTo>
                <a:cubicBezTo>
                  <a:pt x="1769" y="995"/>
                  <a:pt x="1760" y="996"/>
                  <a:pt x="1753" y="996"/>
                </a:cubicBezTo>
                <a:cubicBezTo>
                  <a:pt x="1757" y="998"/>
                  <a:pt x="1763" y="998"/>
                  <a:pt x="1767" y="1001"/>
                </a:cubicBezTo>
                <a:cubicBezTo>
                  <a:pt x="1768" y="1008"/>
                  <a:pt x="1759" y="1005"/>
                  <a:pt x="1756" y="1008"/>
                </a:cubicBezTo>
                <a:cubicBezTo>
                  <a:pt x="1760" y="1014"/>
                  <a:pt x="1757" y="1017"/>
                  <a:pt x="1756" y="1020"/>
                </a:cubicBezTo>
                <a:close/>
                <a:moveTo>
                  <a:pt x="1175" y="981"/>
                </a:moveTo>
                <a:cubicBezTo>
                  <a:pt x="1177" y="978"/>
                  <a:pt x="1178" y="964"/>
                  <a:pt x="1177" y="963"/>
                </a:cubicBezTo>
                <a:cubicBezTo>
                  <a:pt x="1175" y="969"/>
                  <a:pt x="1172" y="977"/>
                  <a:pt x="1175" y="981"/>
                </a:cubicBezTo>
                <a:close/>
                <a:moveTo>
                  <a:pt x="1199" y="986"/>
                </a:moveTo>
                <a:cubicBezTo>
                  <a:pt x="1199" y="982"/>
                  <a:pt x="1197" y="980"/>
                  <a:pt x="1193" y="980"/>
                </a:cubicBezTo>
                <a:cubicBezTo>
                  <a:pt x="1192" y="981"/>
                  <a:pt x="1191" y="983"/>
                  <a:pt x="1192" y="986"/>
                </a:cubicBezTo>
                <a:cubicBezTo>
                  <a:pt x="1202" y="992"/>
                  <a:pt x="1204" y="1006"/>
                  <a:pt x="1215" y="1012"/>
                </a:cubicBezTo>
                <a:cubicBezTo>
                  <a:pt x="1213" y="1000"/>
                  <a:pt x="1205" y="994"/>
                  <a:pt x="1199" y="986"/>
                </a:cubicBezTo>
                <a:close/>
                <a:moveTo>
                  <a:pt x="1218" y="1002"/>
                </a:moveTo>
                <a:cubicBezTo>
                  <a:pt x="1218" y="1008"/>
                  <a:pt x="1215" y="1015"/>
                  <a:pt x="1212" y="1017"/>
                </a:cubicBezTo>
                <a:cubicBezTo>
                  <a:pt x="1207" y="1012"/>
                  <a:pt x="1204" y="1007"/>
                  <a:pt x="1197" y="1005"/>
                </a:cubicBezTo>
                <a:cubicBezTo>
                  <a:pt x="1198" y="1010"/>
                  <a:pt x="1204" y="1010"/>
                  <a:pt x="1204" y="1015"/>
                </a:cubicBezTo>
                <a:cubicBezTo>
                  <a:pt x="1192" y="1013"/>
                  <a:pt x="1185" y="1007"/>
                  <a:pt x="1174" y="1004"/>
                </a:cubicBezTo>
                <a:cubicBezTo>
                  <a:pt x="1173" y="1005"/>
                  <a:pt x="1173" y="1007"/>
                  <a:pt x="1173" y="1009"/>
                </a:cubicBezTo>
                <a:cubicBezTo>
                  <a:pt x="1182" y="1011"/>
                  <a:pt x="1198" y="1012"/>
                  <a:pt x="1203" y="1023"/>
                </a:cubicBezTo>
                <a:cubicBezTo>
                  <a:pt x="1201" y="1031"/>
                  <a:pt x="1186" y="1026"/>
                  <a:pt x="1182" y="1033"/>
                </a:cubicBezTo>
                <a:cubicBezTo>
                  <a:pt x="1191" y="1033"/>
                  <a:pt x="1196" y="1036"/>
                  <a:pt x="1204" y="1037"/>
                </a:cubicBezTo>
                <a:cubicBezTo>
                  <a:pt x="1208" y="1028"/>
                  <a:pt x="1211" y="1017"/>
                  <a:pt x="1223" y="1015"/>
                </a:cubicBezTo>
                <a:cubicBezTo>
                  <a:pt x="1219" y="1001"/>
                  <a:pt x="1226" y="975"/>
                  <a:pt x="1222" y="963"/>
                </a:cubicBezTo>
                <a:cubicBezTo>
                  <a:pt x="1213" y="971"/>
                  <a:pt x="1220" y="989"/>
                  <a:pt x="1218" y="1002"/>
                </a:cubicBezTo>
                <a:close/>
                <a:moveTo>
                  <a:pt x="798" y="985"/>
                </a:moveTo>
                <a:cubicBezTo>
                  <a:pt x="807" y="981"/>
                  <a:pt x="809" y="972"/>
                  <a:pt x="817" y="967"/>
                </a:cubicBezTo>
                <a:cubicBezTo>
                  <a:pt x="817" y="966"/>
                  <a:pt x="817" y="965"/>
                  <a:pt x="816" y="965"/>
                </a:cubicBezTo>
                <a:cubicBezTo>
                  <a:pt x="801" y="968"/>
                  <a:pt x="799" y="984"/>
                  <a:pt x="778" y="980"/>
                </a:cubicBezTo>
                <a:cubicBezTo>
                  <a:pt x="775" y="984"/>
                  <a:pt x="765" y="982"/>
                  <a:pt x="764" y="988"/>
                </a:cubicBezTo>
                <a:cubicBezTo>
                  <a:pt x="771" y="983"/>
                  <a:pt x="788" y="989"/>
                  <a:pt x="798" y="985"/>
                </a:cubicBezTo>
                <a:close/>
                <a:moveTo>
                  <a:pt x="1239" y="992"/>
                </a:moveTo>
                <a:cubicBezTo>
                  <a:pt x="1241" y="984"/>
                  <a:pt x="1249" y="983"/>
                  <a:pt x="1249" y="974"/>
                </a:cubicBezTo>
                <a:cubicBezTo>
                  <a:pt x="1239" y="972"/>
                  <a:pt x="1242" y="989"/>
                  <a:pt x="1239" y="992"/>
                </a:cubicBezTo>
                <a:close/>
                <a:moveTo>
                  <a:pt x="1160" y="1030"/>
                </a:moveTo>
                <a:cubicBezTo>
                  <a:pt x="1162" y="1024"/>
                  <a:pt x="1161" y="1014"/>
                  <a:pt x="1166" y="1010"/>
                </a:cubicBezTo>
                <a:cubicBezTo>
                  <a:pt x="1160" y="1001"/>
                  <a:pt x="1168" y="989"/>
                  <a:pt x="1166" y="983"/>
                </a:cubicBezTo>
                <a:cubicBezTo>
                  <a:pt x="1165" y="984"/>
                  <a:pt x="1162" y="984"/>
                  <a:pt x="1160" y="985"/>
                </a:cubicBezTo>
                <a:cubicBezTo>
                  <a:pt x="1158" y="993"/>
                  <a:pt x="1158" y="1003"/>
                  <a:pt x="1160" y="1010"/>
                </a:cubicBezTo>
                <a:cubicBezTo>
                  <a:pt x="1150" y="1019"/>
                  <a:pt x="1160" y="1034"/>
                  <a:pt x="1162" y="1044"/>
                </a:cubicBezTo>
                <a:cubicBezTo>
                  <a:pt x="1154" y="1047"/>
                  <a:pt x="1151" y="1068"/>
                  <a:pt x="1160" y="1073"/>
                </a:cubicBezTo>
                <a:cubicBezTo>
                  <a:pt x="1159" y="1063"/>
                  <a:pt x="1160" y="1048"/>
                  <a:pt x="1166" y="1040"/>
                </a:cubicBezTo>
                <a:cubicBezTo>
                  <a:pt x="1164" y="1037"/>
                  <a:pt x="1160" y="1035"/>
                  <a:pt x="1160" y="1030"/>
                </a:cubicBezTo>
                <a:close/>
                <a:moveTo>
                  <a:pt x="1262" y="1000"/>
                </a:moveTo>
                <a:cubicBezTo>
                  <a:pt x="1265" y="1000"/>
                  <a:pt x="1267" y="999"/>
                  <a:pt x="1270" y="998"/>
                </a:cubicBezTo>
                <a:cubicBezTo>
                  <a:pt x="1270" y="997"/>
                  <a:pt x="1270" y="995"/>
                  <a:pt x="1270" y="995"/>
                </a:cubicBezTo>
                <a:cubicBezTo>
                  <a:pt x="1267" y="991"/>
                  <a:pt x="1260" y="993"/>
                  <a:pt x="1262" y="1000"/>
                </a:cubicBezTo>
                <a:close/>
                <a:moveTo>
                  <a:pt x="1237" y="1014"/>
                </a:moveTo>
                <a:cubicBezTo>
                  <a:pt x="1242" y="1011"/>
                  <a:pt x="1249" y="1001"/>
                  <a:pt x="1247" y="997"/>
                </a:cubicBezTo>
                <a:cubicBezTo>
                  <a:pt x="1243" y="1002"/>
                  <a:pt x="1240" y="1007"/>
                  <a:pt x="1237" y="1014"/>
                </a:cubicBezTo>
                <a:close/>
                <a:moveTo>
                  <a:pt x="1242" y="1018"/>
                </a:moveTo>
                <a:cubicBezTo>
                  <a:pt x="1251" y="1020"/>
                  <a:pt x="1253" y="1005"/>
                  <a:pt x="1261" y="1003"/>
                </a:cubicBezTo>
                <a:cubicBezTo>
                  <a:pt x="1261" y="1001"/>
                  <a:pt x="1261" y="1001"/>
                  <a:pt x="1259" y="1000"/>
                </a:cubicBezTo>
                <a:cubicBezTo>
                  <a:pt x="1253" y="1006"/>
                  <a:pt x="1244" y="1008"/>
                  <a:pt x="1242" y="1018"/>
                </a:cubicBezTo>
                <a:close/>
                <a:moveTo>
                  <a:pt x="1027" y="1017"/>
                </a:moveTo>
                <a:cubicBezTo>
                  <a:pt x="1031" y="1015"/>
                  <a:pt x="1033" y="1011"/>
                  <a:pt x="1035" y="1007"/>
                </a:cubicBezTo>
                <a:cubicBezTo>
                  <a:pt x="1032" y="1010"/>
                  <a:pt x="1025" y="1012"/>
                  <a:pt x="1027" y="1017"/>
                </a:cubicBezTo>
                <a:close/>
                <a:moveTo>
                  <a:pt x="1057" y="1051"/>
                </a:moveTo>
                <a:cubicBezTo>
                  <a:pt x="1050" y="1044"/>
                  <a:pt x="1047" y="1028"/>
                  <a:pt x="1035" y="1029"/>
                </a:cubicBezTo>
                <a:cubicBezTo>
                  <a:pt x="1039" y="1041"/>
                  <a:pt x="1050" y="1044"/>
                  <a:pt x="1053" y="1056"/>
                </a:cubicBezTo>
                <a:cubicBezTo>
                  <a:pt x="1047" y="1058"/>
                  <a:pt x="1039" y="1052"/>
                  <a:pt x="1034" y="1056"/>
                </a:cubicBezTo>
                <a:cubicBezTo>
                  <a:pt x="1038" y="1057"/>
                  <a:pt x="1042" y="1059"/>
                  <a:pt x="1049" y="1059"/>
                </a:cubicBezTo>
                <a:cubicBezTo>
                  <a:pt x="1049" y="1060"/>
                  <a:pt x="1050" y="1061"/>
                  <a:pt x="1049" y="1063"/>
                </a:cubicBezTo>
                <a:cubicBezTo>
                  <a:pt x="1053" y="1061"/>
                  <a:pt x="1056" y="1064"/>
                  <a:pt x="1057" y="1067"/>
                </a:cubicBezTo>
                <a:cubicBezTo>
                  <a:pt x="1060" y="1067"/>
                  <a:pt x="1060" y="1065"/>
                  <a:pt x="1062" y="1064"/>
                </a:cubicBezTo>
                <a:cubicBezTo>
                  <a:pt x="1064" y="1067"/>
                  <a:pt x="1066" y="1069"/>
                  <a:pt x="1069" y="1071"/>
                </a:cubicBezTo>
                <a:cubicBezTo>
                  <a:pt x="1071" y="1066"/>
                  <a:pt x="1066" y="1066"/>
                  <a:pt x="1066" y="1062"/>
                </a:cubicBezTo>
                <a:cubicBezTo>
                  <a:pt x="1067" y="1064"/>
                  <a:pt x="1070" y="1063"/>
                  <a:pt x="1072" y="1063"/>
                </a:cubicBezTo>
                <a:cubicBezTo>
                  <a:pt x="1075" y="1061"/>
                  <a:pt x="1075" y="1060"/>
                  <a:pt x="1074" y="1055"/>
                </a:cubicBezTo>
                <a:cubicBezTo>
                  <a:pt x="1072" y="1055"/>
                  <a:pt x="1069" y="1055"/>
                  <a:pt x="1067" y="1055"/>
                </a:cubicBezTo>
                <a:cubicBezTo>
                  <a:pt x="1066" y="1047"/>
                  <a:pt x="1064" y="1041"/>
                  <a:pt x="1066" y="1029"/>
                </a:cubicBezTo>
                <a:cubicBezTo>
                  <a:pt x="1069" y="1027"/>
                  <a:pt x="1070" y="1021"/>
                  <a:pt x="1068" y="1018"/>
                </a:cubicBezTo>
                <a:cubicBezTo>
                  <a:pt x="1067" y="1018"/>
                  <a:pt x="1065" y="1018"/>
                  <a:pt x="1064" y="1018"/>
                </a:cubicBezTo>
                <a:cubicBezTo>
                  <a:pt x="1061" y="1026"/>
                  <a:pt x="1067" y="1040"/>
                  <a:pt x="1060" y="1046"/>
                </a:cubicBezTo>
                <a:cubicBezTo>
                  <a:pt x="1056" y="1046"/>
                  <a:pt x="1059" y="1039"/>
                  <a:pt x="1056" y="1039"/>
                </a:cubicBezTo>
                <a:cubicBezTo>
                  <a:pt x="1057" y="1044"/>
                  <a:pt x="1058" y="1047"/>
                  <a:pt x="1057" y="1051"/>
                </a:cubicBezTo>
                <a:close/>
                <a:moveTo>
                  <a:pt x="1747" y="1022"/>
                </a:moveTo>
                <a:cubicBezTo>
                  <a:pt x="1749" y="1023"/>
                  <a:pt x="1752" y="1024"/>
                  <a:pt x="1753" y="1021"/>
                </a:cubicBezTo>
                <a:cubicBezTo>
                  <a:pt x="1752" y="1020"/>
                  <a:pt x="1747" y="1019"/>
                  <a:pt x="1747" y="1022"/>
                </a:cubicBezTo>
                <a:close/>
                <a:moveTo>
                  <a:pt x="690" y="1034"/>
                </a:moveTo>
                <a:cubicBezTo>
                  <a:pt x="697" y="1043"/>
                  <a:pt x="707" y="1048"/>
                  <a:pt x="720" y="1051"/>
                </a:cubicBezTo>
                <a:cubicBezTo>
                  <a:pt x="724" y="1051"/>
                  <a:pt x="722" y="1045"/>
                  <a:pt x="727" y="1045"/>
                </a:cubicBezTo>
                <a:cubicBezTo>
                  <a:pt x="731" y="1046"/>
                  <a:pt x="732" y="1050"/>
                  <a:pt x="732" y="1055"/>
                </a:cubicBezTo>
                <a:cubicBezTo>
                  <a:pt x="739" y="1054"/>
                  <a:pt x="744" y="1051"/>
                  <a:pt x="746" y="1059"/>
                </a:cubicBezTo>
                <a:cubicBezTo>
                  <a:pt x="745" y="1064"/>
                  <a:pt x="739" y="1063"/>
                  <a:pt x="739" y="1068"/>
                </a:cubicBezTo>
                <a:cubicBezTo>
                  <a:pt x="751" y="1080"/>
                  <a:pt x="766" y="1090"/>
                  <a:pt x="788" y="1092"/>
                </a:cubicBezTo>
                <a:cubicBezTo>
                  <a:pt x="783" y="1077"/>
                  <a:pt x="791" y="1065"/>
                  <a:pt x="806" y="1065"/>
                </a:cubicBezTo>
                <a:cubicBezTo>
                  <a:pt x="807" y="1058"/>
                  <a:pt x="816" y="1058"/>
                  <a:pt x="816" y="1051"/>
                </a:cubicBezTo>
                <a:cubicBezTo>
                  <a:pt x="807" y="1043"/>
                  <a:pt x="788" y="1053"/>
                  <a:pt x="780" y="1047"/>
                </a:cubicBezTo>
                <a:cubicBezTo>
                  <a:pt x="784" y="1044"/>
                  <a:pt x="791" y="1045"/>
                  <a:pt x="793" y="1040"/>
                </a:cubicBezTo>
                <a:cubicBezTo>
                  <a:pt x="787" y="1033"/>
                  <a:pt x="777" y="1031"/>
                  <a:pt x="765" y="1030"/>
                </a:cubicBezTo>
                <a:cubicBezTo>
                  <a:pt x="765" y="1036"/>
                  <a:pt x="762" y="1039"/>
                  <a:pt x="757" y="1040"/>
                </a:cubicBezTo>
                <a:cubicBezTo>
                  <a:pt x="753" y="1039"/>
                  <a:pt x="755" y="1031"/>
                  <a:pt x="754" y="1027"/>
                </a:cubicBezTo>
                <a:cubicBezTo>
                  <a:pt x="734" y="1020"/>
                  <a:pt x="705" y="1025"/>
                  <a:pt x="690" y="1034"/>
                </a:cubicBezTo>
                <a:close/>
                <a:moveTo>
                  <a:pt x="1247" y="1025"/>
                </a:moveTo>
                <a:cubicBezTo>
                  <a:pt x="1247" y="1030"/>
                  <a:pt x="1255" y="1026"/>
                  <a:pt x="1257" y="1025"/>
                </a:cubicBezTo>
                <a:cubicBezTo>
                  <a:pt x="1252" y="1024"/>
                  <a:pt x="1251" y="1024"/>
                  <a:pt x="1247" y="1025"/>
                </a:cubicBezTo>
                <a:close/>
                <a:moveTo>
                  <a:pt x="1092" y="1034"/>
                </a:moveTo>
                <a:cubicBezTo>
                  <a:pt x="1095" y="1032"/>
                  <a:pt x="1103" y="1031"/>
                  <a:pt x="1100" y="1025"/>
                </a:cubicBezTo>
                <a:cubicBezTo>
                  <a:pt x="1098" y="1025"/>
                  <a:pt x="1096" y="1025"/>
                  <a:pt x="1094" y="1025"/>
                </a:cubicBezTo>
                <a:cubicBezTo>
                  <a:pt x="1093" y="1027"/>
                  <a:pt x="1091" y="1033"/>
                  <a:pt x="1092" y="1034"/>
                </a:cubicBezTo>
                <a:close/>
                <a:moveTo>
                  <a:pt x="1737" y="1034"/>
                </a:moveTo>
                <a:cubicBezTo>
                  <a:pt x="1739" y="1034"/>
                  <a:pt x="1740" y="1035"/>
                  <a:pt x="1740" y="1037"/>
                </a:cubicBezTo>
                <a:cubicBezTo>
                  <a:pt x="1739" y="1043"/>
                  <a:pt x="1729" y="1041"/>
                  <a:pt x="1727" y="1045"/>
                </a:cubicBezTo>
                <a:cubicBezTo>
                  <a:pt x="1738" y="1046"/>
                  <a:pt x="1743" y="1040"/>
                  <a:pt x="1745" y="1032"/>
                </a:cubicBezTo>
                <a:cubicBezTo>
                  <a:pt x="1743" y="1031"/>
                  <a:pt x="1738" y="1032"/>
                  <a:pt x="1737" y="1034"/>
                </a:cubicBezTo>
                <a:close/>
                <a:moveTo>
                  <a:pt x="1226" y="1071"/>
                </a:moveTo>
                <a:cubicBezTo>
                  <a:pt x="1228" y="1069"/>
                  <a:pt x="1225" y="1067"/>
                  <a:pt x="1225" y="1065"/>
                </a:cubicBezTo>
                <a:cubicBezTo>
                  <a:pt x="1224" y="1055"/>
                  <a:pt x="1234" y="1039"/>
                  <a:pt x="1226" y="1033"/>
                </a:cubicBezTo>
                <a:cubicBezTo>
                  <a:pt x="1220" y="1041"/>
                  <a:pt x="1223" y="1058"/>
                  <a:pt x="1218" y="1066"/>
                </a:cubicBezTo>
                <a:cubicBezTo>
                  <a:pt x="1217" y="1061"/>
                  <a:pt x="1217" y="1056"/>
                  <a:pt x="1211" y="1056"/>
                </a:cubicBezTo>
                <a:cubicBezTo>
                  <a:pt x="1210" y="1062"/>
                  <a:pt x="1213" y="1064"/>
                  <a:pt x="1214" y="1068"/>
                </a:cubicBezTo>
                <a:cubicBezTo>
                  <a:pt x="1211" y="1071"/>
                  <a:pt x="1209" y="1074"/>
                  <a:pt x="1212" y="1079"/>
                </a:cubicBezTo>
                <a:cubicBezTo>
                  <a:pt x="1206" y="1079"/>
                  <a:pt x="1208" y="1086"/>
                  <a:pt x="1203" y="1085"/>
                </a:cubicBezTo>
                <a:cubicBezTo>
                  <a:pt x="1207" y="1085"/>
                  <a:pt x="1207" y="1087"/>
                  <a:pt x="1208" y="1089"/>
                </a:cubicBezTo>
                <a:cubicBezTo>
                  <a:pt x="1212" y="1089"/>
                  <a:pt x="1213" y="1086"/>
                  <a:pt x="1216" y="1085"/>
                </a:cubicBezTo>
                <a:cubicBezTo>
                  <a:pt x="1215" y="1098"/>
                  <a:pt x="1210" y="1109"/>
                  <a:pt x="1210" y="1122"/>
                </a:cubicBezTo>
                <a:cubicBezTo>
                  <a:pt x="1210" y="1123"/>
                  <a:pt x="1206" y="1128"/>
                  <a:pt x="1211" y="1128"/>
                </a:cubicBezTo>
                <a:cubicBezTo>
                  <a:pt x="1215" y="1117"/>
                  <a:pt x="1218" y="1102"/>
                  <a:pt x="1220" y="1093"/>
                </a:cubicBezTo>
                <a:cubicBezTo>
                  <a:pt x="1226" y="1093"/>
                  <a:pt x="1224" y="1104"/>
                  <a:pt x="1231" y="1107"/>
                </a:cubicBezTo>
                <a:cubicBezTo>
                  <a:pt x="1230" y="1102"/>
                  <a:pt x="1227" y="1097"/>
                  <a:pt x="1225" y="1094"/>
                </a:cubicBezTo>
                <a:cubicBezTo>
                  <a:pt x="1229" y="1088"/>
                  <a:pt x="1231" y="1096"/>
                  <a:pt x="1236" y="1098"/>
                </a:cubicBezTo>
                <a:cubicBezTo>
                  <a:pt x="1232" y="1092"/>
                  <a:pt x="1226" y="1089"/>
                  <a:pt x="1226" y="1079"/>
                </a:cubicBezTo>
                <a:cubicBezTo>
                  <a:pt x="1232" y="1078"/>
                  <a:pt x="1233" y="1072"/>
                  <a:pt x="1232" y="1068"/>
                </a:cubicBezTo>
                <a:cubicBezTo>
                  <a:pt x="1230" y="1069"/>
                  <a:pt x="1229" y="1071"/>
                  <a:pt x="1226" y="1071"/>
                </a:cubicBezTo>
                <a:close/>
                <a:moveTo>
                  <a:pt x="1618" y="1058"/>
                </a:moveTo>
                <a:cubicBezTo>
                  <a:pt x="1623" y="1056"/>
                  <a:pt x="1623" y="1043"/>
                  <a:pt x="1617" y="1042"/>
                </a:cubicBezTo>
                <a:cubicBezTo>
                  <a:pt x="1613" y="1044"/>
                  <a:pt x="1611" y="1057"/>
                  <a:pt x="1618" y="1058"/>
                </a:cubicBezTo>
                <a:close/>
                <a:moveTo>
                  <a:pt x="1190" y="1048"/>
                </a:moveTo>
                <a:cubicBezTo>
                  <a:pt x="1192" y="1048"/>
                  <a:pt x="1192" y="1051"/>
                  <a:pt x="1193" y="1049"/>
                </a:cubicBezTo>
                <a:cubicBezTo>
                  <a:pt x="1194" y="1046"/>
                  <a:pt x="1190" y="1045"/>
                  <a:pt x="1190" y="1048"/>
                </a:cubicBezTo>
                <a:close/>
                <a:moveTo>
                  <a:pt x="1572" y="1048"/>
                </a:moveTo>
                <a:cubicBezTo>
                  <a:pt x="1559" y="1074"/>
                  <a:pt x="1534" y="1093"/>
                  <a:pt x="1525" y="1120"/>
                </a:cubicBezTo>
                <a:cubicBezTo>
                  <a:pt x="1543" y="1113"/>
                  <a:pt x="1559" y="1121"/>
                  <a:pt x="1559" y="1135"/>
                </a:cubicBezTo>
                <a:cubicBezTo>
                  <a:pt x="1560" y="1148"/>
                  <a:pt x="1548" y="1152"/>
                  <a:pt x="1546" y="1160"/>
                </a:cubicBezTo>
                <a:cubicBezTo>
                  <a:pt x="1543" y="1166"/>
                  <a:pt x="1545" y="1171"/>
                  <a:pt x="1543" y="1174"/>
                </a:cubicBezTo>
                <a:cubicBezTo>
                  <a:pt x="1536" y="1186"/>
                  <a:pt x="1515" y="1181"/>
                  <a:pt x="1510" y="1173"/>
                </a:cubicBezTo>
                <a:cubicBezTo>
                  <a:pt x="1505" y="1165"/>
                  <a:pt x="1510" y="1156"/>
                  <a:pt x="1503" y="1151"/>
                </a:cubicBezTo>
                <a:cubicBezTo>
                  <a:pt x="1488" y="1171"/>
                  <a:pt x="1472" y="1190"/>
                  <a:pt x="1468" y="1222"/>
                </a:cubicBezTo>
                <a:cubicBezTo>
                  <a:pt x="1481" y="1220"/>
                  <a:pt x="1492" y="1223"/>
                  <a:pt x="1504" y="1225"/>
                </a:cubicBezTo>
                <a:cubicBezTo>
                  <a:pt x="1506" y="1221"/>
                  <a:pt x="1508" y="1217"/>
                  <a:pt x="1513" y="1216"/>
                </a:cubicBezTo>
                <a:cubicBezTo>
                  <a:pt x="1520" y="1223"/>
                  <a:pt x="1529" y="1209"/>
                  <a:pt x="1535" y="1215"/>
                </a:cubicBezTo>
                <a:cubicBezTo>
                  <a:pt x="1534" y="1220"/>
                  <a:pt x="1529" y="1222"/>
                  <a:pt x="1529" y="1229"/>
                </a:cubicBezTo>
                <a:cubicBezTo>
                  <a:pt x="1538" y="1231"/>
                  <a:pt x="1543" y="1223"/>
                  <a:pt x="1550" y="1220"/>
                </a:cubicBezTo>
                <a:cubicBezTo>
                  <a:pt x="1571" y="1176"/>
                  <a:pt x="1573" y="1107"/>
                  <a:pt x="1577" y="1048"/>
                </a:cubicBezTo>
                <a:cubicBezTo>
                  <a:pt x="1575" y="1048"/>
                  <a:pt x="1574" y="1048"/>
                  <a:pt x="1572" y="1048"/>
                </a:cubicBezTo>
                <a:close/>
                <a:moveTo>
                  <a:pt x="1707" y="1053"/>
                </a:moveTo>
                <a:cubicBezTo>
                  <a:pt x="1706" y="1052"/>
                  <a:pt x="1703" y="1047"/>
                  <a:pt x="1701" y="1050"/>
                </a:cubicBezTo>
                <a:cubicBezTo>
                  <a:pt x="1703" y="1050"/>
                  <a:pt x="1706" y="1055"/>
                  <a:pt x="1707" y="1053"/>
                </a:cubicBezTo>
                <a:close/>
                <a:moveTo>
                  <a:pt x="1234" y="1068"/>
                </a:moveTo>
                <a:cubicBezTo>
                  <a:pt x="1244" y="1064"/>
                  <a:pt x="1251" y="1057"/>
                  <a:pt x="1259" y="1051"/>
                </a:cubicBezTo>
                <a:cubicBezTo>
                  <a:pt x="1251" y="1053"/>
                  <a:pt x="1241" y="1062"/>
                  <a:pt x="1234" y="1068"/>
                </a:cubicBezTo>
                <a:close/>
                <a:moveTo>
                  <a:pt x="1021" y="1058"/>
                </a:moveTo>
                <a:cubicBezTo>
                  <a:pt x="1024" y="1058"/>
                  <a:pt x="1025" y="1059"/>
                  <a:pt x="1028" y="1058"/>
                </a:cubicBezTo>
                <a:cubicBezTo>
                  <a:pt x="1028" y="1056"/>
                  <a:pt x="1029" y="1056"/>
                  <a:pt x="1029" y="1054"/>
                </a:cubicBezTo>
                <a:cubicBezTo>
                  <a:pt x="1028" y="1052"/>
                  <a:pt x="1026" y="1051"/>
                  <a:pt x="1022" y="1051"/>
                </a:cubicBezTo>
                <a:cubicBezTo>
                  <a:pt x="1021" y="1053"/>
                  <a:pt x="1021" y="1055"/>
                  <a:pt x="1021" y="1058"/>
                </a:cubicBezTo>
                <a:close/>
                <a:moveTo>
                  <a:pt x="903" y="1053"/>
                </a:moveTo>
                <a:cubicBezTo>
                  <a:pt x="902" y="1055"/>
                  <a:pt x="901" y="1054"/>
                  <a:pt x="900" y="1055"/>
                </a:cubicBezTo>
                <a:cubicBezTo>
                  <a:pt x="899" y="1063"/>
                  <a:pt x="895" y="1075"/>
                  <a:pt x="894" y="1085"/>
                </a:cubicBezTo>
                <a:cubicBezTo>
                  <a:pt x="893" y="1092"/>
                  <a:pt x="891" y="1102"/>
                  <a:pt x="896" y="1104"/>
                </a:cubicBezTo>
                <a:cubicBezTo>
                  <a:pt x="900" y="1087"/>
                  <a:pt x="901" y="1069"/>
                  <a:pt x="906" y="1054"/>
                </a:cubicBezTo>
                <a:cubicBezTo>
                  <a:pt x="905" y="1054"/>
                  <a:pt x="904" y="1053"/>
                  <a:pt x="903" y="1053"/>
                </a:cubicBezTo>
                <a:close/>
                <a:moveTo>
                  <a:pt x="1714" y="1063"/>
                </a:moveTo>
                <a:cubicBezTo>
                  <a:pt x="1723" y="1062"/>
                  <a:pt x="1730" y="1065"/>
                  <a:pt x="1734" y="1071"/>
                </a:cubicBezTo>
                <a:cubicBezTo>
                  <a:pt x="1737" y="1075"/>
                  <a:pt x="1736" y="1083"/>
                  <a:pt x="1741" y="1086"/>
                </a:cubicBezTo>
                <a:cubicBezTo>
                  <a:pt x="1743" y="1082"/>
                  <a:pt x="1743" y="1076"/>
                  <a:pt x="1743" y="1071"/>
                </a:cubicBezTo>
                <a:cubicBezTo>
                  <a:pt x="1728" y="1069"/>
                  <a:pt x="1726" y="1052"/>
                  <a:pt x="1708" y="1053"/>
                </a:cubicBezTo>
                <a:cubicBezTo>
                  <a:pt x="1708" y="1059"/>
                  <a:pt x="1711" y="1061"/>
                  <a:pt x="1714" y="1063"/>
                </a:cubicBezTo>
                <a:close/>
                <a:moveTo>
                  <a:pt x="1620" y="1063"/>
                </a:moveTo>
                <a:cubicBezTo>
                  <a:pt x="1626" y="1066"/>
                  <a:pt x="1634" y="1062"/>
                  <a:pt x="1634" y="1055"/>
                </a:cubicBezTo>
                <a:cubicBezTo>
                  <a:pt x="1627" y="1053"/>
                  <a:pt x="1620" y="1057"/>
                  <a:pt x="1620" y="1063"/>
                </a:cubicBezTo>
                <a:close/>
                <a:moveTo>
                  <a:pt x="1076" y="1060"/>
                </a:moveTo>
                <a:cubicBezTo>
                  <a:pt x="1085" y="1060"/>
                  <a:pt x="1094" y="1060"/>
                  <a:pt x="1104" y="1062"/>
                </a:cubicBezTo>
                <a:cubicBezTo>
                  <a:pt x="1104" y="1060"/>
                  <a:pt x="1104" y="1058"/>
                  <a:pt x="1104" y="1056"/>
                </a:cubicBezTo>
                <a:cubicBezTo>
                  <a:pt x="1097" y="1057"/>
                  <a:pt x="1085" y="1057"/>
                  <a:pt x="1076" y="1060"/>
                </a:cubicBezTo>
                <a:close/>
                <a:moveTo>
                  <a:pt x="273" y="1071"/>
                </a:moveTo>
                <a:cubicBezTo>
                  <a:pt x="270" y="1070"/>
                  <a:pt x="268" y="1068"/>
                  <a:pt x="263" y="1068"/>
                </a:cubicBezTo>
                <a:cubicBezTo>
                  <a:pt x="262" y="1070"/>
                  <a:pt x="260" y="1071"/>
                  <a:pt x="261" y="1075"/>
                </a:cubicBezTo>
                <a:cubicBezTo>
                  <a:pt x="265" y="1076"/>
                  <a:pt x="271" y="1078"/>
                  <a:pt x="274" y="1076"/>
                </a:cubicBezTo>
                <a:cubicBezTo>
                  <a:pt x="276" y="1070"/>
                  <a:pt x="281" y="1067"/>
                  <a:pt x="280" y="1057"/>
                </a:cubicBezTo>
                <a:cubicBezTo>
                  <a:pt x="270" y="1054"/>
                  <a:pt x="274" y="1067"/>
                  <a:pt x="273" y="1071"/>
                </a:cubicBezTo>
                <a:close/>
                <a:moveTo>
                  <a:pt x="861" y="1058"/>
                </a:moveTo>
                <a:cubicBezTo>
                  <a:pt x="858" y="1071"/>
                  <a:pt x="868" y="1077"/>
                  <a:pt x="872" y="1087"/>
                </a:cubicBezTo>
                <a:cubicBezTo>
                  <a:pt x="875" y="1095"/>
                  <a:pt x="874" y="1105"/>
                  <a:pt x="882" y="1107"/>
                </a:cubicBezTo>
                <a:cubicBezTo>
                  <a:pt x="881" y="1091"/>
                  <a:pt x="866" y="1077"/>
                  <a:pt x="867" y="1059"/>
                </a:cubicBezTo>
                <a:cubicBezTo>
                  <a:pt x="865" y="1058"/>
                  <a:pt x="863" y="1056"/>
                  <a:pt x="861" y="1058"/>
                </a:cubicBezTo>
                <a:close/>
                <a:moveTo>
                  <a:pt x="1210" y="1069"/>
                </a:moveTo>
                <a:cubicBezTo>
                  <a:pt x="1208" y="1064"/>
                  <a:pt x="1204" y="1060"/>
                  <a:pt x="1200" y="1057"/>
                </a:cubicBezTo>
                <a:cubicBezTo>
                  <a:pt x="1202" y="1062"/>
                  <a:pt x="1206" y="1066"/>
                  <a:pt x="1210" y="1069"/>
                </a:cubicBezTo>
                <a:close/>
                <a:moveTo>
                  <a:pt x="1521" y="1078"/>
                </a:moveTo>
                <a:cubicBezTo>
                  <a:pt x="1521" y="1072"/>
                  <a:pt x="1522" y="1064"/>
                  <a:pt x="1514" y="1065"/>
                </a:cubicBezTo>
                <a:cubicBezTo>
                  <a:pt x="1512" y="1071"/>
                  <a:pt x="1514" y="1079"/>
                  <a:pt x="1521" y="1078"/>
                </a:cubicBezTo>
                <a:close/>
                <a:moveTo>
                  <a:pt x="827" y="1083"/>
                </a:moveTo>
                <a:cubicBezTo>
                  <a:pt x="827" y="1084"/>
                  <a:pt x="823" y="1084"/>
                  <a:pt x="824" y="1087"/>
                </a:cubicBezTo>
                <a:cubicBezTo>
                  <a:pt x="827" y="1087"/>
                  <a:pt x="827" y="1085"/>
                  <a:pt x="829" y="1085"/>
                </a:cubicBezTo>
                <a:cubicBezTo>
                  <a:pt x="829" y="1077"/>
                  <a:pt x="828" y="1071"/>
                  <a:pt x="825" y="1066"/>
                </a:cubicBezTo>
                <a:cubicBezTo>
                  <a:pt x="824" y="1074"/>
                  <a:pt x="826" y="1077"/>
                  <a:pt x="827" y="1083"/>
                </a:cubicBezTo>
                <a:close/>
                <a:moveTo>
                  <a:pt x="280" y="1075"/>
                </a:moveTo>
                <a:cubicBezTo>
                  <a:pt x="285" y="1078"/>
                  <a:pt x="293" y="1076"/>
                  <a:pt x="291" y="1068"/>
                </a:cubicBezTo>
                <a:cubicBezTo>
                  <a:pt x="284" y="1067"/>
                  <a:pt x="280" y="1069"/>
                  <a:pt x="280" y="1075"/>
                </a:cubicBezTo>
                <a:close/>
                <a:moveTo>
                  <a:pt x="1636" y="1069"/>
                </a:moveTo>
                <a:cubicBezTo>
                  <a:pt x="1630" y="1069"/>
                  <a:pt x="1625" y="1069"/>
                  <a:pt x="1619" y="1069"/>
                </a:cubicBezTo>
                <a:cubicBezTo>
                  <a:pt x="1620" y="1073"/>
                  <a:pt x="1634" y="1073"/>
                  <a:pt x="1636" y="1069"/>
                </a:cubicBezTo>
                <a:close/>
                <a:moveTo>
                  <a:pt x="1182" y="1073"/>
                </a:moveTo>
                <a:cubicBezTo>
                  <a:pt x="1180" y="1073"/>
                  <a:pt x="1179" y="1070"/>
                  <a:pt x="1176" y="1071"/>
                </a:cubicBezTo>
                <a:cubicBezTo>
                  <a:pt x="1175" y="1075"/>
                  <a:pt x="1182" y="1076"/>
                  <a:pt x="1182" y="1073"/>
                </a:cubicBezTo>
                <a:close/>
                <a:moveTo>
                  <a:pt x="922" y="1081"/>
                </a:moveTo>
                <a:cubicBezTo>
                  <a:pt x="927" y="1080"/>
                  <a:pt x="926" y="1074"/>
                  <a:pt x="930" y="1073"/>
                </a:cubicBezTo>
                <a:cubicBezTo>
                  <a:pt x="925" y="1073"/>
                  <a:pt x="923" y="1076"/>
                  <a:pt x="922" y="1081"/>
                </a:cubicBezTo>
                <a:close/>
                <a:moveTo>
                  <a:pt x="1759" y="1093"/>
                </a:moveTo>
                <a:cubicBezTo>
                  <a:pt x="1759" y="1082"/>
                  <a:pt x="1755" y="1077"/>
                  <a:pt x="1746" y="1075"/>
                </a:cubicBezTo>
                <a:cubicBezTo>
                  <a:pt x="1750" y="1081"/>
                  <a:pt x="1751" y="1091"/>
                  <a:pt x="1759" y="1093"/>
                </a:cubicBezTo>
                <a:close/>
                <a:moveTo>
                  <a:pt x="905" y="1096"/>
                </a:moveTo>
                <a:cubicBezTo>
                  <a:pt x="909" y="1092"/>
                  <a:pt x="912" y="1086"/>
                  <a:pt x="912" y="1078"/>
                </a:cubicBezTo>
                <a:cubicBezTo>
                  <a:pt x="906" y="1081"/>
                  <a:pt x="908" y="1091"/>
                  <a:pt x="905" y="1096"/>
                </a:cubicBezTo>
                <a:close/>
                <a:moveTo>
                  <a:pt x="889" y="1110"/>
                </a:moveTo>
                <a:cubicBezTo>
                  <a:pt x="891" y="1099"/>
                  <a:pt x="886" y="1087"/>
                  <a:pt x="882" y="1079"/>
                </a:cubicBezTo>
                <a:cubicBezTo>
                  <a:pt x="882" y="1088"/>
                  <a:pt x="881" y="1104"/>
                  <a:pt x="889" y="1110"/>
                </a:cubicBezTo>
                <a:close/>
                <a:moveTo>
                  <a:pt x="1502" y="1080"/>
                </a:moveTo>
                <a:cubicBezTo>
                  <a:pt x="1502" y="1082"/>
                  <a:pt x="1501" y="1085"/>
                  <a:pt x="1503" y="1086"/>
                </a:cubicBezTo>
                <a:cubicBezTo>
                  <a:pt x="1507" y="1085"/>
                  <a:pt x="1514" y="1086"/>
                  <a:pt x="1514" y="1081"/>
                </a:cubicBezTo>
                <a:cubicBezTo>
                  <a:pt x="1512" y="1077"/>
                  <a:pt x="1505" y="1080"/>
                  <a:pt x="1502" y="1080"/>
                </a:cubicBezTo>
                <a:close/>
                <a:moveTo>
                  <a:pt x="1159" y="1086"/>
                </a:moveTo>
                <a:cubicBezTo>
                  <a:pt x="1161" y="1091"/>
                  <a:pt x="1166" y="1086"/>
                  <a:pt x="1167" y="1084"/>
                </a:cubicBezTo>
                <a:cubicBezTo>
                  <a:pt x="1165" y="1083"/>
                  <a:pt x="1165" y="1080"/>
                  <a:pt x="1163" y="1080"/>
                </a:cubicBezTo>
                <a:cubicBezTo>
                  <a:pt x="1164" y="1085"/>
                  <a:pt x="1160" y="1084"/>
                  <a:pt x="1159" y="1086"/>
                </a:cubicBezTo>
                <a:close/>
                <a:moveTo>
                  <a:pt x="1264" y="1083"/>
                </a:moveTo>
                <a:cubicBezTo>
                  <a:pt x="1262" y="1086"/>
                  <a:pt x="1267" y="1088"/>
                  <a:pt x="1272" y="1087"/>
                </a:cubicBezTo>
                <a:cubicBezTo>
                  <a:pt x="1272" y="1086"/>
                  <a:pt x="1272" y="1084"/>
                  <a:pt x="1272" y="1083"/>
                </a:cubicBezTo>
                <a:cubicBezTo>
                  <a:pt x="1271" y="1081"/>
                  <a:pt x="1266" y="1081"/>
                  <a:pt x="1264" y="1083"/>
                </a:cubicBezTo>
                <a:close/>
                <a:moveTo>
                  <a:pt x="1056" y="1102"/>
                </a:moveTo>
                <a:cubicBezTo>
                  <a:pt x="1057" y="1102"/>
                  <a:pt x="1058" y="1102"/>
                  <a:pt x="1060" y="1102"/>
                </a:cubicBezTo>
                <a:cubicBezTo>
                  <a:pt x="1060" y="1097"/>
                  <a:pt x="1061" y="1088"/>
                  <a:pt x="1060" y="1083"/>
                </a:cubicBezTo>
                <a:cubicBezTo>
                  <a:pt x="1060" y="1090"/>
                  <a:pt x="1054" y="1096"/>
                  <a:pt x="1056" y="1102"/>
                </a:cubicBezTo>
                <a:close/>
                <a:moveTo>
                  <a:pt x="1093" y="1088"/>
                </a:moveTo>
                <a:cubicBezTo>
                  <a:pt x="1095" y="1084"/>
                  <a:pt x="1090" y="1081"/>
                  <a:pt x="1088" y="1084"/>
                </a:cubicBezTo>
                <a:cubicBezTo>
                  <a:pt x="1091" y="1084"/>
                  <a:pt x="1089" y="1090"/>
                  <a:pt x="1093" y="1088"/>
                </a:cubicBezTo>
                <a:close/>
                <a:moveTo>
                  <a:pt x="1808" y="1089"/>
                </a:moveTo>
                <a:cubicBezTo>
                  <a:pt x="1801" y="1087"/>
                  <a:pt x="1790" y="1088"/>
                  <a:pt x="1782" y="1085"/>
                </a:cubicBezTo>
                <a:cubicBezTo>
                  <a:pt x="1781" y="1084"/>
                  <a:pt x="1780" y="1085"/>
                  <a:pt x="1780" y="1086"/>
                </a:cubicBezTo>
                <a:cubicBezTo>
                  <a:pt x="1787" y="1091"/>
                  <a:pt x="1805" y="1088"/>
                  <a:pt x="1808" y="1089"/>
                </a:cubicBezTo>
                <a:close/>
                <a:moveTo>
                  <a:pt x="1194" y="1086"/>
                </a:moveTo>
                <a:cubicBezTo>
                  <a:pt x="1195" y="1090"/>
                  <a:pt x="1202" y="1088"/>
                  <a:pt x="1202" y="1085"/>
                </a:cubicBezTo>
                <a:cubicBezTo>
                  <a:pt x="1199" y="1085"/>
                  <a:pt x="1197" y="1086"/>
                  <a:pt x="1194" y="1086"/>
                </a:cubicBezTo>
                <a:close/>
                <a:moveTo>
                  <a:pt x="827" y="1139"/>
                </a:moveTo>
                <a:cubicBezTo>
                  <a:pt x="803" y="1138"/>
                  <a:pt x="802" y="1107"/>
                  <a:pt x="818" y="1102"/>
                </a:cubicBezTo>
                <a:cubicBezTo>
                  <a:pt x="818" y="1095"/>
                  <a:pt x="823" y="1094"/>
                  <a:pt x="823" y="1088"/>
                </a:cubicBezTo>
                <a:cubicBezTo>
                  <a:pt x="816" y="1086"/>
                  <a:pt x="814" y="1094"/>
                  <a:pt x="817" y="1099"/>
                </a:cubicBezTo>
                <a:cubicBezTo>
                  <a:pt x="815" y="1101"/>
                  <a:pt x="812" y="1103"/>
                  <a:pt x="806" y="1103"/>
                </a:cubicBezTo>
                <a:cubicBezTo>
                  <a:pt x="794" y="1119"/>
                  <a:pt x="810" y="1141"/>
                  <a:pt x="827" y="1139"/>
                </a:cubicBezTo>
                <a:close/>
                <a:moveTo>
                  <a:pt x="1039" y="1116"/>
                </a:moveTo>
                <a:cubicBezTo>
                  <a:pt x="1029" y="1112"/>
                  <a:pt x="1026" y="1101"/>
                  <a:pt x="1026" y="1087"/>
                </a:cubicBezTo>
                <a:cubicBezTo>
                  <a:pt x="1023" y="1087"/>
                  <a:pt x="1021" y="1087"/>
                  <a:pt x="1018" y="1087"/>
                </a:cubicBezTo>
                <a:cubicBezTo>
                  <a:pt x="1022" y="1099"/>
                  <a:pt x="1026" y="1120"/>
                  <a:pt x="1039" y="1116"/>
                </a:cubicBezTo>
                <a:close/>
                <a:moveTo>
                  <a:pt x="860" y="1093"/>
                </a:moveTo>
                <a:cubicBezTo>
                  <a:pt x="864" y="1101"/>
                  <a:pt x="869" y="1108"/>
                  <a:pt x="877" y="1111"/>
                </a:cubicBezTo>
                <a:cubicBezTo>
                  <a:pt x="875" y="1102"/>
                  <a:pt x="869" y="1093"/>
                  <a:pt x="860" y="1093"/>
                </a:cubicBezTo>
                <a:close/>
                <a:moveTo>
                  <a:pt x="1179" y="1108"/>
                </a:moveTo>
                <a:cubicBezTo>
                  <a:pt x="1186" y="1108"/>
                  <a:pt x="1200" y="1097"/>
                  <a:pt x="1202" y="1092"/>
                </a:cubicBezTo>
                <a:cubicBezTo>
                  <a:pt x="1195" y="1098"/>
                  <a:pt x="1186" y="1103"/>
                  <a:pt x="1179" y="1108"/>
                </a:cubicBezTo>
                <a:close/>
                <a:moveTo>
                  <a:pt x="858" y="1111"/>
                </a:moveTo>
                <a:cubicBezTo>
                  <a:pt x="862" y="1104"/>
                  <a:pt x="855" y="1095"/>
                  <a:pt x="849" y="1094"/>
                </a:cubicBezTo>
                <a:cubicBezTo>
                  <a:pt x="853" y="1098"/>
                  <a:pt x="852" y="1108"/>
                  <a:pt x="858" y="1111"/>
                </a:cubicBezTo>
                <a:close/>
                <a:moveTo>
                  <a:pt x="1093" y="1104"/>
                </a:moveTo>
                <a:cubicBezTo>
                  <a:pt x="1087" y="1104"/>
                  <a:pt x="1081" y="1098"/>
                  <a:pt x="1073" y="1098"/>
                </a:cubicBezTo>
                <a:cubicBezTo>
                  <a:pt x="1069" y="1104"/>
                  <a:pt x="1066" y="1110"/>
                  <a:pt x="1062" y="1117"/>
                </a:cubicBezTo>
                <a:cubicBezTo>
                  <a:pt x="1081" y="1136"/>
                  <a:pt x="1056" y="1170"/>
                  <a:pt x="1035" y="1151"/>
                </a:cubicBezTo>
                <a:cubicBezTo>
                  <a:pt x="1020" y="1157"/>
                  <a:pt x="1007" y="1146"/>
                  <a:pt x="1011" y="1131"/>
                </a:cubicBezTo>
                <a:cubicBezTo>
                  <a:pt x="1006" y="1130"/>
                  <a:pt x="1001" y="1134"/>
                  <a:pt x="994" y="1134"/>
                </a:cubicBezTo>
                <a:cubicBezTo>
                  <a:pt x="997" y="1144"/>
                  <a:pt x="1003" y="1150"/>
                  <a:pt x="1004" y="1162"/>
                </a:cubicBezTo>
                <a:cubicBezTo>
                  <a:pt x="1027" y="1155"/>
                  <a:pt x="1045" y="1173"/>
                  <a:pt x="1037" y="1197"/>
                </a:cubicBezTo>
                <a:cubicBezTo>
                  <a:pt x="1057" y="1205"/>
                  <a:pt x="1038" y="1227"/>
                  <a:pt x="1030" y="1234"/>
                </a:cubicBezTo>
                <a:cubicBezTo>
                  <a:pt x="1033" y="1238"/>
                  <a:pt x="1035" y="1242"/>
                  <a:pt x="1040" y="1244"/>
                </a:cubicBezTo>
                <a:cubicBezTo>
                  <a:pt x="1045" y="1240"/>
                  <a:pt x="1049" y="1235"/>
                  <a:pt x="1057" y="1233"/>
                </a:cubicBezTo>
                <a:cubicBezTo>
                  <a:pt x="1051" y="1218"/>
                  <a:pt x="1052" y="1196"/>
                  <a:pt x="1071" y="1195"/>
                </a:cubicBezTo>
                <a:cubicBezTo>
                  <a:pt x="1071" y="1182"/>
                  <a:pt x="1080" y="1177"/>
                  <a:pt x="1092" y="1174"/>
                </a:cubicBezTo>
                <a:cubicBezTo>
                  <a:pt x="1086" y="1165"/>
                  <a:pt x="1078" y="1152"/>
                  <a:pt x="1087" y="1140"/>
                </a:cubicBezTo>
                <a:cubicBezTo>
                  <a:pt x="1066" y="1124"/>
                  <a:pt x="1082" y="1100"/>
                  <a:pt x="1110" y="1107"/>
                </a:cubicBezTo>
                <a:cubicBezTo>
                  <a:pt x="1110" y="1104"/>
                  <a:pt x="1112" y="1099"/>
                  <a:pt x="1110" y="1096"/>
                </a:cubicBezTo>
                <a:cubicBezTo>
                  <a:pt x="1103" y="1097"/>
                  <a:pt x="1100" y="1103"/>
                  <a:pt x="1093" y="1104"/>
                </a:cubicBezTo>
                <a:close/>
                <a:moveTo>
                  <a:pt x="1180" y="1135"/>
                </a:moveTo>
                <a:cubicBezTo>
                  <a:pt x="1180" y="1141"/>
                  <a:pt x="1184" y="1149"/>
                  <a:pt x="1190" y="1147"/>
                </a:cubicBezTo>
                <a:cubicBezTo>
                  <a:pt x="1186" y="1143"/>
                  <a:pt x="1185" y="1135"/>
                  <a:pt x="1184" y="1129"/>
                </a:cubicBezTo>
                <a:cubicBezTo>
                  <a:pt x="1179" y="1126"/>
                  <a:pt x="1173" y="1130"/>
                  <a:pt x="1166" y="1129"/>
                </a:cubicBezTo>
                <a:cubicBezTo>
                  <a:pt x="1155" y="1126"/>
                  <a:pt x="1157" y="1109"/>
                  <a:pt x="1157" y="1098"/>
                </a:cubicBezTo>
                <a:cubicBezTo>
                  <a:pt x="1156" y="1098"/>
                  <a:pt x="1155" y="1097"/>
                  <a:pt x="1154" y="1097"/>
                </a:cubicBezTo>
                <a:cubicBezTo>
                  <a:pt x="1145" y="1117"/>
                  <a:pt x="1162" y="1132"/>
                  <a:pt x="1180" y="1135"/>
                </a:cubicBezTo>
                <a:close/>
                <a:moveTo>
                  <a:pt x="1808" y="1107"/>
                </a:moveTo>
                <a:cubicBezTo>
                  <a:pt x="1801" y="1103"/>
                  <a:pt x="1793" y="1101"/>
                  <a:pt x="1784" y="1099"/>
                </a:cubicBezTo>
                <a:cubicBezTo>
                  <a:pt x="1788" y="1105"/>
                  <a:pt x="1801" y="1107"/>
                  <a:pt x="1808" y="1107"/>
                </a:cubicBezTo>
                <a:close/>
                <a:moveTo>
                  <a:pt x="1137" y="1108"/>
                </a:moveTo>
                <a:cubicBezTo>
                  <a:pt x="1139" y="1121"/>
                  <a:pt x="1141" y="1134"/>
                  <a:pt x="1140" y="1146"/>
                </a:cubicBezTo>
                <a:cubicBezTo>
                  <a:pt x="1136" y="1147"/>
                  <a:pt x="1133" y="1151"/>
                  <a:pt x="1131" y="1153"/>
                </a:cubicBezTo>
                <a:cubicBezTo>
                  <a:pt x="1132" y="1157"/>
                  <a:pt x="1135" y="1152"/>
                  <a:pt x="1139" y="1153"/>
                </a:cubicBezTo>
                <a:cubicBezTo>
                  <a:pt x="1140" y="1160"/>
                  <a:pt x="1145" y="1158"/>
                  <a:pt x="1148" y="1162"/>
                </a:cubicBezTo>
                <a:cubicBezTo>
                  <a:pt x="1146" y="1174"/>
                  <a:pt x="1147" y="1187"/>
                  <a:pt x="1147" y="1195"/>
                </a:cubicBezTo>
                <a:cubicBezTo>
                  <a:pt x="1155" y="1197"/>
                  <a:pt x="1150" y="1189"/>
                  <a:pt x="1150" y="1184"/>
                </a:cubicBezTo>
                <a:cubicBezTo>
                  <a:pt x="1150" y="1177"/>
                  <a:pt x="1152" y="1168"/>
                  <a:pt x="1148" y="1162"/>
                </a:cubicBezTo>
                <a:cubicBezTo>
                  <a:pt x="1151" y="1159"/>
                  <a:pt x="1153" y="1155"/>
                  <a:pt x="1155" y="1151"/>
                </a:cubicBezTo>
                <a:cubicBezTo>
                  <a:pt x="1142" y="1144"/>
                  <a:pt x="1146" y="1122"/>
                  <a:pt x="1142" y="1106"/>
                </a:cubicBezTo>
                <a:cubicBezTo>
                  <a:pt x="1139" y="1105"/>
                  <a:pt x="1138" y="1107"/>
                  <a:pt x="1137" y="1108"/>
                </a:cubicBezTo>
                <a:close/>
                <a:moveTo>
                  <a:pt x="1813" y="1108"/>
                </a:moveTo>
                <a:cubicBezTo>
                  <a:pt x="1816" y="1108"/>
                  <a:pt x="1818" y="1110"/>
                  <a:pt x="1822" y="1109"/>
                </a:cubicBezTo>
                <a:cubicBezTo>
                  <a:pt x="1821" y="1107"/>
                  <a:pt x="1813" y="1106"/>
                  <a:pt x="1813" y="1108"/>
                </a:cubicBezTo>
                <a:close/>
                <a:moveTo>
                  <a:pt x="1268" y="1108"/>
                </a:moveTo>
                <a:cubicBezTo>
                  <a:pt x="1265" y="1119"/>
                  <a:pt x="1260" y="1127"/>
                  <a:pt x="1256" y="1136"/>
                </a:cubicBezTo>
                <a:cubicBezTo>
                  <a:pt x="1269" y="1135"/>
                  <a:pt x="1270" y="1121"/>
                  <a:pt x="1274" y="1111"/>
                </a:cubicBezTo>
                <a:cubicBezTo>
                  <a:pt x="1272" y="1110"/>
                  <a:pt x="1271" y="1108"/>
                  <a:pt x="1268" y="1108"/>
                </a:cubicBezTo>
                <a:close/>
                <a:moveTo>
                  <a:pt x="1248" y="1110"/>
                </a:moveTo>
                <a:cubicBezTo>
                  <a:pt x="1248" y="1113"/>
                  <a:pt x="1249" y="1114"/>
                  <a:pt x="1251" y="1114"/>
                </a:cubicBezTo>
                <a:cubicBezTo>
                  <a:pt x="1253" y="1112"/>
                  <a:pt x="1249" y="1108"/>
                  <a:pt x="1248" y="1110"/>
                </a:cubicBezTo>
                <a:close/>
                <a:moveTo>
                  <a:pt x="1608" y="1115"/>
                </a:moveTo>
                <a:cubicBezTo>
                  <a:pt x="1612" y="1117"/>
                  <a:pt x="1617" y="1119"/>
                  <a:pt x="1623" y="1118"/>
                </a:cubicBezTo>
                <a:cubicBezTo>
                  <a:pt x="1625" y="1108"/>
                  <a:pt x="1616" y="1109"/>
                  <a:pt x="1608" y="1109"/>
                </a:cubicBezTo>
                <a:cubicBezTo>
                  <a:pt x="1608" y="1113"/>
                  <a:pt x="1607" y="1112"/>
                  <a:pt x="1608" y="1115"/>
                </a:cubicBezTo>
                <a:close/>
                <a:moveTo>
                  <a:pt x="1607" y="1129"/>
                </a:moveTo>
                <a:cubicBezTo>
                  <a:pt x="1613" y="1125"/>
                  <a:pt x="1608" y="1111"/>
                  <a:pt x="1602" y="1110"/>
                </a:cubicBezTo>
                <a:cubicBezTo>
                  <a:pt x="1600" y="1116"/>
                  <a:pt x="1599" y="1130"/>
                  <a:pt x="1607" y="1129"/>
                </a:cubicBezTo>
                <a:close/>
                <a:moveTo>
                  <a:pt x="852" y="1119"/>
                </a:moveTo>
                <a:cubicBezTo>
                  <a:pt x="853" y="1117"/>
                  <a:pt x="857" y="1113"/>
                  <a:pt x="855" y="1111"/>
                </a:cubicBezTo>
                <a:cubicBezTo>
                  <a:pt x="853" y="1112"/>
                  <a:pt x="849" y="1116"/>
                  <a:pt x="852" y="1119"/>
                </a:cubicBezTo>
                <a:close/>
                <a:moveTo>
                  <a:pt x="1113" y="1127"/>
                </a:moveTo>
                <a:cubicBezTo>
                  <a:pt x="1115" y="1128"/>
                  <a:pt x="1118" y="1129"/>
                  <a:pt x="1121" y="1129"/>
                </a:cubicBezTo>
                <a:cubicBezTo>
                  <a:pt x="1120" y="1126"/>
                  <a:pt x="1119" y="1121"/>
                  <a:pt x="1114" y="1121"/>
                </a:cubicBezTo>
                <a:cubicBezTo>
                  <a:pt x="1113" y="1122"/>
                  <a:pt x="1113" y="1124"/>
                  <a:pt x="1113" y="1127"/>
                </a:cubicBezTo>
                <a:close/>
                <a:moveTo>
                  <a:pt x="891" y="1127"/>
                </a:moveTo>
                <a:cubicBezTo>
                  <a:pt x="885" y="1132"/>
                  <a:pt x="880" y="1136"/>
                  <a:pt x="873" y="1140"/>
                </a:cubicBezTo>
                <a:cubicBezTo>
                  <a:pt x="874" y="1146"/>
                  <a:pt x="872" y="1153"/>
                  <a:pt x="874" y="1157"/>
                </a:cubicBezTo>
                <a:cubicBezTo>
                  <a:pt x="876" y="1161"/>
                  <a:pt x="894" y="1169"/>
                  <a:pt x="897" y="1169"/>
                </a:cubicBezTo>
                <a:cubicBezTo>
                  <a:pt x="901" y="1169"/>
                  <a:pt x="903" y="1165"/>
                  <a:pt x="907" y="1164"/>
                </a:cubicBezTo>
                <a:cubicBezTo>
                  <a:pt x="916" y="1162"/>
                  <a:pt x="922" y="1164"/>
                  <a:pt x="930" y="1165"/>
                </a:cubicBezTo>
                <a:cubicBezTo>
                  <a:pt x="929" y="1155"/>
                  <a:pt x="934" y="1147"/>
                  <a:pt x="932" y="1140"/>
                </a:cubicBezTo>
                <a:cubicBezTo>
                  <a:pt x="925" y="1140"/>
                  <a:pt x="920" y="1142"/>
                  <a:pt x="914" y="1140"/>
                </a:cubicBezTo>
                <a:cubicBezTo>
                  <a:pt x="916" y="1136"/>
                  <a:pt x="922" y="1134"/>
                  <a:pt x="922" y="1128"/>
                </a:cubicBezTo>
                <a:cubicBezTo>
                  <a:pt x="916" y="1120"/>
                  <a:pt x="903" y="1131"/>
                  <a:pt x="891" y="1127"/>
                </a:cubicBezTo>
                <a:close/>
                <a:moveTo>
                  <a:pt x="1514" y="1137"/>
                </a:moveTo>
                <a:cubicBezTo>
                  <a:pt x="1514" y="1139"/>
                  <a:pt x="1515" y="1140"/>
                  <a:pt x="1515" y="1141"/>
                </a:cubicBezTo>
                <a:cubicBezTo>
                  <a:pt x="1522" y="1141"/>
                  <a:pt x="1528" y="1140"/>
                  <a:pt x="1528" y="1133"/>
                </a:cubicBezTo>
                <a:cubicBezTo>
                  <a:pt x="1524" y="1129"/>
                  <a:pt x="1517" y="1133"/>
                  <a:pt x="1514" y="1137"/>
                </a:cubicBezTo>
                <a:close/>
                <a:moveTo>
                  <a:pt x="831" y="1140"/>
                </a:moveTo>
                <a:cubicBezTo>
                  <a:pt x="839" y="1141"/>
                  <a:pt x="847" y="1140"/>
                  <a:pt x="851" y="1137"/>
                </a:cubicBezTo>
                <a:cubicBezTo>
                  <a:pt x="845" y="1139"/>
                  <a:pt x="836" y="1137"/>
                  <a:pt x="831" y="1140"/>
                </a:cubicBezTo>
                <a:close/>
                <a:moveTo>
                  <a:pt x="1511" y="1143"/>
                </a:moveTo>
                <a:cubicBezTo>
                  <a:pt x="1509" y="1148"/>
                  <a:pt x="1515" y="1155"/>
                  <a:pt x="1521" y="1152"/>
                </a:cubicBezTo>
                <a:cubicBezTo>
                  <a:pt x="1522" y="1145"/>
                  <a:pt x="1516" y="1141"/>
                  <a:pt x="1511" y="1143"/>
                </a:cubicBezTo>
                <a:close/>
                <a:moveTo>
                  <a:pt x="281" y="1144"/>
                </a:moveTo>
                <a:cubicBezTo>
                  <a:pt x="279" y="1151"/>
                  <a:pt x="284" y="1151"/>
                  <a:pt x="285" y="1154"/>
                </a:cubicBezTo>
                <a:cubicBezTo>
                  <a:pt x="282" y="1154"/>
                  <a:pt x="280" y="1153"/>
                  <a:pt x="275" y="1153"/>
                </a:cubicBezTo>
                <a:cubicBezTo>
                  <a:pt x="274" y="1155"/>
                  <a:pt x="272" y="1156"/>
                  <a:pt x="273" y="1160"/>
                </a:cubicBezTo>
                <a:cubicBezTo>
                  <a:pt x="275" y="1163"/>
                  <a:pt x="280" y="1161"/>
                  <a:pt x="284" y="1161"/>
                </a:cubicBezTo>
                <a:cubicBezTo>
                  <a:pt x="283" y="1164"/>
                  <a:pt x="281" y="1168"/>
                  <a:pt x="284" y="1171"/>
                </a:cubicBezTo>
                <a:cubicBezTo>
                  <a:pt x="293" y="1171"/>
                  <a:pt x="290" y="1160"/>
                  <a:pt x="286" y="1156"/>
                </a:cubicBezTo>
                <a:cubicBezTo>
                  <a:pt x="289" y="1156"/>
                  <a:pt x="290" y="1155"/>
                  <a:pt x="292" y="1154"/>
                </a:cubicBezTo>
                <a:cubicBezTo>
                  <a:pt x="293" y="1146"/>
                  <a:pt x="287" y="1141"/>
                  <a:pt x="281" y="1144"/>
                </a:cubicBezTo>
                <a:close/>
                <a:moveTo>
                  <a:pt x="1100" y="1155"/>
                </a:moveTo>
                <a:cubicBezTo>
                  <a:pt x="1105" y="1155"/>
                  <a:pt x="1108" y="1154"/>
                  <a:pt x="1112" y="1152"/>
                </a:cubicBezTo>
                <a:cubicBezTo>
                  <a:pt x="1107" y="1152"/>
                  <a:pt x="1104" y="1151"/>
                  <a:pt x="1099" y="1151"/>
                </a:cubicBezTo>
                <a:cubicBezTo>
                  <a:pt x="1099" y="1153"/>
                  <a:pt x="1099" y="1154"/>
                  <a:pt x="1100" y="1155"/>
                </a:cubicBezTo>
                <a:close/>
                <a:moveTo>
                  <a:pt x="1449" y="1158"/>
                </a:moveTo>
                <a:cubicBezTo>
                  <a:pt x="1452" y="1159"/>
                  <a:pt x="1456" y="1163"/>
                  <a:pt x="1459" y="1161"/>
                </a:cubicBezTo>
                <a:cubicBezTo>
                  <a:pt x="1458" y="1157"/>
                  <a:pt x="1457" y="1154"/>
                  <a:pt x="1456" y="1151"/>
                </a:cubicBezTo>
                <a:cubicBezTo>
                  <a:pt x="1454" y="1151"/>
                  <a:pt x="1451" y="1151"/>
                  <a:pt x="1449" y="1151"/>
                </a:cubicBezTo>
                <a:cubicBezTo>
                  <a:pt x="1449" y="1154"/>
                  <a:pt x="1449" y="1156"/>
                  <a:pt x="1449" y="1158"/>
                </a:cubicBezTo>
                <a:close/>
                <a:moveTo>
                  <a:pt x="960" y="1155"/>
                </a:moveTo>
                <a:cubicBezTo>
                  <a:pt x="958" y="1166"/>
                  <a:pt x="957" y="1186"/>
                  <a:pt x="959" y="1199"/>
                </a:cubicBezTo>
                <a:cubicBezTo>
                  <a:pt x="953" y="1195"/>
                  <a:pt x="956" y="1182"/>
                  <a:pt x="947" y="1182"/>
                </a:cubicBezTo>
                <a:cubicBezTo>
                  <a:pt x="947" y="1196"/>
                  <a:pt x="953" y="1201"/>
                  <a:pt x="953" y="1212"/>
                </a:cubicBezTo>
                <a:cubicBezTo>
                  <a:pt x="945" y="1215"/>
                  <a:pt x="937" y="1219"/>
                  <a:pt x="930" y="1225"/>
                </a:cubicBezTo>
                <a:cubicBezTo>
                  <a:pt x="938" y="1222"/>
                  <a:pt x="945" y="1223"/>
                  <a:pt x="951" y="1217"/>
                </a:cubicBezTo>
                <a:cubicBezTo>
                  <a:pt x="951" y="1219"/>
                  <a:pt x="951" y="1221"/>
                  <a:pt x="951" y="1222"/>
                </a:cubicBezTo>
                <a:cubicBezTo>
                  <a:pt x="955" y="1221"/>
                  <a:pt x="956" y="1217"/>
                  <a:pt x="960" y="1217"/>
                </a:cubicBezTo>
                <a:cubicBezTo>
                  <a:pt x="966" y="1223"/>
                  <a:pt x="975" y="1220"/>
                  <a:pt x="979" y="1214"/>
                </a:cubicBezTo>
                <a:cubicBezTo>
                  <a:pt x="992" y="1214"/>
                  <a:pt x="1007" y="1213"/>
                  <a:pt x="1016" y="1217"/>
                </a:cubicBezTo>
                <a:cubicBezTo>
                  <a:pt x="1018" y="1215"/>
                  <a:pt x="1019" y="1212"/>
                  <a:pt x="1017" y="1209"/>
                </a:cubicBezTo>
                <a:cubicBezTo>
                  <a:pt x="1004" y="1213"/>
                  <a:pt x="985" y="1213"/>
                  <a:pt x="972" y="1208"/>
                </a:cubicBezTo>
                <a:cubicBezTo>
                  <a:pt x="970" y="1200"/>
                  <a:pt x="983" y="1196"/>
                  <a:pt x="987" y="1187"/>
                </a:cubicBezTo>
                <a:cubicBezTo>
                  <a:pt x="992" y="1185"/>
                  <a:pt x="997" y="1183"/>
                  <a:pt x="997" y="1176"/>
                </a:cubicBezTo>
                <a:cubicBezTo>
                  <a:pt x="988" y="1173"/>
                  <a:pt x="987" y="1184"/>
                  <a:pt x="983" y="1189"/>
                </a:cubicBezTo>
                <a:cubicBezTo>
                  <a:pt x="979" y="1195"/>
                  <a:pt x="972" y="1200"/>
                  <a:pt x="966" y="1204"/>
                </a:cubicBezTo>
                <a:cubicBezTo>
                  <a:pt x="966" y="1197"/>
                  <a:pt x="973" y="1188"/>
                  <a:pt x="970" y="1184"/>
                </a:cubicBezTo>
                <a:cubicBezTo>
                  <a:pt x="966" y="1188"/>
                  <a:pt x="967" y="1196"/>
                  <a:pt x="962" y="1199"/>
                </a:cubicBezTo>
                <a:cubicBezTo>
                  <a:pt x="960" y="1187"/>
                  <a:pt x="966" y="1166"/>
                  <a:pt x="963" y="1155"/>
                </a:cubicBezTo>
                <a:cubicBezTo>
                  <a:pt x="962" y="1155"/>
                  <a:pt x="961" y="1155"/>
                  <a:pt x="960" y="1155"/>
                </a:cubicBezTo>
                <a:close/>
                <a:moveTo>
                  <a:pt x="1137" y="1175"/>
                </a:moveTo>
                <a:cubicBezTo>
                  <a:pt x="1140" y="1173"/>
                  <a:pt x="1144" y="1167"/>
                  <a:pt x="1141" y="1162"/>
                </a:cubicBezTo>
                <a:cubicBezTo>
                  <a:pt x="1139" y="1166"/>
                  <a:pt x="1138" y="1170"/>
                  <a:pt x="1137" y="1175"/>
                </a:cubicBezTo>
                <a:close/>
                <a:moveTo>
                  <a:pt x="1440" y="1170"/>
                </a:moveTo>
                <a:cubicBezTo>
                  <a:pt x="1444" y="1171"/>
                  <a:pt x="1448" y="1170"/>
                  <a:pt x="1452" y="1169"/>
                </a:cubicBezTo>
                <a:cubicBezTo>
                  <a:pt x="1452" y="1167"/>
                  <a:pt x="1452" y="1166"/>
                  <a:pt x="1452" y="1164"/>
                </a:cubicBezTo>
                <a:cubicBezTo>
                  <a:pt x="1448" y="1162"/>
                  <a:pt x="1439" y="1163"/>
                  <a:pt x="1440" y="1170"/>
                </a:cubicBezTo>
                <a:close/>
                <a:moveTo>
                  <a:pt x="1118" y="1179"/>
                </a:moveTo>
                <a:cubicBezTo>
                  <a:pt x="1125" y="1179"/>
                  <a:pt x="1123" y="1171"/>
                  <a:pt x="1128" y="1169"/>
                </a:cubicBezTo>
                <a:cubicBezTo>
                  <a:pt x="1124" y="1171"/>
                  <a:pt x="1119" y="1173"/>
                  <a:pt x="1118" y="1179"/>
                </a:cubicBezTo>
                <a:close/>
                <a:moveTo>
                  <a:pt x="1182" y="1181"/>
                </a:moveTo>
                <a:cubicBezTo>
                  <a:pt x="1182" y="1177"/>
                  <a:pt x="1179" y="1176"/>
                  <a:pt x="1176" y="1174"/>
                </a:cubicBezTo>
                <a:cubicBezTo>
                  <a:pt x="1176" y="1179"/>
                  <a:pt x="1178" y="1183"/>
                  <a:pt x="1182" y="1181"/>
                </a:cubicBezTo>
                <a:close/>
                <a:moveTo>
                  <a:pt x="927" y="1182"/>
                </a:moveTo>
                <a:cubicBezTo>
                  <a:pt x="936" y="1184"/>
                  <a:pt x="937" y="1193"/>
                  <a:pt x="945" y="1195"/>
                </a:cubicBezTo>
                <a:cubicBezTo>
                  <a:pt x="941" y="1188"/>
                  <a:pt x="934" y="1183"/>
                  <a:pt x="928" y="1178"/>
                </a:cubicBezTo>
                <a:cubicBezTo>
                  <a:pt x="928" y="1179"/>
                  <a:pt x="927" y="1180"/>
                  <a:pt x="927" y="1182"/>
                </a:cubicBezTo>
                <a:close/>
                <a:moveTo>
                  <a:pt x="1118" y="1222"/>
                </a:moveTo>
                <a:cubicBezTo>
                  <a:pt x="1116" y="1228"/>
                  <a:pt x="1112" y="1231"/>
                  <a:pt x="1108" y="1235"/>
                </a:cubicBezTo>
                <a:cubicBezTo>
                  <a:pt x="1105" y="1228"/>
                  <a:pt x="1100" y="1220"/>
                  <a:pt x="1093" y="1219"/>
                </a:cubicBezTo>
                <a:cubicBezTo>
                  <a:pt x="1098" y="1226"/>
                  <a:pt x="1100" y="1235"/>
                  <a:pt x="1106" y="1240"/>
                </a:cubicBezTo>
                <a:cubicBezTo>
                  <a:pt x="1100" y="1242"/>
                  <a:pt x="1096" y="1229"/>
                  <a:pt x="1091" y="1230"/>
                </a:cubicBezTo>
                <a:cubicBezTo>
                  <a:pt x="1095" y="1233"/>
                  <a:pt x="1098" y="1239"/>
                  <a:pt x="1102" y="1242"/>
                </a:cubicBezTo>
                <a:cubicBezTo>
                  <a:pt x="1090" y="1246"/>
                  <a:pt x="1082" y="1233"/>
                  <a:pt x="1074" y="1228"/>
                </a:cubicBezTo>
                <a:cubicBezTo>
                  <a:pt x="1071" y="1229"/>
                  <a:pt x="1072" y="1232"/>
                  <a:pt x="1072" y="1235"/>
                </a:cubicBezTo>
                <a:cubicBezTo>
                  <a:pt x="1082" y="1237"/>
                  <a:pt x="1089" y="1242"/>
                  <a:pt x="1094" y="1249"/>
                </a:cubicBezTo>
                <a:cubicBezTo>
                  <a:pt x="1089" y="1251"/>
                  <a:pt x="1095" y="1258"/>
                  <a:pt x="1090" y="1260"/>
                </a:cubicBezTo>
                <a:cubicBezTo>
                  <a:pt x="1086" y="1256"/>
                  <a:pt x="1072" y="1253"/>
                  <a:pt x="1068" y="1256"/>
                </a:cubicBezTo>
                <a:cubicBezTo>
                  <a:pt x="1081" y="1256"/>
                  <a:pt x="1088" y="1266"/>
                  <a:pt x="1099" y="1261"/>
                </a:cubicBezTo>
                <a:cubicBezTo>
                  <a:pt x="1096" y="1249"/>
                  <a:pt x="1105" y="1242"/>
                  <a:pt x="1115" y="1240"/>
                </a:cubicBezTo>
                <a:cubicBezTo>
                  <a:pt x="1119" y="1233"/>
                  <a:pt x="1123" y="1226"/>
                  <a:pt x="1126" y="1217"/>
                </a:cubicBezTo>
                <a:cubicBezTo>
                  <a:pt x="1124" y="1215"/>
                  <a:pt x="1122" y="1213"/>
                  <a:pt x="1117" y="1214"/>
                </a:cubicBezTo>
                <a:cubicBezTo>
                  <a:pt x="1112" y="1207"/>
                  <a:pt x="1108" y="1200"/>
                  <a:pt x="1104" y="1191"/>
                </a:cubicBezTo>
                <a:cubicBezTo>
                  <a:pt x="1103" y="1191"/>
                  <a:pt x="1102" y="1191"/>
                  <a:pt x="1101" y="1191"/>
                </a:cubicBezTo>
                <a:cubicBezTo>
                  <a:pt x="1100" y="1208"/>
                  <a:pt x="1110" y="1214"/>
                  <a:pt x="1118" y="1222"/>
                </a:cubicBezTo>
                <a:close/>
                <a:moveTo>
                  <a:pt x="950" y="1206"/>
                </a:moveTo>
                <a:cubicBezTo>
                  <a:pt x="948" y="1206"/>
                  <a:pt x="944" y="1201"/>
                  <a:pt x="941" y="1204"/>
                </a:cubicBezTo>
                <a:cubicBezTo>
                  <a:pt x="944" y="1205"/>
                  <a:pt x="948" y="1208"/>
                  <a:pt x="950" y="1206"/>
                </a:cubicBezTo>
                <a:close/>
                <a:moveTo>
                  <a:pt x="911" y="1209"/>
                </a:moveTo>
                <a:cubicBezTo>
                  <a:pt x="914" y="1211"/>
                  <a:pt x="918" y="1212"/>
                  <a:pt x="920" y="1208"/>
                </a:cubicBezTo>
                <a:cubicBezTo>
                  <a:pt x="920" y="1204"/>
                  <a:pt x="915" y="1205"/>
                  <a:pt x="911" y="1205"/>
                </a:cubicBezTo>
                <a:cubicBezTo>
                  <a:pt x="911" y="1206"/>
                  <a:pt x="911" y="1208"/>
                  <a:pt x="911" y="1209"/>
                </a:cubicBezTo>
                <a:close/>
                <a:moveTo>
                  <a:pt x="424" y="1217"/>
                </a:moveTo>
                <a:cubicBezTo>
                  <a:pt x="432" y="1220"/>
                  <a:pt x="434" y="1206"/>
                  <a:pt x="428" y="1206"/>
                </a:cubicBezTo>
                <a:cubicBezTo>
                  <a:pt x="423" y="1206"/>
                  <a:pt x="422" y="1214"/>
                  <a:pt x="424" y="1217"/>
                </a:cubicBezTo>
                <a:close/>
                <a:moveTo>
                  <a:pt x="1088" y="1209"/>
                </a:moveTo>
                <a:cubicBezTo>
                  <a:pt x="1087" y="1214"/>
                  <a:pt x="1090" y="1216"/>
                  <a:pt x="1094" y="1217"/>
                </a:cubicBezTo>
                <a:cubicBezTo>
                  <a:pt x="1094" y="1213"/>
                  <a:pt x="1093" y="1211"/>
                  <a:pt x="1093" y="1208"/>
                </a:cubicBezTo>
                <a:cubicBezTo>
                  <a:pt x="1090" y="1208"/>
                  <a:pt x="1089" y="1208"/>
                  <a:pt x="1088" y="1209"/>
                </a:cubicBezTo>
                <a:close/>
                <a:moveTo>
                  <a:pt x="1323" y="1210"/>
                </a:moveTo>
                <a:cubicBezTo>
                  <a:pt x="1321" y="1220"/>
                  <a:pt x="1315" y="1232"/>
                  <a:pt x="1316" y="1242"/>
                </a:cubicBezTo>
                <a:cubicBezTo>
                  <a:pt x="1318" y="1229"/>
                  <a:pt x="1326" y="1223"/>
                  <a:pt x="1328" y="1210"/>
                </a:cubicBezTo>
                <a:cubicBezTo>
                  <a:pt x="1326" y="1210"/>
                  <a:pt x="1325" y="1210"/>
                  <a:pt x="1323" y="1210"/>
                </a:cubicBezTo>
                <a:close/>
                <a:moveTo>
                  <a:pt x="1127" y="1219"/>
                </a:moveTo>
                <a:cubicBezTo>
                  <a:pt x="1137" y="1221"/>
                  <a:pt x="1149" y="1220"/>
                  <a:pt x="1153" y="1212"/>
                </a:cubicBezTo>
                <a:cubicBezTo>
                  <a:pt x="1146" y="1216"/>
                  <a:pt x="1136" y="1217"/>
                  <a:pt x="1127" y="1219"/>
                </a:cubicBezTo>
                <a:close/>
                <a:moveTo>
                  <a:pt x="429" y="1222"/>
                </a:moveTo>
                <a:cubicBezTo>
                  <a:pt x="432" y="1226"/>
                  <a:pt x="441" y="1223"/>
                  <a:pt x="438" y="1217"/>
                </a:cubicBezTo>
                <a:cubicBezTo>
                  <a:pt x="433" y="1217"/>
                  <a:pt x="430" y="1218"/>
                  <a:pt x="429" y="1222"/>
                </a:cubicBezTo>
                <a:close/>
                <a:moveTo>
                  <a:pt x="995" y="1241"/>
                </a:moveTo>
                <a:cubicBezTo>
                  <a:pt x="1000" y="1245"/>
                  <a:pt x="1003" y="1251"/>
                  <a:pt x="1009" y="1251"/>
                </a:cubicBezTo>
                <a:cubicBezTo>
                  <a:pt x="1009" y="1246"/>
                  <a:pt x="1007" y="1244"/>
                  <a:pt x="1002" y="1245"/>
                </a:cubicBezTo>
                <a:cubicBezTo>
                  <a:pt x="993" y="1237"/>
                  <a:pt x="982" y="1226"/>
                  <a:pt x="972" y="1222"/>
                </a:cubicBezTo>
                <a:cubicBezTo>
                  <a:pt x="979" y="1229"/>
                  <a:pt x="988" y="1235"/>
                  <a:pt x="995" y="1241"/>
                </a:cubicBezTo>
                <a:close/>
                <a:moveTo>
                  <a:pt x="1286" y="1226"/>
                </a:moveTo>
                <a:cubicBezTo>
                  <a:pt x="1295" y="1231"/>
                  <a:pt x="1295" y="1245"/>
                  <a:pt x="1305" y="1249"/>
                </a:cubicBezTo>
                <a:cubicBezTo>
                  <a:pt x="1304" y="1236"/>
                  <a:pt x="1292" y="1234"/>
                  <a:pt x="1289" y="1222"/>
                </a:cubicBezTo>
                <a:cubicBezTo>
                  <a:pt x="1288" y="1222"/>
                  <a:pt x="1287" y="1222"/>
                  <a:pt x="1286" y="1222"/>
                </a:cubicBezTo>
                <a:cubicBezTo>
                  <a:pt x="1286" y="1223"/>
                  <a:pt x="1286" y="1225"/>
                  <a:pt x="1286" y="1226"/>
                </a:cubicBezTo>
                <a:close/>
                <a:moveTo>
                  <a:pt x="928" y="1240"/>
                </a:moveTo>
                <a:cubicBezTo>
                  <a:pt x="925" y="1241"/>
                  <a:pt x="923" y="1243"/>
                  <a:pt x="923" y="1247"/>
                </a:cubicBezTo>
                <a:cubicBezTo>
                  <a:pt x="928" y="1250"/>
                  <a:pt x="931" y="1245"/>
                  <a:pt x="931" y="1240"/>
                </a:cubicBezTo>
                <a:cubicBezTo>
                  <a:pt x="937" y="1235"/>
                  <a:pt x="944" y="1231"/>
                  <a:pt x="949" y="1224"/>
                </a:cubicBezTo>
                <a:cubicBezTo>
                  <a:pt x="941" y="1228"/>
                  <a:pt x="935" y="1235"/>
                  <a:pt x="928" y="1240"/>
                </a:cubicBezTo>
                <a:close/>
                <a:moveTo>
                  <a:pt x="1636" y="1226"/>
                </a:moveTo>
                <a:cubicBezTo>
                  <a:pt x="1636" y="1232"/>
                  <a:pt x="1638" y="1235"/>
                  <a:pt x="1645" y="1235"/>
                </a:cubicBezTo>
                <a:cubicBezTo>
                  <a:pt x="1648" y="1230"/>
                  <a:pt x="1642" y="1222"/>
                  <a:pt x="1636" y="1226"/>
                </a:cubicBezTo>
                <a:close/>
                <a:moveTo>
                  <a:pt x="950" y="1238"/>
                </a:moveTo>
                <a:cubicBezTo>
                  <a:pt x="952" y="1235"/>
                  <a:pt x="957" y="1228"/>
                  <a:pt x="953" y="1226"/>
                </a:cubicBezTo>
                <a:cubicBezTo>
                  <a:pt x="953" y="1230"/>
                  <a:pt x="948" y="1234"/>
                  <a:pt x="950" y="1238"/>
                </a:cubicBezTo>
                <a:close/>
                <a:moveTo>
                  <a:pt x="1160" y="1243"/>
                </a:moveTo>
                <a:cubicBezTo>
                  <a:pt x="1164" y="1241"/>
                  <a:pt x="1163" y="1233"/>
                  <a:pt x="1164" y="1227"/>
                </a:cubicBezTo>
                <a:cubicBezTo>
                  <a:pt x="1157" y="1223"/>
                  <a:pt x="1155" y="1242"/>
                  <a:pt x="1160" y="1243"/>
                </a:cubicBezTo>
                <a:close/>
                <a:moveTo>
                  <a:pt x="514" y="1233"/>
                </a:moveTo>
                <a:cubicBezTo>
                  <a:pt x="516" y="1234"/>
                  <a:pt x="517" y="1235"/>
                  <a:pt x="520" y="1235"/>
                </a:cubicBezTo>
                <a:cubicBezTo>
                  <a:pt x="521" y="1234"/>
                  <a:pt x="521" y="1231"/>
                  <a:pt x="521" y="1229"/>
                </a:cubicBezTo>
                <a:cubicBezTo>
                  <a:pt x="517" y="1227"/>
                  <a:pt x="513" y="1227"/>
                  <a:pt x="514" y="1233"/>
                </a:cubicBezTo>
                <a:close/>
                <a:moveTo>
                  <a:pt x="1306" y="1257"/>
                </a:moveTo>
                <a:cubicBezTo>
                  <a:pt x="1310" y="1273"/>
                  <a:pt x="1293" y="1283"/>
                  <a:pt x="1292" y="1300"/>
                </a:cubicBezTo>
                <a:cubicBezTo>
                  <a:pt x="1301" y="1293"/>
                  <a:pt x="1299" y="1275"/>
                  <a:pt x="1310" y="1270"/>
                </a:cubicBezTo>
                <a:cubicBezTo>
                  <a:pt x="1311" y="1275"/>
                  <a:pt x="1308" y="1281"/>
                  <a:pt x="1313" y="1284"/>
                </a:cubicBezTo>
                <a:cubicBezTo>
                  <a:pt x="1318" y="1281"/>
                  <a:pt x="1311" y="1270"/>
                  <a:pt x="1315" y="1268"/>
                </a:cubicBezTo>
                <a:cubicBezTo>
                  <a:pt x="1320" y="1276"/>
                  <a:pt x="1320" y="1288"/>
                  <a:pt x="1326" y="1295"/>
                </a:cubicBezTo>
                <a:cubicBezTo>
                  <a:pt x="1325" y="1300"/>
                  <a:pt x="1326" y="1303"/>
                  <a:pt x="1331" y="1302"/>
                </a:cubicBezTo>
                <a:cubicBezTo>
                  <a:pt x="1334" y="1288"/>
                  <a:pt x="1316" y="1278"/>
                  <a:pt x="1323" y="1264"/>
                </a:cubicBezTo>
                <a:cubicBezTo>
                  <a:pt x="1320" y="1265"/>
                  <a:pt x="1318" y="1263"/>
                  <a:pt x="1317" y="1262"/>
                </a:cubicBezTo>
                <a:cubicBezTo>
                  <a:pt x="1322" y="1255"/>
                  <a:pt x="1320" y="1248"/>
                  <a:pt x="1326" y="1242"/>
                </a:cubicBezTo>
                <a:cubicBezTo>
                  <a:pt x="1320" y="1243"/>
                  <a:pt x="1320" y="1251"/>
                  <a:pt x="1314" y="1251"/>
                </a:cubicBezTo>
                <a:cubicBezTo>
                  <a:pt x="1310" y="1244"/>
                  <a:pt x="1311" y="1233"/>
                  <a:pt x="1305" y="1228"/>
                </a:cubicBezTo>
                <a:cubicBezTo>
                  <a:pt x="1306" y="1238"/>
                  <a:pt x="1313" y="1249"/>
                  <a:pt x="1306" y="1257"/>
                </a:cubicBezTo>
                <a:close/>
                <a:moveTo>
                  <a:pt x="1384" y="1251"/>
                </a:moveTo>
                <a:cubicBezTo>
                  <a:pt x="1389" y="1249"/>
                  <a:pt x="1388" y="1241"/>
                  <a:pt x="1388" y="1235"/>
                </a:cubicBezTo>
                <a:cubicBezTo>
                  <a:pt x="1386" y="1234"/>
                  <a:pt x="1382" y="1229"/>
                  <a:pt x="1380" y="1230"/>
                </a:cubicBezTo>
                <a:cubicBezTo>
                  <a:pt x="1384" y="1235"/>
                  <a:pt x="1383" y="1244"/>
                  <a:pt x="1384" y="1251"/>
                </a:cubicBezTo>
                <a:close/>
                <a:moveTo>
                  <a:pt x="375" y="1230"/>
                </a:moveTo>
                <a:cubicBezTo>
                  <a:pt x="367" y="1230"/>
                  <a:pt x="371" y="1244"/>
                  <a:pt x="379" y="1241"/>
                </a:cubicBezTo>
                <a:cubicBezTo>
                  <a:pt x="380" y="1238"/>
                  <a:pt x="378" y="1232"/>
                  <a:pt x="375" y="1230"/>
                </a:cubicBezTo>
                <a:close/>
                <a:moveTo>
                  <a:pt x="1192" y="1231"/>
                </a:moveTo>
                <a:cubicBezTo>
                  <a:pt x="1191" y="1239"/>
                  <a:pt x="1195" y="1250"/>
                  <a:pt x="1196" y="1259"/>
                </a:cubicBezTo>
                <a:cubicBezTo>
                  <a:pt x="1195" y="1249"/>
                  <a:pt x="1197" y="1238"/>
                  <a:pt x="1197" y="1231"/>
                </a:cubicBezTo>
                <a:cubicBezTo>
                  <a:pt x="1194" y="1230"/>
                  <a:pt x="1195" y="1231"/>
                  <a:pt x="1192" y="1231"/>
                </a:cubicBezTo>
                <a:close/>
                <a:moveTo>
                  <a:pt x="1414" y="1255"/>
                </a:moveTo>
                <a:cubicBezTo>
                  <a:pt x="1422" y="1251"/>
                  <a:pt x="1418" y="1232"/>
                  <a:pt x="1410" y="1230"/>
                </a:cubicBezTo>
                <a:cubicBezTo>
                  <a:pt x="1410" y="1236"/>
                  <a:pt x="1414" y="1246"/>
                  <a:pt x="1414" y="1255"/>
                </a:cubicBezTo>
                <a:close/>
                <a:moveTo>
                  <a:pt x="959" y="1270"/>
                </a:moveTo>
                <a:cubicBezTo>
                  <a:pt x="967" y="1263"/>
                  <a:pt x="966" y="1239"/>
                  <a:pt x="962" y="1231"/>
                </a:cubicBezTo>
                <a:cubicBezTo>
                  <a:pt x="962" y="1244"/>
                  <a:pt x="955" y="1259"/>
                  <a:pt x="959" y="1270"/>
                </a:cubicBezTo>
                <a:close/>
                <a:moveTo>
                  <a:pt x="1351" y="1239"/>
                </a:moveTo>
                <a:cubicBezTo>
                  <a:pt x="1355" y="1241"/>
                  <a:pt x="1360" y="1239"/>
                  <a:pt x="1359" y="1233"/>
                </a:cubicBezTo>
                <a:cubicBezTo>
                  <a:pt x="1353" y="1232"/>
                  <a:pt x="1351" y="1234"/>
                  <a:pt x="1351" y="1239"/>
                </a:cubicBezTo>
                <a:close/>
                <a:moveTo>
                  <a:pt x="382" y="1246"/>
                </a:moveTo>
                <a:cubicBezTo>
                  <a:pt x="388" y="1247"/>
                  <a:pt x="390" y="1239"/>
                  <a:pt x="388" y="1235"/>
                </a:cubicBezTo>
                <a:cubicBezTo>
                  <a:pt x="382" y="1234"/>
                  <a:pt x="380" y="1242"/>
                  <a:pt x="382" y="1246"/>
                </a:cubicBezTo>
                <a:close/>
                <a:moveTo>
                  <a:pt x="1625" y="1236"/>
                </a:moveTo>
                <a:cubicBezTo>
                  <a:pt x="1625" y="1238"/>
                  <a:pt x="1625" y="1240"/>
                  <a:pt x="1625" y="1241"/>
                </a:cubicBezTo>
                <a:cubicBezTo>
                  <a:pt x="1628" y="1244"/>
                  <a:pt x="1641" y="1245"/>
                  <a:pt x="1641" y="1240"/>
                </a:cubicBezTo>
                <a:cubicBezTo>
                  <a:pt x="1638" y="1236"/>
                  <a:pt x="1631" y="1234"/>
                  <a:pt x="1625" y="1236"/>
                </a:cubicBezTo>
                <a:close/>
                <a:moveTo>
                  <a:pt x="513" y="1243"/>
                </a:moveTo>
                <a:cubicBezTo>
                  <a:pt x="515" y="1245"/>
                  <a:pt x="519" y="1244"/>
                  <a:pt x="521" y="1242"/>
                </a:cubicBezTo>
                <a:cubicBezTo>
                  <a:pt x="524" y="1234"/>
                  <a:pt x="511" y="1237"/>
                  <a:pt x="513" y="1243"/>
                </a:cubicBezTo>
                <a:close/>
                <a:moveTo>
                  <a:pt x="1335" y="1247"/>
                </a:moveTo>
                <a:cubicBezTo>
                  <a:pt x="1339" y="1245"/>
                  <a:pt x="1344" y="1244"/>
                  <a:pt x="1347" y="1240"/>
                </a:cubicBezTo>
                <a:cubicBezTo>
                  <a:pt x="1342" y="1241"/>
                  <a:pt x="1337" y="1243"/>
                  <a:pt x="1335" y="1247"/>
                </a:cubicBezTo>
                <a:close/>
                <a:moveTo>
                  <a:pt x="1106" y="1271"/>
                </a:moveTo>
                <a:cubicBezTo>
                  <a:pt x="1103" y="1277"/>
                  <a:pt x="1101" y="1292"/>
                  <a:pt x="1103" y="1301"/>
                </a:cubicBezTo>
                <a:cubicBezTo>
                  <a:pt x="1105" y="1314"/>
                  <a:pt x="1119" y="1317"/>
                  <a:pt x="1121" y="1327"/>
                </a:cubicBezTo>
                <a:cubicBezTo>
                  <a:pt x="1116" y="1324"/>
                  <a:pt x="1111" y="1323"/>
                  <a:pt x="1105" y="1326"/>
                </a:cubicBezTo>
                <a:cubicBezTo>
                  <a:pt x="1105" y="1328"/>
                  <a:pt x="1105" y="1331"/>
                  <a:pt x="1105" y="1333"/>
                </a:cubicBezTo>
                <a:cubicBezTo>
                  <a:pt x="1110" y="1337"/>
                  <a:pt x="1119" y="1336"/>
                  <a:pt x="1126" y="1336"/>
                </a:cubicBezTo>
                <a:cubicBezTo>
                  <a:pt x="1129" y="1332"/>
                  <a:pt x="1128" y="1326"/>
                  <a:pt x="1127" y="1321"/>
                </a:cubicBezTo>
                <a:cubicBezTo>
                  <a:pt x="1120" y="1316"/>
                  <a:pt x="1110" y="1309"/>
                  <a:pt x="1108" y="1297"/>
                </a:cubicBezTo>
                <a:cubicBezTo>
                  <a:pt x="1105" y="1279"/>
                  <a:pt x="1118" y="1259"/>
                  <a:pt x="1132" y="1268"/>
                </a:cubicBezTo>
                <a:cubicBezTo>
                  <a:pt x="1130" y="1279"/>
                  <a:pt x="1134" y="1290"/>
                  <a:pt x="1142" y="1294"/>
                </a:cubicBezTo>
                <a:cubicBezTo>
                  <a:pt x="1127" y="1276"/>
                  <a:pt x="1137" y="1251"/>
                  <a:pt x="1155" y="1244"/>
                </a:cubicBezTo>
                <a:cubicBezTo>
                  <a:pt x="1150" y="1242"/>
                  <a:pt x="1147" y="1248"/>
                  <a:pt x="1142" y="1249"/>
                </a:cubicBezTo>
                <a:cubicBezTo>
                  <a:pt x="1140" y="1246"/>
                  <a:pt x="1140" y="1242"/>
                  <a:pt x="1137" y="1240"/>
                </a:cubicBezTo>
                <a:cubicBezTo>
                  <a:pt x="1143" y="1263"/>
                  <a:pt x="1119" y="1264"/>
                  <a:pt x="1106" y="1271"/>
                </a:cubicBezTo>
                <a:close/>
                <a:moveTo>
                  <a:pt x="1204" y="1262"/>
                </a:moveTo>
                <a:cubicBezTo>
                  <a:pt x="1210" y="1260"/>
                  <a:pt x="1212" y="1253"/>
                  <a:pt x="1217" y="1249"/>
                </a:cubicBezTo>
                <a:cubicBezTo>
                  <a:pt x="1220" y="1247"/>
                  <a:pt x="1224" y="1247"/>
                  <a:pt x="1224" y="1241"/>
                </a:cubicBezTo>
                <a:cubicBezTo>
                  <a:pt x="1214" y="1242"/>
                  <a:pt x="1211" y="1256"/>
                  <a:pt x="1204" y="1262"/>
                </a:cubicBezTo>
                <a:close/>
                <a:moveTo>
                  <a:pt x="1200" y="1260"/>
                </a:moveTo>
                <a:cubicBezTo>
                  <a:pt x="1204" y="1256"/>
                  <a:pt x="1207" y="1246"/>
                  <a:pt x="1205" y="1241"/>
                </a:cubicBezTo>
                <a:cubicBezTo>
                  <a:pt x="1203" y="1247"/>
                  <a:pt x="1201" y="1253"/>
                  <a:pt x="1200" y="1260"/>
                </a:cubicBezTo>
                <a:close/>
                <a:moveTo>
                  <a:pt x="369" y="1248"/>
                </a:moveTo>
                <a:cubicBezTo>
                  <a:pt x="371" y="1264"/>
                  <a:pt x="385" y="1267"/>
                  <a:pt x="395" y="1276"/>
                </a:cubicBezTo>
                <a:cubicBezTo>
                  <a:pt x="394" y="1279"/>
                  <a:pt x="387" y="1275"/>
                  <a:pt x="388" y="1279"/>
                </a:cubicBezTo>
                <a:cubicBezTo>
                  <a:pt x="400" y="1295"/>
                  <a:pt x="410" y="1312"/>
                  <a:pt x="426" y="1323"/>
                </a:cubicBezTo>
                <a:cubicBezTo>
                  <a:pt x="429" y="1328"/>
                  <a:pt x="431" y="1333"/>
                  <a:pt x="439" y="1334"/>
                </a:cubicBezTo>
                <a:cubicBezTo>
                  <a:pt x="441" y="1331"/>
                  <a:pt x="443" y="1327"/>
                  <a:pt x="444" y="1322"/>
                </a:cubicBezTo>
                <a:cubicBezTo>
                  <a:pt x="439" y="1315"/>
                  <a:pt x="428" y="1315"/>
                  <a:pt x="429" y="1302"/>
                </a:cubicBezTo>
                <a:cubicBezTo>
                  <a:pt x="418" y="1294"/>
                  <a:pt x="404" y="1282"/>
                  <a:pt x="410" y="1262"/>
                </a:cubicBezTo>
                <a:cubicBezTo>
                  <a:pt x="398" y="1256"/>
                  <a:pt x="385" y="1246"/>
                  <a:pt x="369" y="1248"/>
                </a:cubicBezTo>
                <a:close/>
                <a:moveTo>
                  <a:pt x="500" y="1259"/>
                </a:moveTo>
                <a:cubicBezTo>
                  <a:pt x="500" y="1265"/>
                  <a:pt x="505" y="1265"/>
                  <a:pt x="506" y="1269"/>
                </a:cubicBezTo>
                <a:cubicBezTo>
                  <a:pt x="516" y="1268"/>
                  <a:pt x="522" y="1275"/>
                  <a:pt x="524" y="1283"/>
                </a:cubicBezTo>
                <a:cubicBezTo>
                  <a:pt x="524" y="1285"/>
                  <a:pt x="523" y="1288"/>
                  <a:pt x="523" y="1291"/>
                </a:cubicBezTo>
                <a:cubicBezTo>
                  <a:pt x="524" y="1297"/>
                  <a:pt x="530" y="1303"/>
                  <a:pt x="526" y="1308"/>
                </a:cubicBezTo>
                <a:cubicBezTo>
                  <a:pt x="534" y="1310"/>
                  <a:pt x="532" y="1301"/>
                  <a:pt x="532" y="1295"/>
                </a:cubicBezTo>
                <a:cubicBezTo>
                  <a:pt x="533" y="1277"/>
                  <a:pt x="531" y="1254"/>
                  <a:pt x="523" y="1247"/>
                </a:cubicBezTo>
                <a:cubicBezTo>
                  <a:pt x="516" y="1251"/>
                  <a:pt x="509" y="1256"/>
                  <a:pt x="500" y="1259"/>
                </a:cubicBezTo>
                <a:close/>
                <a:moveTo>
                  <a:pt x="1174" y="1255"/>
                </a:moveTo>
                <a:cubicBezTo>
                  <a:pt x="1174" y="1252"/>
                  <a:pt x="1173" y="1251"/>
                  <a:pt x="1172" y="1249"/>
                </a:cubicBezTo>
                <a:cubicBezTo>
                  <a:pt x="1170" y="1249"/>
                  <a:pt x="1168" y="1249"/>
                  <a:pt x="1166" y="1249"/>
                </a:cubicBezTo>
                <a:cubicBezTo>
                  <a:pt x="1165" y="1255"/>
                  <a:pt x="1169" y="1256"/>
                  <a:pt x="1174" y="1255"/>
                </a:cubicBezTo>
                <a:close/>
                <a:moveTo>
                  <a:pt x="1255" y="1280"/>
                </a:moveTo>
                <a:cubicBezTo>
                  <a:pt x="1264" y="1276"/>
                  <a:pt x="1274" y="1261"/>
                  <a:pt x="1268" y="1251"/>
                </a:cubicBezTo>
                <a:cubicBezTo>
                  <a:pt x="1268" y="1266"/>
                  <a:pt x="1260" y="1271"/>
                  <a:pt x="1255" y="1280"/>
                </a:cubicBezTo>
                <a:close/>
                <a:moveTo>
                  <a:pt x="1372" y="1259"/>
                </a:moveTo>
                <a:cubicBezTo>
                  <a:pt x="1373" y="1266"/>
                  <a:pt x="1375" y="1276"/>
                  <a:pt x="1374" y="1282"/>
                </a:cubicBezTo>
                <a:cubicBezTo>
                  <a:pt x="1370" y="1283"/>
                  <a:pt x="1365" y="1285"/>
                  <a:pt x="1363" y="1289"/>
                </a:cubicBezTo>
                <a:cubicBezTo>
                  <a:pt x="1366" y="1298"/>
                  <a:pt x="1361" y="1306"/>
                  <a:pt x="1360" y="1312"/>
                </a:cubicBezTo>
                <a:cubicBezTo>
                  <a:pt x="1368" y="1309"/>
                  <a:pt x="1371" y="1302"/>
                  <a:pt x="1370" y="1291"/>
                </a:cubicBezTo>
                <a:cubicBezTo>
                  <a:pt x="1376" y="1284"/>
                  <a:pt x="1382" y="1274"/>
                  <a:pt x="1379" y="1262"/>
                </a:cubicBezTo>
                <a:cubicBezTo>
                  <a:pt x="1380" y="1259"/>
                  <a:pt x="1385" y="1254"/>
                  <a:pt x="1384" y="1251"/>
                </a:cubicBezTo>
                <a:cubicBezTo>
                  <a:pt x="1382" y="1256"/>
                  <a:pt x="1377" y="1257"/>
                  <a:pt x="1372" y="1259"/>
                </a:cubicBezTo>
                <a:close/>
                <a:moveTo>
                  <a:pt x="1064" y="1254"/>
                </a:moveTo>
                <a:cubicBezTo>
                  <a:pt x="1062" y="1254"/>
                  <a:pt x="1062" y="1252"/>
                  <a:pt x="1060" y="1252"/>
                </a:cubicBezTo>
                <a:cubicBezTo>
                  <a:pt x="1056" y="1256"/>
                  <a:pt x="1063" y="1258"/>
                  <a:pt x="1064" y="1254"/>
                </a:cubicBezTo>
                <a:close/>
                <a:moveTo>
                  <a:pt x="1190" y="1273"/>
                </a:moveTo>
                <a:cubicBezTo>
                  <a:pt x="1186" y="1272"/>
                  <a:pt x="1186" y="1274"/>
                  <a:pt x="1186" y="1277"/>
                </a:cubicBezTo>
                <a:cubicBezTo>
                  <a:pt x="1189" y="1277"/>
                  <a:pt x="1189" y="1274"/>
                  <a:pt x="1193" y="1275"/>
                </a:cubicBezTo>
                <a:cubicBezTo>
                  <a:pt x="1193" y="1276"/>
                  <a:pt x="1193" y="1276"/>
                  <a:pt x="1193" y="1277"/>
                </a:cubicBezTo>
                <a:cubicBezTo>
                  <a:pt x="1194" y="1281"/>
                  <a:pt x="1191" y="1280"/>
                  <a:pt x="1192" y="1283"/>
                </a:cubicBezTo>
                <a:cubicBezTo>
                  <a:pt x="1199" y="1284"/>
                  <a:pt x="1204" y="1280"/>
                  <a:pt x="1212" y="1281"/>
                </a:cubicBezTo>
                <a:cubicBezTo>
                  <a:pt x="1212" y="1279"/>
                  <a:pt x="1212" y="1277"/>
                  <a:pt x="1212" y="1274"/>
                </a:cubicBezTo>
                <a:cubicBezTo>
                  <a:pt x="1207" y="1272"/>
                  <a:pt x="1203" y="1276"/>
                  <a:pt x="1201" y="1273"/>
                </a:cubicBezTo>
                <a:cubicBezTo>
                  <a:pt x="1203" y="1271"/>
                  <a:pt x="1208" y="1272"/>
                  <a:pt x="1210" y="1270"/>
                </a:cubicBezTo>
                <a:cubicBezTo>
                  <a:pt x="1211" y="1267"/>
                  <a:pt x="1208" y="1267"/>
                  <a:pt x="1209" y="1264"/>
                </a:cubicBezTo>
                <a:cubicBezTo>
                  <a:pt x="1202" y="1265"/>
                  <a:pt x="1201" y="1259"/>
                  <a:pt x="1192" y="1261"/>
                </a:cubicBezTo>
                <a:cubicBezTo>
                  <a:pt x="1190" y="1259"/>
                  <a:pt x="1189" y="1255"/>
                  <a:pt x="1187" y="1253"/>
                </a:cubicBezTo>
                <a:cubicBezTo>
                  <a:pt x="1189" y="1260"/>
                  <a:pt x="1190" y="1265"/>
                  <a:pt x="1190" y="1273"/>
                </a:cubicBezTo>
                <a:close/>
                <a:moveTo>
                  <a:pt x="1660" y="1262"/>
                </a:moveTo>
                <a:cubicBezTo>
                  <a:pt x="1666" y="1262"/>
                  <a:pt x="1673" y="1263"/>
                  <a:pt x="1674" y="1258"/>
                </a:cubicBezTo>
                <a:cubicBezTo>
                  <a:pt x="1672" y="1253"/>
                  <a:pt x="1654" y="1253"/>
                  <a:pt x="1660" y="1262"/>
                </a:cubicBezTo>
                <a:close/>
                <a:moveTo>
                  <a:pt x="450" y="1282"/>
                </a:moveTo>
                <a:cubicBezTo>
                  <a:pt x="449" y="1274"/>
                  <a:pt x="451" y="1268"/>
                  <a:pt x="451" y="1261"/>
                </a:cubicBezTo>
                <a:cubicBezTo>
                  <a:pt x="438" y="1255"/>
                  <a:pt x="449" y="1275"/>
                  <a:pt x="450" y="1282"/>
                </a:cubicBezTo>
                <a:close/>
                <a:moveTo>
                  <a:pt x="1647" y="1278"/>
                </a:moveTo>
                <a:cubicBezTo>
                  <a:pt x="1651" y="1275"/>
                  <a:pt x="1649" y="1266"/>
                  <a:pt x="1648" y="1262"/>
                </a:cubicBezTo>
                <a:cubicBezTo>
                  <a:pt x="1647" y="1262"/>
                  <a:pt x="1646" y="1260"/>
                  <a:pt x="1645" y="1261"/>
                </a:cubicBezTo>
                <a:cubicBezTo>
                  <a:pt x="1644" y="1266"/>
                  <a:pt x="1640" y="1277"/>
                  <a:pt x="1647" y="1278"/>
                </a:cubicBezTo>
                <a:close/>
                <a:moveTo>
                  <a:pt x="1017" y="1269"/>
                </a:moveTo>
                <a:cubicBezTo>
                  <a:pt x="1017" y="1281"/>
                  <a:pt x="1015" y="1291"/>
                  <a:pt x="1024" y="1295"/>
                </a:cubicBezTo>
                <a:cubicBezTo>
                  <a:pt x="1027" y="1293"/>
                  <a:pt x="1027" y="1288"/>
                  <a:pt x="1032" y="1287"/>
                </a:cubicBezTo>
                <a:cubicBezTo>
                  <a:pt x="1032" y="1292"/>
                  <a:pt x="1029" y="1305"/>
                  <a:pt x="1032" y="1312"/>
                </a:cubicBezTo>
                <a:cubicBezTo>
                  <a:pt x="1038" y="1314"/>
                  <a:pt x="1037" y="1305"/>
                  <a:pt x="1041" y="1307"/>
                </a:cubicBezTo>
                <a:cubicBezTo>
                  <a:pt x="1045" y="1316"/>
                  <a:pt x="1039" y="1322"/>
                  <a:pt x="1039" y="1330"/>
                </a:cubicBezTo>
                <a:cubicBezTo>
                  <a:pt x="1044" y="1331"/>
                  <a:pt x="1044" y="1328"/>
                  <a:pt x="1049" y="1328"/>
                </a:cubicBezTo>
                <a:cubicBezTo>
                  <a:pt x="1049" y="1341"/>
                  <a:pt x="1049" y="1355"/>
                  <a:pt x="1059" y="1362"/>
                </a:cubicBezTo>
                <a:cubicBezTo>
                  <a:pt x="1069" y="1354"/>
                  <a:pt x="1052" y="1340"/>
                  <a:pt x="1056" y="1327"/>
                </a:cubicBezTo>
                <a:cubicBezTo>
                  <a:pt x="1057" y="1323"/>
                  <a:pt x="1061" y="1320"/>
                  <a:pt x="1065" y="1317"/>
                </a:cubicBezTo>
                <a:cubicBezTo>
                  <a:pt x="1061" y="1304"/>
                  <a:pt x="1065" y="1291"/>
                  <a:pt x="1079" y="1290"/>
                </a:cubicBezTo>
                <a:cubicBezTo>
                  <a:pt x="1079" y="1286"/>
                  <a:pt x="1077" y="1284"/>
                  <a:pt x="1075" y="1282"/>
                </a:cubicBezTo>
                <a:cubicBezTo>
                  <a:pt x="1054" y="1283"/>
                  <a:pt x="1036" y="1281"/>
                  <a:pt x="1036" y="1262"/>
                </a:cubicBezTo>
                <a:cubicBezTo>
                  <a:pt x="1027" y="1262"/>
                  <a:pt x="1025" y="1268"/>
                  <a:pt x="1017" y="1269"/>
                </a:cubicBezTo>
                <a:close/>
                <a:moveTo>
                  <a:pt x="538" y="1273"/>
                </a:moveTo>
                <a:cubicBezTo>
                  <a:pt x="543" y="1273"/>
                  <a:pt x="547" y="1270"/>
                  <a:pt x="546" y="1263"/>
                </a:cubicBezTo>
                <a:cubicBezTo>
                  <a:pt x="540" y="1261"/>
                  <a:pt x="536" y="1269"/>
                  <a:pt x="538" y="1273"/>
                </a:cubicBezTo>
                <a:close/>
                <a:moveTo>
                  <a:pt x="1238" y="1266"/>
                </a:moveTo>
                <a:cubicBezTo>
                  <a:pt x="1240" y="1268"/>
                  <a:pt x="1242" y="1268"/>
                  <a:pt x="1246" y="1268"/>
                </a:cubicBezTo>
                <a:cubicBezTo>
                  <a:pt x="1246" y="1266"/>
                  <a:pt x="1246" y="1264"/>
                  <a:pt x="1246" y="1262"/>
                </a:cubicBezTo>
                <a:cubicBezTo>
                  <a:pt x="1242" y="1262"/>
                  <a:pt x="1238" y="1262"/>
                  <a:pt x="1238" y="1266"/>
                </a:cubicBezTo>
                <a:close/>
                <a:moveTo>
                  <a:pt x="1652" y="1266"/>
                </a:moveTo>
                <a:cubicBezTo>
                  <a:pt x="1652" y="1272"/>
                  <a:pt x="1662" y="1278"/>
                  <a:pt x="1666" y="1272"/>
                </a:cubicBezTo>
                <a:cubicBezTo>
                  <a:pt x="1665" y="1267"/>
                  <a:pt x="1655" y="1260"/>
                  <a:pt x="1652" y="1266"/>
                </a:cubicBezTo>
                <a:close/>
                <a:moveTo>
                  <a:pt x="771" y="1296"/>
                </a:moveTo>
                <a:cubicBezTo>
                  <a:pt x="771" y="1285"/>
                  <a:pt x="778" y="1276"/>
                  <a:pt x="777" y="1266"/>
                </a:cubicBezTo>
                <a:cubicBezTo>
                  <a:pt x="766" y="1267"/>
                  <a:pt x="771" y="1291"/>
                  <a:pt x="771" y="1296"/>
                </a:cubicBezTo>
                <a:close/>
                <a:moveTo>
                  <a:pt x="474" y="1285"/>
                </a:moveTo>
                <a:cubicBezTo>
                  <a:pt x="467" y="1286"/>
                  <a:pt x="470" y="1295"/>
                  <a:pt x="467" y="1298"/>
                </a:cubicBezTo>
                <a:cubicBezTo>
                  <a:pt x="464" y="1293"/>
                  <a:pt x="459" y="1290"/>
                  <a:pt x="457" y="1284"/>
                </a:cubicBezTo>
                <a:cubicBezTo>
                  <a:pt x="453" y="1285"/>
                  <a:pt x="450" y="1287"/>
                  <a:pt x="448" y="1289"/>
                </a:cubicBezTo>
                <a:cubicBezTo>
                  <a:pt x="455" y="1293"/>
                  <a:pt x="462" y="1296"/>
                  <a:pt x="465" y="1304"/>
                </a:cubicBezTo>
                <a:cubicBezTo>
                  <a:pt x="470" y="1303"/>
                  <a:pt x="472" y="1304"/>
                  <a:pt x="478" y="1304"/>
                </a:cubicBezTo>
                <a:cubicBezTo>
                  <a:pt x="478" y="1298"/>
                  <a:pt x="483" y="1297"/>
                  <a:pt x="484" y="1293"/>
                </a:cubicBezTo>
                <a:cubicBezTo>
                  <a:pt x="478" y="1294"/>
                  <a:pt x="476" y="1303"/>
                  <a:pt x="470" y="1301"/>
                </a:cubicBezTo>
                <a:cubicBezTo>
                  <a:pt x="472" y="1289"/>
                  <a:pt x="481" y="1283"/>
                  <a:pt x="484" y="1272"/>
                </a:cubicBezTo>
                <a:cubicBezTo>
                  <a:pt x="474" y="1269"/>
                  <a:pt x="475" y="1279"/>
                  <a:pt x="474" y="1285"/>
                </a:cubicBezTo>
                <a:close/>
                <a:moveTo>
                  <a:pt x="1345" y="1273"/>
                </a:moveTo>
                <a:cubicBezTo>
                  <a:pt x="1350" y="1273"/>
                  <a:pt x="1351" y="1281"/>
                  <a:pt x="1358" y="1277"/>
                </a:cubicBezTo>
                <a:cubicBezTo>
                  <a:pt x="1357" y="1275"/>
                  <a:pt x="1357" y="1273"/>
                  <a:pt x="1356" y="1272"/>
                </a:cubicBezTo>
                <a:cubicBezTo>
                  <a:pt x="1352" y="1272"/>
                  <a:pt x="1348" y="1272"/>
                  <a:pt x="1345" y="1273"/>
                </a:cubicBezTo>
                <a:close/>
                <a:moveTo>
                  <a:pt x="1157" y="1273"/>
                </a:moveTo>
                <a:cubicBezTo>
                  <a:pt x="1156" y="1273"/>
                  <a:pt x="1154" y="1273"/>
                  <a:pt x="1153" y="1273"/>
                </a:cubicBezTo>
                <a:cubicBezTo>
                  <a:pt x="1152" y="1278"/>
                  <a:pt x="1158" y="1277"/>
                  <a:pt x="1157" y="1273"/>
                </a:cubicBezTo>
                <a:close/>
                <a:moveTo>
                  <a:pt x="742" y="1282"/>
                </a:moveTo>
                <a:cubicBezTo>
                  <a:pt x="742" y="1279"/>
                  <a:pt x="743" y="1275"/>
                  <a:pt x="739" y="1275"/>
                </a:cubicBezTo>
                <a:cubicBezTo>
                  <a:pt x="737" y="1278"/>
                  <a:pt x="739" y="1282"/>
                  <a:pt x="742" y="1282"/>
                </a:cubicBezTo>
                <a:close/>
                <a:moveTo>
                  <a:pt x="539" y="1280"/>
                </a:moveTo>
                <a:cubicBezTo>
                  <a:pt x="538" y="1283"/>
                  <a:pt x="547" y="1282"/>
                  <a:pt x="547" y="1280"/>
                </a:cubicBezTo>
                <a:cubicBezTo>
                  <a:pt x="545" y="1278"/>
                  <a:pt x="540" y="1278"/>
                  <a:pt x="539" y="1280"/>
                </a:cubicBezTo>
                <a:close/>
                <a:moveTo>
                  <a:pt x="787" y="1295"/>
                </a:moveTo>
                <a:cubicBezTo>
                  <a:pt x="793" y="1291"/>
                  <a:pt x="799" y="1286"/>
                  <a:pt x="804" y="1279"/>
                </a:cubicBezTo>
                <a:cubicBezTo>
                  <a:pt x="797" y="1282"/>
                  <a:pt x="788" y="1289"/>
                  <a:pt x="787" y="1295"/>
                </a:cubicBezTo>
                <a:close/>
                <a:moveTo>
                  <a:pt x="751" y="1294"/>
                </a:moveTo>
                <a:cubicBezTo>
                  <a:pt x="750" y="1291"/>
                  <a:pt x="747" y="1283"/>
                  <a:pt x="744" y="1284"/>
                </a:cubicBezTo>
                <a:cubicBezTo>
                  <a:pt x="747" y="1286"/>
                  <a:pt x="748" y="1295"/>
                  <a:pt x="751" y="1294"/>
                </a:cubicBezTo>
                <a:close/>
                <a:moveTo>
                  <a:pt x="1186" y="1287"/>
                </a:moveTo>
                <a:cubicBezTo>
                  <a:pt x="1189" y="1287"/>
                  <a:pt x="1190" y="1285"/>
                  <a:pt x="1191" y="1284"/>
                </a:cubicBezTo>
                <a:cubicBezTo>
                  <a:pt x="1187" y="1283"/>
                  <a:pt x="1187" y="1285"/>
                  <a:pt x="1186" y="1287"/>
                </a:cubicBezTo>
                <a:close/>
                <a:moveTo>
                  <a:pt x="1263" y="1286"/>
                </a:moveTo>
                <a:cubicBezTo>
                  <a:pt x="1267" y="1296"/>
                  <a:pt x="1264" y="1312"/>
                  <a:pt x="1258" y="1318"/>
                </a:cubicBezTo>
                <a:cubicBezTo>
                  <a:pt x="1245" y="1331"/>
                  <a:pt x="1225" y="1323"/>
                  <a:pt x="1211" y="1315"/>
                </a:cubicBezTo>
                <a:cubicBezTo>
                  <a:pt x="1205" y="1328"/>
                  <a:pt x="1196" y="1339"/>
                  <a:pt x="1201" y="1359"/>
                </a:cubicBezTo>
                <a:cubicBezTo>
                  <a:pt x="1185" y="1372"/>
                  <a:pt x="1197" y="1413"/>
                  <a:pt x="1169" y="1414"/>
                </a:cubicBezTo>
                <a:cubicBezTo>
                  <a:pt x="1169" y="1422"/>
                  <a:pt x="1165" y="1434"/>
                  <a:pt x="1171" y="1439"/>
                </a:cubicBezTo>
                <a:cubicBezTo>
                  <a:pt x="1180" y="1430"/>
                  <a:pt x="1194" y="1424"/>
                  <a:pt x="1210" y="1425"/>
                </a:cubicBezTo>
                <a:cubicBezTo>
                  <a:pt x="1210" y="1419"/>
                  <a:pt x="1209" y="1415"/>
                  <a:pt x="1214" y="1413"/>
                </a:cubicBezTo>
                <a:cubicBezTo>
                  <a:pt x="1218" y="1413"/>
                  <a:pt x="1217" y="1420"/>
                  <a:pt x="1222" y="1419"/>
                </a:cubicBezTo>
                <a:cubicBezTo>
                  <a:pt x="1220" y="1395"/>
                  <a:pt x="1229" y="1373"/>
                  <a:pt x="1246" y="1367"/>
                </a:cubicBezTo>
                <a:cubicBezTo>
                  <a:pt x="1260" y="1362"/>
                  <a:pt x="1269" y="1376"/>
                  <a:pt x="1275" y="1386"/>
                </a:cubicBezTo>
                <a:cubicBezTo>
                  <a:pt x="1284" y="1383"/>
                  <a:pt x="1290" y="1387"/>
                  <a:pt x="1298" y="1389"/>
                </a:cubicBezTo>
                <a:cubicBezTo>
                  <a:pt x="1301" y="1376"/>
                  <a:pt x="1302" y="1360"/>
                  <a:pt x="1319" y="1361"/>
                </a:cubicBezTo>
                <a:cubicBezTo>
                  <a:pt x="1318" y="1352"/>
                  <a:pt x="1323" y="1337"/>
                  <a:pt x="1334" y="1339"/>
                </a:cubicBezTo>
                <a:cubicBezTo>
                  <a:pt x="1333" y="1332"/>
                  <a:pt x="1335" y="1324"/>
                  <a:pt x="1334" y="1319"/>
                </a:cubicBezTo>
                <a:cubicBezTo>
                  <a:pt x="1326" y="1322"/>
                  <a:pt x="1321" y="1328"/>
                  <a:pt x="1312" y="1327"/>
                </a:cubicBezTo>
                <a:cubicBezTo>
                  <a:pt x="1305" y="1325"/>
                  <a:pt x="1304" y="1318"/>
                  <a:pt x="1297" y="1317"/>
                </a:cubicBezTo>
                <a:cubicBezTo>
                  <a:pt x="1291" y="1329"/>
                  <a:pt x="1273" y="1328"/>
                  <a:pt x="1266" y="1317"/>
                </a:cubicBezTo>
                <a:cubicBezTo>
                  <a:pt x="1273" y="1309"/>
                  <a:pt x="1264" y="1290"/>
                  <a:pt x="1275" y="1285"/>
                </a:cubicBezTo>
                <a:cubicBezTo>
                  <a:pt x="1271" y="1284"/>
                  <a:pt x="1267" y="1285"/>
                  <a:pt x="1263" y="1286"/>
                </a:cubicBezTo>
                <a:close/>
                <a:moveTo>
                  <a:pt x="1195" y="1291"/>
                </a:moveTo>
                <a:cubicBezTo>
                  <a:pt x="1196" y="1290"/>
                  <a:pt x="1197" y="1286"/>
                  <a:pt x="1195" y="1285"/>
                </a:cubicBezTo>
                <a:cubicBezTo>
                  <a:pt x="1195" y="1286"/>
                  <a:pt x="1193" y="1290"/>
                  <a:pt x="1195" y="1291"/>
                </a:cubicBezTo>
                <a:close/>
                <a:moveTo>
                  <a:pt x="1207" y="1300"/>
                </a:moveTo>
                <a:cubicBezTo>
                  <a:pt x="1206" y="1296"/>
                  <a:pt x="1206" y="1291"/>
                  <a:pt x="1204" y="1289"/>
                </a:cubicBezTo>
                <a:cubicBezTo>
                  <a:pt x="1204" y="1293"/>
                  <a:pt x="1203" y="1299"/>
                  <a:pt x="1207" y="1300"/>
                </a:cubicBezTo>
                <a:close/>
                <a:moveTo>
                  <a:pt x="501" y="1297"/>
                </a:moveTo>
                <a:cubicBezTo>
                  <a:pt x="506" y="1298"/>
                  <a:pt x="507" y="1295"/>
                  <a:pt x="511" y="1295"/>
                </a:cubicBezTo>
                <a:cubicBezTo>
                  <a:pt x="510" y="1287"/>
                  <a:pt x="504" y="1297"/>
                  <a:pt x="501" y="1297"/>
                </a:cubicBezTo>
                <a:close/>
                <a:moveTo>
                  <a:pt x="1241" y="1297"/>
                </a:moveTo>
                <a:cubicBezTo>
                  <a:pt x="1242" y="1294"/>
                  <a:pt x="1240" y="1293"/>
                  <a:pt x="1238" y="1293"/>
                </a:cubicBezTo>
                <a:cubicBezTo>
                  <a:pt x="1237" y="1294"/>
                  <a:pt x="1237" y="1298"/>
                  <a:pt x="1241" y="1297"/>
                </a:cubicBezTo>
                <a:close/>
                <a:moveTo>
                  <a:pt x="718" y="1301"/>
                </a:moveTo>
                <a:cubicBezTo>
                  <a:pt x="722" y="1300"/>
                  <a:pt x="723" y="1303"/>
                  <a:pt x="725" y="1301"/>
                </a:cubicBezTo>
                <a:cubicBezTo>
                  <a:pt x="725" y="1297"/>
                  <a:pt x="723" y="1297"/>
                  <a:pt x="722" y="1295"/>
                </a:cubicBezTo>
                <a:cubicBezTo>
                  <a:pt x="720" y="1295"/>
                  <a:pt x="719" y="1295"/>
                  <a:pt x="717" y="1295"/>
                </a:cubicBezTo>
                <a:cubicBezTo>
                  <a:pt x="717" y="1298"/>
                  <a:pt x="718" y="1299"/>
                  <a:pt x="718" y="1301"/>
                </a:cubicBezTo>
                <a:close/>
                <a:moveTo>
                  <a:pt x="792" y="1300"/>
                </a:moveTo>
                <a:cubicBezTo>
                  <a:pt x="797" y="1300"/>
                  <a:pt x="798" y="1297"/>
                  <a:pt x="801" y="1295"/>
                </a:cubicBezTo>
                <a:cubicBezTo>
                  <a:pt x="797" y="1295"/>
                  <a:pt x="794" y="1297"/>
                  <a:pt x="792" y="1300"/>
                </a:cubicBezTo>
                <a:close/>
                <a:moveTo>
                  <a:pt x="756" y="1305"/>
                </a:moveTo>
                <a:cubicBezTo>
                  <a:pt x="753" y="1301"/>
                  <a:pt x="747" y="1300"/>
                  <a:pt x="743" y="1296"/>
                </a:cubicBezTo>
                <a:cubicBezTo>
                  <a:pt x="745" y="1301"/>
                  <a:pt x="751" y="1306"/>
                  <a:pt x="756" y="1305"/>
                </a:cubicBezTo>
                <a:close/>
                <a:moveTo>
                  <a:pt x="815" y="1297"/>
                </a:moveTo>
                <a:cubicBezTo>
                  <a:pt x="811" y="1304"/>
                  <a:pt x="803" y="1306"/>
                  <a:pt x="793" y="1306"/>
                </a:cubicBezTo>
                <a:cubicBezTo>
                  <a:pt x="792" y="1303"/>
                  <a:pt x="791" y="1300"/>
                  <a:pt x="787" y="1302"/>
                </a:cubicBezTo>
                <a:cubicBezTo>
                  <a:pt x="792" y="1309"/>
                  <a:pt x="799" y="1313"/>
                  <a:pt x="805" y="1318"/>
                </a:cubicBezTo>
                <a:cubicBezTo>
                  <a:pt x="808" y="1314"/>
                  <a:pt x="801" y="1314"/>
                  <a:pt x="802" y="1310"/>
                </a:cubicBezTo>
                <a:cubicBezTo>
                  <a:pt x="805" y="1304"/>
                  <a:pt x="818" y="1307"/>
                  <a:pt x="820" y="1300"/>
                </a:cubicBezTo>
                <a:cubicBezTo>
                  <a:pt x="819" y="1298"/>
                  <a:pt x="818" y="1297"/>
                  <a:pt x="815" y="1297"/>
                </a:cubicBezTo>
                <a:close/>
                <a:moveTo>
                  <a:pt x="1153" y="1298"/>
                </a:moveTo>
                <a:cubicBezTo>
                  <a:pt x="1157" y="1309"/>
                  <a:pt x="1152" y="1328"/>
                  <a:pt x="1164" y="1329"/>
                </a:cubicBezTo>
                <a:cubicBezTo>
                  <a:pt x="1160" y="1321"/>
                  <a:pt x="1160" y="1309"/>
                  <a:pt x="1160" y="1298"/>
                </a:cubicBezTo>
                <a:cubicBezTo>
                  <a:pt x="1158" y="1296"/>
                  <a:pt x="1156" y="1299"/>
                  <a:pt x="1153" y="1298"/>
                </a:cubicBezTo>
                <a:close/>
                <a:moveTo>
                  <a:pt x="1172" y="1303"/>
                </a:moveTo>
                <a:cubicBezTo>
                  <a:pt x="1175" y="1303"/>
                  <a:pt x="1176" y="1301"/>
                  <a:pt x="1176" y="1298"/>
                </a:cubicBezTo>
                <a:cubicBezTo>
                  <a:pt x="1173" y="1299"/>
                  <a:pt x="1171" y="1301"/>
                  <a:pt x="1172" y="1303"/>
                </a:cubicBezTo>
                <a:close/>
                <a:moveTo>
                  <a:pt x="781" y="1300"/>
                </a:moveTo>
                <a:cubicBezTo>
                  <a:pt x="780" y="1304"/>
                  <a:pt x="785" y="1304"/>
                  <a:pt x="784" y="1300"/>
                </a:cubicBezTo>
                <a:cubicBezTo>
                  <a:pt x="783" y="1299"/>
                  <a:pt x="783" y="1300"/>
                  <a:pt x="781" y="1300"/>
                </a:cubicBezTo>
                <a:close/>
                <a:moveTo>
                  <a:pt x="1803" y="1312"/>
                </a:moveTo>
                <a:cubicBezTo>
                  <a:pt x="1806" y="1310"/>
                  <a:pt x="1814" y="1303"/>
                  <a:pt x="1809" y="1299"/>
                </a:cubicBezTo>
                <a:cubicBezTo>
                  <a:pt x="1808" y="1304"/>
                  <a:pt x="1803" y="1309"/>
                  <a:pt x="1803" y="1312"/>
                </a:cubicBezTo>
                <a:close/>
                <a:moveTo>
                  <a:pt x="1762" y="1320"/>
                </a:moveTo>
                <a:cubicBezTo>
                  <a:pt x="1765" y="1318"/>
                  <a:pt x="1766" y="1309"/>
                  <a:pt x="1764" y="1306"/>
                </a:cubicBezTo>
                <a:cubicBezTo>
                  <a:pt x="1756" y="1303"/>
                  <a:pt x="1755" y="1321"/>
                  <a:pt x="1762" y="1320"/>
                </a:cubicBezTo>
                <a:close/>
                <a:moveTo>
                  <a:pt x="315" y="1324"/>
                </a:moveTo>
                <a:cubicBezTo>
                  <a:pt x="315" y="1319"/>
                  <a:pt x="315" y="1313"/>
                  <a:pt x="310" y="1313"/>
                </a:cubicBezTo>
                <a:cubicBezTo>
                  <a:pt x="304" y="1314"/>
                  <a:pt x="308" y="1326"/>
                  <a:pt x="315" y="1324"/>
                </a:cubicBezTo>
                <a:close/>
                <a:moveTo>
                  <a:pt x="1799" y="1317"/>
                </a:moveTo>
                <a:cubicBezTo>
                  <a:pt x="1800" y="1318"/>
                  <a:pt x="1801" y="1319"/>
                  <a:pt x="1802" y="1318"/>
                </a:cubicBezTo>
                <a:cubicBezTo>
                  <a:pt x="1803" y="1316"/>
                  <a:pt x="1802" y="1315"/>
                  <a:pt x="1801" y="1314"/>
                </a:cubicBezTo>
                <a:cubicBezTo>
                  <a:pt x="1801" y="1316"/>
                  <a:pt x="1798" y="1315"/>
                  <a:pt x="1799" y="1317"/>
                </a:cubicBezTo>
                <a:close/>
                <a:moveTo>
                  <a:pt x="318" y="1318"/>
                </a:moveTo>
                <a:cubicBezTo>
                  <a:pt x="318" y="1322"/>
                  <a:pt x="316" y="1324"/>
                  <a:pt x="317" y="1328"/>
                </a:cubicBezTo>
                <a:cubicBezTo>
                  <a:pt x="322" y="1327"/>
                  <a:pt x="326" y="1325"/>
                  <a:pt x="326" y="1318"/>
                </a:cubicBezTo>
                <a:cubicBezTo>
                  <a:pt x="323" y="1317"/>
                  <a:pt x="322" y="1319"/>
                  <a:pt x="318" y="1318"/>
                </a:cubicBezTo>
                <a:close/>
                <a:moveTo>
                  <a:pt x="1769" y="1326"/>
                </a:moveTo>
                <a:cubicBezTo>
                  <a:pt x="1775" y="1326"/>
                  <a:pt x="1780" y="1325"/>
                  <a:pt x="1780" y="1318"/>
                </a:cubicBezTo>
                <a:cubicBezTo>
                  <a:pt x="1776" y="1317"/>
                  <a:pt x="1768" y="1319"/>
                  <a:pt x="1769" y="1326"/>
                </a:cubicBezTo>
                <a:close/>
                <a:moveTo>
                  <a:pt x="721" y="1328"/>
                </a:moveTo>
                <a:cubicBezTo>
                  <a:pt x="738" y="1330"/>
                  <a:pt x="749" y="1342"/>
                  <a:pt x="765" y="1342"/>
                </a:cubicBezTo>
                <a:cubicBezTo>
                  <a:pt x="765" y="1338"/>
                  <a:pt x="764" y="1335"/>
                  <a:pt x="762" y="1332"/>
                </a:cubicBezTo>
                <a:cubicBezTo>
                  <a:pt x="751" y="1334"/>
                  <a:pt x="750" y="1325"/>
                  <a:pt x="743" y="1322"/>
                </a:cubicBezTo>
                <a:cubicBezTo>
                  <a:pt x="734" y="1328"/>
                  <a:pt x="720" y="1318"/>
                  <a:pt x="710" y="1320"/>
                </a:cubicBezTo>
                <a:cubicBezTo>
                  <a:pt x="713" y="1323"/>
                  <a:pt x="719" y="1323"/>
                  <a:pt x="721" y="1328"/>
                </a:cubicBezTo>
                <a:close/>
                <a:moveTo>
                  <a:pt x="290" y="1337"/>
                </a:moveTo>
                <a:cubicBezTo>
                  <a:pt x="300" y="1337"/>
                  <a:pt x="298" y="1327"/>
                  <a:pt x="296" y="1321"/>
                </a:cubicBezTo>
                <a:cubicBezTo>
                  <a:pt x="290" y="1320"/>
                  <a:pt x="287" y="1321"/>
                  <a:pt x="284" y="1323"/>
                </a:cubicBezTo>
                <a:cubicBezTo>
                  <a:pt x="284" y="1326"/>
                  <a:pt x="282" y="1326"/>
                  <a:pt x="283" y="1328"/>
                </a:cubicBezTo>
                <a:cubicBezTo>
                  <a:pt x="285" y="1331"/>
                  <a:pt x="291" y="1327"/>
                  <a:pt x="292" y="1328"/>
                </a:cubicBezTo>
                <a:cubicBezTo>
                  <a:pt x="291" y="1331"/>
                  <a:pt x="289" y="1335"/>
                  <a:pt x="290" y="1337"/>
                </a:cubicBezTo>
                <a:close/>
                <a:moveTo>
                  <a:pt x="517" y="1321"/>
                </a:moveTo>
                <a:cubicBezTo>
                  <a:pt x="508" y="1321"/>
                  <a:pt x="499" y="1322"/>
                  <a:pt x="491" y="1323"/>
                </a:cubicBezTo>
                <a:cubicBezTo>
                  <a:pt x="489" y="1327"/>
                  <a:pt x="486" y="1329"/>
                  <a:pt x="484" y="1332"/>
                </a:cubicBezTo>
                <a:cubicBezTo>
                  <a:pt x="490" y="1345"/>
                  <a:pt x="509" y="1348"/>
                  <a:pt x="506" y="1368"/>
                </a:cubicBezTo>
                <a:cubicBezTo>
                  <a:pt x="518" y="1370"/>
                  <a:pt x="536" y="1374"/>
                  <a:pt x="551" y="1373"/>
                </a:cubicBezTo>
                <a:cubicBezTo>
                  <a:pt x="549" y="1346"/>
                  <a:pt x="531" y="1335"/>
                  <a:pt x="517" y="1321"/>
                </a:cubicBezTo>
                <a:close/>
                <a:moveTo>
                  <a:pt x="479" y="1336"/>
                </a:moveTo>
                <a:cubicBezTo>
                  <a:pt x="476" y="1333"/>
                  <a:pt x="471" y="1335"/>
                  <a:pt x="467" y="1333"/>
                </a:cubicBezTo>
                <a:cubicBezTo>
                  <a:pt x="461" y="1331"/>
                  <a:pt x="458" y="1324"/>
                  <a:pt x="452" y="1325"/>
                </a:cubicBezTo>
                <a:cubicBezTo>
                  <a:pt x="448" y="1328"/>
                  <a:pt x="450" y="1338"/>
                  <a:pt x="451" y="1344"/>
                </a:cubicBezTo>
                <a:cubicBezTo>
                  <a:pt x="461" y="1350"/>
                  <a:pt x="475" y="1358"/>
                  <a:pt x="489" y="1358"/>
                </a:cubicBezTo>
                <a:cubicBezTo>
                  <a:pt x="486" y="1348"/>
                  <a:pt x="486" y="1341"/>
                  <a:pt x="479" y="1336"/>
                </a:cubicBezTo>
                <a:close/>
                <a:moveTo>
                  <a:pt x="2027" y="1334"/>
                </a:moveTo>
                <a:cubicBezTo>
                  <a:pt x="2005" y="1328"/>
                  <a:pt x="1974" y="1322"/>
                  <a:pt x="1954" y="1326"/>
                </a:cubicBezTo>
                <a:cubicBezTo>
                  <a:pt x="1953" y="1331"/>
                  <a:pt x="1960" y="1331"/>
                  <a:pt x="1959" y="1333"/>
                </a:cubicBezTo>
                <a:cubicBezTo>
                  <a:pt x="1941" y="1328"/>
                  <a:pt x="1924" y="1326"/>
                  <a:pt x="1905" y="1328"/>
                </a:cubicBezTo>
                <a:cubicBezTo>
                  <a:pt x="1896" y="1328"/>
                  <a:pt x="1888" y="1333"/>
                  <a:pt x="1880" y="1334"/>
                </a:cubicBezTo>
                <a:cubicBezTo>
                  <a:pt x="1862" y="1335"/>
                  <a:pt x="1844" y="1325"/>
                  <a:pt x="1824" y="1331"/>
                </a:cubicBezTo>
                <a:cubicBezTo>
                  <a:pt x="1823" y="1350"/>
                  <a:pt x="1805" y="1359"/>
                  <a:pt x="1789" y="1349"/>
                </a:cubicBezTo>
                <a:cubicBezTo>
                  <a:pt x="1788" y="1355"/>
                  <a:pt x="1793" y="1354"/>
                  <a:pt x="1793" y="1360"/>
                </a:cubicBezTo>
                <a:cubicBezTo>
                  <a:pt x="1778" y="1380"/>
                  <a:pt x="1750" y="1360"/>
                  <a:pt x="1756" y="1333"/>
                </a:cubicBezTo>
                <a:cubicBezTo>
                  <a:pt x="1738" y="1334"/>
                  <a:pt x="1712" y="1336"/>
                  <a:pt x="1702" y="1349"/>
                </a:cubicBezTo>
                <a:cubicBezTo>
                  <a:pt x="1712" y="1355"/>
                  <a:pt x="1731" y="1356"/>
                  <a:pt x="1736" y="1363"/>
                </a:cubicBezTo>
                <a:cubicBezTo>
                  <a:pt x="1721" y="1359"/>
                  <a:pt x="1705" y="1356"/>
                  <a:pt x="1686" y="1356"/>
                </a:cubicBezTo>
                <a:cubicBezTo>
                  <a:pt x="1675" y="1349"/>
                  <a:pt x="1659" y="1357"/>
                  <a:pt x="1648" y="1359"/>
                </a:cubicBezTo>
                <a:cubicBezTo>
                  <a:pt x="1629" y="1362"/>
                  <a:pt x="1608" y="1368"/>
                  <a:pt x="1591" y="1373"/>
                </a:cubicBezTo>
                <a:cubicBezTo>
                  <a:pt x="1578" y="1376"/>
                  <a:pt x="1561" y="1378"/>
                  <a:pt x="1559" y="1384"/>
                </a:cubicBezTo>
                <a:cubicBezTo>
                  <a:pt x="1557" y="1395"/>
                  <a:pt x="1576" y="1415"/>
                  <a:pt x="1582" y="1414"/>
                </a:cubicBezTo>
                <a:cubicBezTo>
                  <a:pt x="1585" y="1389"/>
                  <a:pt x="1629" y="1358"/>
                  <a:pt x="1638" y="1396"/>
                </a:cubicBezTo>
                <a:cubicBezTo>
                  <a:pt x="1653" y="1399"/>
                  <a:pt x="1651" y="1417"/>
                  <a:pt x="1644" y="1427"/>
                </a:cubicBezTo>
                <a:cubicBezTo>
                  <a:pt x="1642" y="1427"/>
                  <a:pt x="1641" y="1425"/>
                  <a:pt x="1638" y="1426"/>
                </a:cubicBezTo>
                <a:cubicBezTo>
                  <a:pt x="1645" y="1438"/>
                  <a:pt x="1634" y="1443"/>
                  <a:pt x="1632" y="1451"/>
                </a:cubicBezTo>
                <a:cubicBezTo>
                  <a:pt x="1630" y="1457"/>
                  <a:pt x="1633" y="1462"/>
                  <a:pt x="1629" y="1466"/>
                </a:cubicBezTo>
                <a:cubicBezTo>
                  <a:pt x="1605" y="1478"/>
                  <a:pt x="1575" y="1461"/>
                  <a:pt x="1580" y="1426"/>
                </a:cubicBezTo>
                <a:cubicBezTo>
                  <a:pt x="1576" y="1420"/>
                  <a:pt x="1569" y="1416"/>
                  <a:pt x="1559" y="1415"/>
                </a:cubicBezTo>
                <a:cubicBezTo>
                  <a:pt x="1557" y="1420"/>
                  <a:pt x="1553" y="1424"/>
                  <a:pt x="1549" y="1428"/>
                </a:cubicBezTo>
                <a:cubicBezTo>
                  <a:pt x="1549" y="1446"/>
                  <a:pt x="1546" y="1460"/>
                  <a:pt x="1537" y="1469"/>
                </a:cubicBezTo>
                <a:cubicBezTo>
                  <a:pt x="1520" y="1478"/>
                  <a:pt x="1504" y="1465"/>
                  <a:pt x="1504" y="1445"/>
                </a:cubicBezTo>
                <a:cubicBezTo>
                  <a:pt x="1481" y="1438"/>
                  <a:pt x="1488" y="1407"/>
                  <a:pt x="1509" y="1404"/>
                </a:cubicBezTo>
                <a:cubicBezTo>
                  <a:pt x="1523" y="1401"/>
                  <a:pt x="1535" y="1411"/>
                  <a:pt x="1546" y="1413"/>
                </a:cubicBezTo>
                <a:cubicBezTo>
                  <a:pt x="1549" y="1411"/>
                  <a:pt x="1552" y="1409"/>
                  <a:pt x="1557" y="1408"/>
                </a:cubicBezTo>
                <a:cubicBezTo>
                  <a:pt x="1554" y="1398"/>
                  <a:pt x="1549" y="1390"/>
                  <a:pt x="1544" y="1383"/>
                </a:cubicBezTo>
                <a:cubicBezTo>
                  <a:pt x="1518" y="1384"/>
                  <a:pt x="1496" y="1390"/>
                  <a:pt x="1472" y="1395"/>
                </a:cubicBezTo>
                <a:cubicBezTo>
                  <a:pt x="1462" y="1401"/>
                  <a:pt x="1444" y="1399"/>
                  <a:pt x="1437" y="1409"/>
                </a:cubicBezTo>
                <a:cubicBezTo>
                  <a:pt x="1442" y="1413"/>
                  <a:pt x="1451" y="1412"/>
                  <a:pt x="1457" y="1416"/>
                </a:cubicBezTo>
                <a:cubicBezTo>
                  <a:pt x="1460" y="1412"/>
                  <a:pt x="1462" y="1407"/>
                  <a:pt x="1469" y="1407"/>
                </a:cubicBezTo>
                <a:cubicBezTo>
                  <a:pt x="1469" y="1409"/>
                  <a:pt x="1470" y="1410"/>
                  <a:pt x="1471" y="1410"/>
                </a:cubicBezTo>
                <a:cubicBezTo>
                  <a:pt x="1471" y="1414"/>
                  <a:pt x="1467" y="1414"/>
                  <a:pt x="1468" y="1418"/>
                </a:cubicBezTo>
                <a:cubicBezTo>
                  <a:pt x="1471" y="1421"/>
                  <a:pt x="1477" y="1421"/>
                  <a:pt x="1481" y="1423"/>
                </a:cubicBezTo>
                <a:cubicBezTo>
                  <a:pt x="1482" y="1426"/>
                  <a:pt x="1486" y="1431"/>
                  <a:pt x="1484" y="1434"/>
                </a:cubicBezTo>
                <a:cubicBezTo>
                  <a:pt x="1467" y="1422"/>
                  <a:pt x="1444" y="1416"/>
                  <a:pt x="1414" y="1417"/>
                </a:cubicBezTo>
                <a:cubicBezTo>
                  <a:pt x="1406" y="1430"/>
                  <a:pt x="1386" y="1420"/>
                  <a:pt x="1370" y="1422"/>
                </a:cubicBezTo>
                <a:cubicBezTo>
                  <a:pt x="1371" y="1428"/>
                  <a:pt x="1377" y="1431"/>
                  <a:pt x="1378" y="1437"/>
                </a:cubicBezTo>
                <a:cubicBezTo>
                  <a:pt x="1380" y="1450"/>
                  <a:pt x="1371" y="1465"/>
                  <a:pt x="1359" y="1467"/>
                </a:cubicBezTo>
                <a:cubicBezTo>
                  <a:pt x="1350" y="1468"/>
                  <a:pt x="1345" y="1462"/>
                  <a:pt x="1337" y="1462"/>
                </a:cubicBezTo>
                <a:cubicBezTo>
                  <a:pt x="1335" y="1472"/>
                  <a:pt x="1333" y="1482"/>
                  <a:pt x="1326" y="1485"/>
                </a:cubicBezTo>
                <a:cubicBezTo>
                  <a:pt x="1314" y="1517"/>
                  <a:pt x="1297" y="1544"/>
                  <a:pt x="1292" y="1583"/>
                </a:cubicBezTo>
                <a:cubicBezTo>
                  <a:pt x="1303" y="1583"/>
                  <a:pt x="1303" y="1572"/>
                  <a:pt x="1315" y="1573"/>
                </a:cubicBezTo>
                <a:cubicBezTo>
                  <a:pt x="1316" y="1568"/>
                  <a:pt x="1312" y="1566"/>
                  <a:pt x="1314" y="1560"/>
                </a:cubicBezTo>
                <a:cubicBezTo>
                  <a:pt x="1316" y="1557"/>
                  <a:pt x="1317" y="1554"/>
                  <a:pt x="1320" y="1553"/>
                </a:cubicBezTo>
                <a:cubicBezTo>
                  <a:pt x="1325" y="1555"/>
                  <a:pt x="1325" y="1561"/>
                  <a:pt x="1325" y="1568"/>
                </a:cubicBezTo>
                <a:cubicBezTo>
                  <a:pt x="1340" y="1564"/>
                  <a:pt x="1351" y="1556"/>
                  <a:pt x="1364" y="1550"/>
                </a:cubicBezTo>
                <a:cubicBezTo>
                  <a:pt x="1366" y="1539"/>
                  <a:pt x="1360" y="1530"/>
                  <a:pt x="1363" y="1521"/>
                </a:cubicBezTo>
                <a:cubicBezTo>
                  <a:pt x="1367" y="1527"/>
                  <a:pt x="1366" y="1537"/>
                  <a:pt x="1373" y="1539"/>
                </a:cubicBezTo>
                <a:cubicBezTo>
                  <a:pt x="1384" y="1528"/>
                  <a:pt x="1394" y="1513"/>
                  <a:pt x="1400" y="1499"/>
                </a:cubicBezTo>
                <a:cubicBezTo>
                  <a:pt x="1402" y="1494"/>
                  <a:pt x="1402" y="1487"/>
                  <a:pt x="1406" y="1483"/>
                </a:cubicBezTo>
                <a:cubicBezTo>
                  <a:pt x="1407" y="1494"/>
                  <a:pt x="1403" y="1500"/>
                  <a:pt x="1404" y="1511"/>
                </a:cubicBezTo>
                <a:cubicBezTo>
                  <a:pt x="1393" y="1525"/>
                  <a:pt x="1383" y="1540"/>
                  <a:pt x="1378" y="1560"/>
                </a:cubicBezTo>
                <a:cubicBezTo>
                  <a:pt x="1367" y="1565"/>
                  <a:pt x="1355" y="1569"/>
                  <a:pt x="1340" y="1571"/>
                </a:cubicBezTo>
                <a:cubicBezTo>
                  <a:pt x="1336" y="1575"/>
                  <a:pt x="1332" y="1574"/>
                  <a:pt x="1328" y="1575"/>
                </a:cubicBezTo>
                <a:cubicBezTo>
                  <a:pt x="1310" y="1583"/>
                  <a:pt x="1302" y="1601"/>
                  <a:pt x="1289" y="1612"/>
                </a:cubicBezTo>
                <a:cubicBezTo>
                  <a:pt x="1286" y="1613"/>
                  <a:pt x="1283" y="1613"/>
                  <a:pt x="1280" y="1613"/>
                </a:cubicBezTo>
                <a:cubicBezTo>
                  <a:pt x="1272" y="1626"/>
                  <a:pt x="1270" y="1647"/>
                  <a:pt x="1264" y="1668"/>
                </a:cubicBezTo>
                <a:cubicBezTo>
                  <a:pt x="1260" y="1682"/>
                  <a:pt x="1246" y="1710"/>
                  <a:pt x="1260" y="1718"/>
                </a:cubicBezTo>
                <a:cubicBezTo>
                  <a:pt x="1272" y="1715"/>
                  <a:pt x="1281" y="1710"/>
                  <a:pt x="1292" y="1705"/>
                </a:cubicBezTo>
                <a:cubicBezTo>
                  <a:pt x="1293" y="1699"/>
                  <a:pt x="1286" y="1700"/>
                  <a:pt x="1287" y="1694"/>
                </a:cubicBezTo>
                <a:cubicBezTo>
                  <a:pt x="1290" y="1691"/>
                  <a:pt x="1292" y="1688"/>
                  <a:pt x="1297" y="1687"/>
                </a:cubicBezTo>
                <a:cubicBezTo>
                  <a:pt x="1301" y="1672"/>
                  <a:pt x="1312" y="1675"/>
                  <a:pt x="1315" y="1687"/>
                </a:cubicBezTo>
                <a:cubicBezTo>
                  <a:pt x="1336" y="1681"/>
                  <a:pt x="1333" y="1650"/>
                  <a:pt x="1345" y="1634"/>
                </a:cubicBezTo>
                <a:cubicBezTo>
                  <a:pt x="1349" y="1638"/>
                  <a:pt x="1343" y="1649"/>
                  <a:pt x="1347" y="1655"/>
                </a:cubicBezTo>
                <a:cubicBezTo>
                  <a:pt x="1362" y="1646"/>
                  <a:pt x="1369" y="1627"/>
                  <a:pt x="1380" y="1613"/>
                </a:cubicBezTo>
                <a:cubicBezTo>
                  <a:pt x="1379" y="1624"/>
                  <a:pt x="1379" y="1632"/>
                  <a:pt x="1378" y="1638"/>
                </a:cubicBezTo>
                <a:cubicBezTo>
                  <a:pt x="1366" y="1645"/>
                  <a:pt x="1355" y="1654"/>
                  <a:pt x="1351" y="1670"/>
                </a:cubicBezTo>
                <a:cubicBezTo>
                  <a:pt x="1354" y="1671"/>
                  <a:pt x="1365" y="1668"/>
                  <a:pt x="1368" y="1672"/>
                </a:cubicBezTo>
                <a:cubicBezTo>
                  <a:pt x="1347" y="1675"/>
                  <a:pt x="1329" y="1679"/>
                  <a:pt x="1325" y="1698"/>
                </a:cubicBezTo>
                <a:cubicBezTo>
                  <a:pt x="1346" y="1698"/>
                  <a:pt x="1366" y="1689"/>
                  <a:pt x="1383" y="1684"/>
                </a:cubicBezTo>
                <a:cubicBezTo>
                  <a:pt x="1380" y="1690"/>
                  <a:pt x="1368" y="1692"/>
                  <a:pt x="1370" y="1701"/>
                </a:cubicBezTo>
                <a:cubicBezTo>
                  <a:pt x="1386" y="1703"/>
                  <a:pt x="1400" y="1698"/>
                  <a:pt x="1414" y="1694"/>
                </a:cubicBezTo>
                <a:cubicBezTo>
                  <a:pt x="1422" y="1688"/>
                  <a:pt x="1416" y="1678"/>
                  <a:pt x="1416" y="1669"/>
                </a:cubicBezTo>
                <a:cubicBezTo>
                  <a:pt x="1418" y="1644"/>
                  <a:pt x="1455" y="1641"/>
                  <a:pt x="1461" y="1660"/>
                </a:cubicBezTo>
                <a:cubicBezTo>
                  <a:pt x="1466" y="1673"/>
                  <a:pt x="1458" y="1685"/>
                  <a:pt x="1451" y="1694"/>
                </a:cubicBezTo>
                <a:cubicBezTo>
                  <a:pt x="1447" y="1695"/>
                  <a:pt x="1444" y="1698"/>
                  <a:pt x="1441" y="1700"/>
                </a:cubicBezTo>
                <a:cubicBezTo>
                  <a:pt x="1433" y="1703"/>
                  <a:pt x="1417" y="1698"/>
                  <a:pt x="1414" y="1705"/>
                </a:cubicBezTo>
                <a:cubicBezTo>
                  <a:pt x="1460" y="1711"/>
                  <a:pt x="1511" y="1717"/>
                  <a:pt x="1557" y="1724"/>
                </a:cubicBezTo>
                <a:cubicBezTo>
                  <a:pt x="1559" y="1717"/>
                  <a:pt x="1565" y="1717"/>
                  <a:pt x="1567" y="1711"/>
                </a:cubicBezTo>
                <a:cubicBezTo>
                  <a:pt x="1571" y="1699"/>
                  <a:pt x="1555" y="1690"/>
                  <a:pt x="1560" y="1674"/>
                </a:cubicBezTo>
                <a:cubicBezTo>
                  <a:pt x="1569" y="1656"/>
                  <a:pt x="1606" y="1654"/>
                  <a:pt x="1604" y="1680"/>
                </a:cubicBezTo>
                <a:cubicBezTo>
                  <a:pt x="1603" y="1695"/>
                  <a:pt x="1587" y="1701"/>
                  <a:pt x="1579" y="1711"/>
                </a:cubicBezTo>
                <a:cubicBezTo>
                  <a:pt x="1584" y="1714"/>
                  <a:pt x="1592" y="1706"/>
                  <a:pt x="1600" y="1710"/>
                </a:cubicBezTo>
                <a:cubicBezTo>
                  <a:pt x="1593" y="1714"/>
                  <a:pt x="1576" y="1717"/>
                  <a:pt x="1579" y="1724"/>
                </a:cubicBezTo>
                <a:cubicBezTo>
                  <a:pt x="1591" y="1728"/>
                  <a:pt x="1602" y="1710"/>
                  <a:pt x="1610" y="1720"/>
                </a:cubicBezTo>
                <a:cubicBezTo>
                  <a:pt x="1608" y="1723"/>
                  <a:pt x="1605" y="1724"/>
                  <a:pt x="1606" y="1729"/>
                </a:cubicBezTo>
                <a:cubicBezTo>
                  <a:pt x="1631" y="1734"/>
                  <a:pt x="1647" y="1724"/>
                  <a:pt x="1666" y="1719"/>
                </a:cubicBezTo>
                <a:cubicBezTo>
                  <a:pt x="1664" y="1725"/>
                  <a:pt x="1658" y="1728"/>
                  <a:pt x="1658" y="1737"/>
                </a:cubicBezTo>
                <a:cubicBezTo>
                  <a:pt x="1690" y="1749"/>
                  <a:pt x="1722" y="1761"/>
                  <a:pt x="1758" y="1770"/>
                </a:cubicBezTo>
                <a:cubicBezTo>
                  <a:pt x="1760" y="1772"/>
                  <a:pt x="1761" y="1776"/>
                  <a:pt x="1766" y="1776"/>
                </a:cubicBezTo>
                <a:cubicBezTo>
                  <a:pt x="1848" y="1709"/>
                  <a:pt x="1910" y="1622"/>
                  <a:pt x="1968" y="1531"/>
                </a:cubicBezTo>
                <a:cubicBezTo>
                  <a:pt x="1998" y="1471"/>
                  <a:pt x="2035" y="1416"/>
                  <a:pt x="2057" y="1347"/>
                </a:cubicBezTo>
                <a:cubicBezTo>
                  <a:pt x="2049" y="1341"/>
                  <a:pt x="2038" y="1337"/>
                  <a:pt x="2027" y="1334"/>
                </a:cubicBezTo>
                <a:close/>
                <a:moveTo>
                  <a:pt x="307" y="1339"/>
                </a:moveTo>
                <a:cubicBezTo>
                  <a:pt x="306" y="1335"/>
                  <a:pt x="308" y="1328"/>
                  <a:pt x="305" y="1326"/>
                </a:cubicBezTo>
                <a:cubicBezTo>
                  <a:pt x="304" y="1326"/>
                  <a:pt x="303" y="1326"/>
                  <a:pt x="302" y="1326"/>
                </a:cubicBezTo>
                <a:cubicBezTo>
                  <a:pt x="299" y="1329"/>
                  <a:pt x="298" y="1342"/>
                  <a:pt x="307" y="1339"/>
                </a:cubicBezTo>
                <a:close/>
                <a:moveTo>
                  <a:pt x="906" y="1366"/>
                </a:moveTo>
                <a:cubicBezTo>
                  <a:pt x="908" y="1365"/>
                  <a:pt x="910" y="1360"/>
                  <a:pt x="910" y="1356"/>
                </a:cubicBezTo>
                <a:cubicBezTo>
                  <a:pt x="911" y="1347"/>
                  <a:pt x="912" y="1332"/>
                  <a:pt x="907" y="1328"/>
                </a:cubicBezTo>
                <a:cubicBezTo>
                  <a:pt x="902" y="1335"/>
                  <a:pt x="907" y="1354"/>
                  <a:pt x="906" y="1366"/>
                </a:cubicBezTo>
                <a:close/>
                <a:moveTo>
                  <a:pt x="1143" y="1328"/>
                </a:moveTo>
                <a:cubicBezTo>
                  <a:pt x="1128" y="1347"/>
                  <a:pt x="1151" y="1366"/>
                  <a:pt x="1169" y="1364"/>
                </a:cubicBezTo>
                <a:cubicBezTo>
                  <a:pt x="1172" y="1368"/>
                  <a:pt x="1168" y="1379"/>
                  <a:pt x="1173" y="1381"/>
                </a:cubicBezTo>
                <a:cubicBezTo>
                  <a:pt x="1184" y="1373"/>
                  <a:pt x="1191" y="1353"/>
                  <a:pt x="1187" y="1337"/>
                </a:cubicBezTo>
                <a:cubicBezTo>
                  <a:pt x="1178" y="1344"/>
                  <a:pt x="1176" y="1359"/>
                  <a:pt x="1164" y="1361"/>
                </a:cubicBezTo>
                <a:cubicBezTo>
                  <a:pt x="1149" y="1363"/>
                  <a:pt x="1141" y="1345"/>
                  <a:pt x="1146" y="1328"/>
                </a:cubicBezTo>
                <a:cubicBezTo>
                  <a:pt x="1145" y="1328"/>
                  <a:pt x="1144" y="1327"/>
                  <a:pt x="1143" y="1328"/>
                </a:cubicBezTo>
                <a:close/>
                <a:moveTo>
                  <a:pt x="1762" y="1332"/>
                </a:moveTo>
                <a:cubicBezTo>
                  <a:pt x="1764" y="1337"/>
                  <a:pt x="1771" y="1342"/>
                  <a:pt x="1777" y="1338"/>
                </a:cubicBezTo>
                <a:cubicBezTo>
                  <a:pt x="1777" y="1332"/>
                  <a:pt x="1765" y="1324"/>
                  <a:pt x="1762" y="1332"/>
                </a:cubicBezTo>
                <a:close/>
                <a:moveTo>
                  <a:pt x="1578" y="1341"/>
                </a:moveTo>
                <a:cubicBezTo>
                  <a:pt x="1580" y="1338"/>
                  <a:pt x="1577" y="1335"/>
                  <a:pt x="1577" y="1332"/>
                </a:cubicBezTo>
                <a:cubicBezTo>
                  <a:pt x="1575" y="1332"/>
                  <a:pt x="1573" y="1332"/>
                  <a:pt x="1570" y="1332"/>
                </a:cubicBezTo>
                <a:cubicBezTo>
                  <a:pt x="1570" y="1338"/>
                  <a:pt x="1574" y="1340"/>
                  <a:pt x="1578" y="1341"/>
                </a:cubicBezTo>
                <a:close/>
                <a:moveTo>
                  <a:pt x="303" y="1369"/>
                </a:moveTo>
                <a:cubicBezTo>
                  <a:pt x="317" y="1368"/>
                  <a:pt x="342" y="1367"/>
                  <a:pt x="355" y="1364"/>
                </a:cubicBezTo>
                <a:cubicBezTo>
                  <a:pt x="346" y="1351"/>
                  <a:pt x="330" y="1344"/>
                  <a:pt x="315" y="1337"/>
                </a:cubicBezTo>
                <a:cubicBezTo>
                  <a:pt x="314" y="1337"/>
                  <a:pt x="314" y="1337"/>
                  <a:pt x="313" y="1337"/>
                </a:cubicBezTo>
                <a:cubicBezTo>
                  <a:pt x="316" y="1352"/>
                  <a:pt x="308" y="1360"/>
                  <a:pt x="303" y="1369"/>
                </a:cubicBezTo>
                <a:close/>
                <a:moveTo>
                  <a:pt x="1109" y="1351"/>
                </a:moveTo>
                <a:cubicBezTo>
                  <a:pt x="1118" y="1354"/>
                  <a:pt x="1125" y="1347"/>
                  <a:pt x="1126" y="1339"/>
                </a:cubicBezTo>
                <a:cubicBezTo>
                  <a:pt x="1116" y="1338"/>
                  <a:pt x="1108" y="1341"/>
                  <a:pt x="1109" y="1351"/>
                </a:cubicBezTo>
                <a:close/>
                <a:moveTo>
                  <a:pt x="1563" y="1349"/>
                </a:moveTo>
                <a:cubicBezTo>
                  <a:pt x="1569" y="1349"/>
                  <a:pt x="1574" y="1349"/>
                  <a:pt x="1572" y="1342"/>
                </a:cubicBezTo>
                <a:cubicBezTo>
                  <a:pt x="1569" y="1342"/>
                  <a:pt x="1566" y="1342"/>
                  <a:pt x="1562" y="1342"/>
                </a:cubicBezTo>
                <a:cubicBezTo>
                  <a:pt x="1561" y="1345"/>
                  <a:pt x="1562" y="1346"/>
                  <a:pt x="1563" y="1349"/>
                </a:cubicBezTo>
                <a:close/>
                <a:moveTo>
                  <a:pt x="927" y="1358"/>
                </a:moveTo>
                <a:cubicBezTo>
                  <a:pt x="927" y="1365"/>
                  <a:pt x="921" y="1368"/>
                  <a:pt x="918" y="1374"/>
                </a:cubicBezTo>
                <a:cubicBezTo>
                  <a:pt x="925" y="1369"/>
                  <a:pt x="932" y="1364"/>
                  <a:pt x="936" y="1355"/>
                </a:cubicBezTo>
                <a:cubicBezTo>
                  <a:pt x="940" y="1353"/>
                  <a:pt x="945" y="1352"/>
                  <a:pt x="944" y="1345"/>
                </a:cubicBezTo>
                <a:cubicBezTo>
                  <a:pt x="931" y="1342"/>
                  <a:pt x="938" y="1359"/>
                  <a:pt x="927" y="1358"/>
                </a:cubicBezTo>
                <a:close/>
                <a:moveTo>
                  <a:pt x="1085" y="1347"/>
                </a:moveTo>
                <a:cubicBezTo>
                  <a:pt x="1088" y="1347"/>
                  <a:pt x="1090" y="1347"/>
                  <a:pt x="1091" y="1345"/>
                </a:cubicBezTo>
                <a:cubicBezTo>
                  <a:pt x="1089" y="1346"/>
                  <a:pt x="1084" y="1344"/>
                  <a:pt x="1085" y="1347"/>
                </a:cubicBezTo>
                <a:close/>
                <a:moveTo>
                  <a:pt x="900" y="1384"/>
                </a:moveTo>
                <a:cubicBezTo>
                  <a:pt x="883" y="1380"/>
                  <a:pt x="868" y="1393"/>
                  <a:pt x="855" y="1387"/>
                </a:cubicBezTo>
                <a:cubicBezTo>
                  <a:pt x="853" y="1389"/>
                  <a:pt x="853" y="1392"/>
                  <a:pt x="854" y="1395"/>
                </a:cubicBezTo>
                <a:cubicBezTo>
                  <a:pt x="860" y="1396"/>
                  <a:pt x="859" y="1391"/>
                  <a:pt x="863" y="1391"/>
                </a:cubicBezTo>
                <a:cubicBezTo>
                  <a:pt x="875" y="1388"/>
                  <a:pt x="888" y="1391"/>
                  <a:pt x="896" y="1386"/>
                </a:cubicBezTo>
                <a:cubicBezTo>
                  <a:pt x="901" y="1391"/>
                  <a:pt x="911" y="1387"/>
                  <a:pt x="918" y="1386"/>
                </a:cubicBezTo>
                <a:cubicBezTo>
                  <a:pt x="918" y="1382"/>
                  <a:pt x="917" y="1382"/>
                  <a:pt x="918" y="1378"/>
                </a:cubicBezTo>
                <a:cubicBezTo>
                  <a:pt x="918" y="1377"/>
                  <a:pt x="914" y="1378"/>
                  <a:pt x="915" y="1375"/>
                </a:cubicBezTo>
                <a:cubicBezTo>
                  <a:pt x="914" y="1371"/>
                  <a:pt x="920" y="1366"/>
                  <a:pt x="916" y="1365"/>
                </a:cubicBezTo>
                <a:cubicBezTo>
                  <a:pt x="912" y="1367"/>
                  <a:pt x="913" y="1375"/>
                  <a:pt x="910" y="1378"/>
                </a:cubicBezTo>
                <a:cubicBezTo>
                  <a:pt x="904" y="1368"/>
                  <a:pt x="901" y="1356"/>
                  <a:pt x="893" y="1348"/>
                </a:cubicBezTo>
                <a:cubicBezTo>
                  <a:pt x="892" y="1364"/>
                  <a:pt x="902" y="1371"/>
                  <a:pt x="900" y="1384"/>
                </a:cubicBezTo>
                <a:close/>
                <a:moveTo>
                  <a:pt x="882" y="1361"/>
                </a:moveTo>
                <a:cubicBezTo>
                  <a:pt x="878" y="1357"/>
                  <a:pt x="879" y="1349"/>
                  <a:pt x="872" y="1350"/>
                </a:cubicBezTo>
                <a:cubicBezTo>
                  <a:pt x="867" y="1358"/>
                  <a:pt x="878" y="1357"/>
                  <a:pt x="882" y="1361"/>
                </a:cubicBezTo>
                <a:close/>
                <a:moveTo>
                  <a:pt x="1070" y="1366"/>
                </a:moveTo>
                <a:cubicBezTo>
                  <a:pt x="1070" y="1358"/>
                  <a:pt x="1076" y="1357"/>
                  <a:pt x="1077" y="1350"/>
                </a:cubicBezTo>
                <a:cubicBezTo>
                  <a:pt x="1068" y="1348"/>
                  <a:pt x="1066" y="1361"/>
                  <a:pt x="1070" y="1366"/>
                </a:cubicBezTo>
                <a:close/>
                <a:moveTo>
                  <a:pt x="1126" y="1352"/>
                </a:moveTo>
                <a:cubicBezTo>
                  <a:pt x="1119" y="1372"/>
                  <a:pt x="1101" y="1393"/>
                  <a:pt x="1075" y="1384"/>
                </a:cubicBezTo>
                <a:cubicBezTo>
                  <a:pt x="1071" y="1391"/>
                  <a:pt x="1072" y="1403"/>
                  <a:pt x="1070" y="1408"/>
                </a:cubicBezTo>
                <a:cubicBezTo>
                  <a:pt x="1072" y="1412"/>
                  <a:pt x="1076" y="1413"/>
                  <a:pt x="1074" y="1420"/>
                </a:cubicBezTo>
                <a:cubicBezTo>
                  <a:pt x="1073" y="1424"/>
                  <a:pt x="1069" y="1424"/>
                  <a:pt x="1067" y="1428"/>
                </a:cubicBezTo>
                <a:cubicBezTo>
                  <a:pt x="1067" y="1438"/>
                  <a:pt x="1067" y="1450"/>
                  <a:pt x="1071" y="1458"/>
                </a:cubicBezTo>
                <a:cubicBezTo>
                  <a:pt x="1085" y="1461"/>
                  <a:pt x="1098" y="1476"/>
                  <a:pt x="1089" y="1494"/>
                </a:cubicBezTo>
                <a:cubicBezTo>
                  <a:pt x="1094" y="1493"/>
                  <a:pt x="1094" y="1487"/>
                  <a:pt x="1099" y="1486"/>
                </a:cubicBezTo>
                <a:cubicBezTo>
                  <a:pt x="1104" y="1490"/>
                  <a:pt x="1105" y="1498"/>
                  <a:pt x="1105" y="1505"/>
                </a:cubicBezTo>
                <a:cubicBezTo>
                  <a:pt x="1117" y="1504"/>
                  <a:pt x="1116" y="1514"/>
                  <a:pt x="1125" y="1516"/>
                </a:cubicBezTo>
                <a:cubicBezTo>
                  <a:pt x="1125" y="1510"/>
                  <a:pt x="1129" y="1507"/>
                  <a:pt x="1132" y="1504"/>
                </a:cubicBezTo>
                <a:cubicBezTo>
                  <a:pt x="1132" y="1491"/>
                  <a:pt x="1133" y="1477"/>
                  <a:pt x="1130" y="1466"/>
                </a:cubicBezTo>
                <a:cubicBezTo>
                  <a:pt x="1117" y="1469"/>
                  <a:pt x="1111" y="1449"/>
                  <a:pt x="1128" y="1450"/>
                </a:cubicBezTo>
                <a:cubicBezTo>
                  <a:pt x="1128" y="1446"/>
                  <a:pt x="1126" y="1443"/>
                  <a:pt x="1126" y="1440"/>
                </a:cubicBezTo>
                <a:cubicBezTo>
                  <a:pt x="1138" y="1419"/>
                  <a:pt x="1137" y="1377"/>
                  <a:pt x="1128" y="1352"/>
                </a:cubicBezTo>
                <a:cubicBezTo>
                  <a:pt x="1127" y="1352"/>
                  <a:pt x="1126" y="1352"/>
                  <a:pt x="1126" y="1352"/>
                </a:cubicBezTo>
                <a:close/>
                <a:moveTo>
                  <a:pt x="830" y="1387"/>
                </a:moveTo>
                <a:cubicBezTo>
                  <a:pt x="824" y="1395"/>
                  <a:pt x="830" y="1404"/>
                  <a:pt x="832" y="1412"/>
                </a:cubicBezTo>
                <a:cubicBezTo>
                  <a:pt x="838" y="1418"/>
                  <a:pt x="849" y="1417"/>
                  <a:pt x="855" y="1422"/>
                </a:cubicBezTo>
                <a:cubicBezTo>
                  <a:pt x="852" y="1426"/>
                  <a:pt x="848" y="1437"/>
                  <a:pt x="855" y="1439"/>
                </a:cubicBezTo>
                <a:cubicBezTo>
                  <a:pt x="857" y="1432"/>
                  <a:pt x="859" y="1424"/>
                  <a:pt x="861" y="1417"/>
                </a:cubicBezTo>
                <a:cubicBezTo>
                  <a:pt x="850" y="1416"/>
                  <a:pt x="838" y="1415"/>
                  <a:pt x="833" y="1404"/>
                </a:cubicBezTo>
                <a:cubicBezTo>
                  <a:pt x="832" y="1395"/>
                  <a:pt x="834" y="1388"/>
                  <a:pt x="835" y="1379"/>
                </a:cubicBezTo>
                <a:cubicBezTo>
                  <a:pt x="827" y="1373"/>
                  <a:pt x="833" y="1362"/>
                  <a:pt x="836" y="1356"/>
                </a:cubicBezTo>
                <a:cubicBezTo>
                  <a:pt x="821" y="1358"/>
                  <a:pt x="829" y="1376"/>
                  <a:pt x="830" y="1387"/>
                </a:cubicBezTo>
                <a:close/>
                <a:moveTo>
                  <a:pt x="445" y="1360"/>
                </a:moveTo>
                <a:cubicBezTo>
                  <a:pt x="436" y="1373"/>
                  <a:pt x="410" y="1362"/>
                  <a:pt x="400" y="1373"/>
                </a:cubicBezTo>
                <a:cubicBezTo>
                  <a:pt x="404" y="1378"/>
                  <a:pt x="412" y="1373"/>
                  <a:pt x="419" y="1377"/>
                </a:cubicBezTo>
                <a:cubicBezTo>
                  <a:pt x="423" y="1379"/>
                  <a:pt x="424" y="1383"/>
                  <a:pt x="428" y="1384"/>
                </a:cubicBezTo>
                <a:cubicBezTo>
                  <a:pt x="433" y="1386"/>
                  <a:pt x="438" y="1384"/>
                  <a:pt x="443" y="1386"/>
                </a:cubicBezTo>
                <a:cubicBezTo>
                  <a:pt x="463" y="1395"/>
                  <a:pt x="458" y="1421"/>
                  <a:pt x="437" y="1424"/>
                </a:cubicBezTo>
                <a:cubicBezTo>
                  <a:pt x="439" y="1454"/>
                  <a:pt x="394" y="1460"/>
                  <a:pt x="384" y="1437"/>
                </a:cubicBezTo>
                <a:cubicBezTo>
                  <a:pt x="376" y="1439"/>
                  <a:pt x="370" y="1445"/>
                  <a:pt x="361" y="1445"/>
                </a:cubicBezTo>
                <a:cubicBezTo>
                  <a:pt x="345" y="1444"/>
                  <a:pt x="337" y="1427"/>
                  <a:pt x="340" y="1409"/>
                </a:cubicBezTo>
                <a:cubicBezTo>
                  <a:pt x="320" y="1401"/>
                  <a:pt x="332" y="1380"/>
                  <a:pt x="346" y="1375"/>
                </a:cubicBezTo>
                <a:cubicBezTo>
                  <a:pt x="319" y="1373"/>
                  <a:pt x="283" y="1376"/>
                  <a:pt x="253" y="1376"/>
                </a:cubicBezTo>
                <a:cubicBezTo>
                  <a:pt x="250" y="1380"/>
                  <a:pt x="251" y="1388"/>
                  <a:pt x="251" y="1395"/>
                </a:cubicBezTo>
                <a:cubicBezTo>
                  <a:pt x="271" y="1399"/>
                  <a:pt x="281" y="1439"/>
                  <a:pt x="249" y="1434"/>
                </a:cubicBezTo>
                <a:cubicBezTo>
                  <a:pt x="245" y="1433"/>
                  <a:pt x="242" y="1430"/>
                  <a:pt x="239" y="1430"/>
                </a:cubicBezTo>
                <a:cubicBezTo>
                  <a:pt x="233" y="1430"/>
                  <a:pt x="230" y="1434"/>
                  <a:pt x="225" y="1433"/>
                </a:cubicBezTo>
                <a:cubicBezTo>
                  <a:pt x="202" y="1431"/>
                  <a:pt x="203" y="1396"/>
                  <a:pt x="226" y="1391"/>
                </a:cubicBezTo>
                <a:cubicBezTo>
                  <a:pt x="235" y="1391"/>
                  <a:pt x="240" y="1388"/>
                  <a:pt x="240" y="1381"/>
                </a:cubicBezTo>
                <a:cubicBezTo>
                  <a:pt x="210" y="1382"/>
                  <a:pt x="185" y="1397"/>
                  <a:pt x="163" y="1410"/>
                </a:cubicBezTo>
                <a:cubicBezTo>
                  <a:pt x="155" y="1415"/>
                  <a:pt x="136" y="1421"/>
                  <a:pt x="135" y="1428"/>
                </a:cubicBezTo>
                <a:cubicBezTo>
                  <a:pt x="134" y="1431"/>
                  <a:pt x="137" y="1440"/>
                  <a:pt x="139" y="1445"/>
                </a:cubicBezTo>
                <a:cubicBezTo>
                  <a:pt x="141" y="1451"/>
                  <a:pt x="145" y="1459"/>
                  <a:pt x="148" y="1466"/>
                </a:cubicBezTo>
                <a:cubicBezTo>
                  <a:pt x="170" y="1517"/>
                  <a:pt x="200" y="1567"/>
                  <a:pt x="231" y="1608"/>
                </a:cubicBezTo>
                <a:cubicBezTo>
                  <a:pt x="254" y="1641"/>
                  <a:pt x="279" y="1672"/>
                  <a:pt x="310" y="1703"/>
                </a:cubicBezTo>
                <a:cubicBezTo>
                  <a:pt x="319" y="1712"/>
                  <a:pt x="329" y="1720"/>
                  <a:pt x="341" y="1730"/>
                </a:cubicBezTo>
                <a:cubicBezTo>
                  <a:pt x="346" y="1734"/>
                  <a:pt x="349" y="1739"/>
                  <a:pt x="356" y="1745"/>
                </a:cubicBezTo>
                <a:cubicBezTo>
                  <a:pt x="361" y="1749"/>
                  <a:pt x="370" y="1758"/>
                  <a:pt x="373" y="1758"/>
                </a:cubicBezTo>
                <a:cubicBezTo>
                  <a:pt x="379" y="1758"/>
                  <a:pt x="383" y="1747"/>
                  <a:pt x="386" y="1741"/>
                </a:cubicBezTo>
                <a:cubicBezTo>
                  <a:pt x="385" y="1737"/>
                  <a:pt x="377" y="1740"/>
                  <a:pt x="376" y="1736"/>
                </a:cubicBezTo>
                <a:cubicBezTo>
                  <a:pt x="387" y="1736"/>
                  <a:pt x="392" y="1728"/>
                  <a:pt x="400" y="1728"/>
                </a:cubicBezTo>
                <a:cubicBezTo>
                  <a:pt x="404" y="1729"/>
                  <a:pt x="407" y="1733"/>
                  <a:pt x="413" y="1732"/>
                </a:cubicBezTo>
                <a:cubicBezTo>
                  <a:pt x="428" y="1727"/>
                  <a:pt x="438" y="1717"/>
                  <a:pt x="451" y="1709"/>
                </a:cubicBezTo>
                <a:cubicBezTo>
                  <a:pt x="451" y="1705"/>
                  <a:pt x="448" y="1704"/>
                  <a:pt x="447" y="1701"/>
                </a:cubicBezTo>
                <a:cubicBezTo>
                  <a:pt x="436" y="1701"/>
                  <a:pt x="427" y="1700"/>
                  <a:pt x="423" y="1694"/>
                </a:cubicBezTo>
                <a:cubicBezTo>
                  <a:pt x="426" y="1693"/>
                  <a:pt x="432" y="1695"/>
                  <a:pt x="432" y="1692"/>
                </a:cubicBezTo>
                <a:cubicBezTo>
                  <a:pt x="429" y="1680"/>
                  <a:pt x="416" y="1678"/>
                  <a:pt x="406" y="1672"/>
                </a:cubicBezTo>
                <a:cubicBezTo>
                  <a:pt x="414" y="1672"/>
                  <a:pt x="417" y="1672"/>
                  <a:pt x="425" y="1672"/>
                </a:cubicBezTo>
                <a:cubicBezTo>
                  <a:pt x="430" y="1674"/>
                  <a:pt x="430" y="1681"/>
                  <a:pt x="438" y="1682"/>
                </a:cubicBezTo>
                <a:cubicBezTo>
                  <a:pt x="442" y="1680"/>
                  <a:pt x="437" y="1676"/>
                  <a:pt x="440" y="1674"/>
                </a:cubicBezTo>
                <a:cubicBezTo>
                  <a:pt x="445" y="1679"/>
                  <a:pt x="447" y="1687"/>
                  <a:pt x="449" y="1694"/>
                </a:cubicBezTo>
                <a:cubicBezTo>
                  <a:pt x="457" y="1695"/>
                  <a:pt x="460" y="1705"/>
                  <a:pt x="467" y="1706"/>
                </a:cubicBezTo>
                <a:cubicBezTo>
                  <a:pt x="479" y="1709"/>
                  <a:pt x="493" y="1699"/>
                  <a:pt x="506" y="1695"/>
                </a:cubicBezTo>
                <a:cubicBezTo>
                  <a:pt x="523" y="1690"/>
                  <a:pt x="539" y="1686"/>
                  <a:pt x="551" y="1681"/>
                </a:cubicBezTo>
                <a:cubicBezTo>
                  <a:pt x="554" y="1677"/>
                  <a:pt x="552" y="1672"/>
                  <a:pt x="550" y="1670"/>
                </a:cubicBezTo>
                <a:cubicBezTo>
                  <a:pt x="535" y="1667"/>
                  <a:pt x="518" y="1667"/>
                  <a:pt x="515" y="1654"/>
                </a:cubicBezTo>
                <a:cubicBezTo>
                  <a:pt x="510" y="1635"/>
                  <a:pt x="525" y="1621"/>
                  <a:pt x="545" y="1627"/>
                </a:cubicBezTo>
                <a:cubicBezTo>
                  <a:pt x="551" y="1624"/>
                  <a:pt x="553" y="1620"/>
                  <a:pt x="559" y="1619"/>
                </a:cubicBezTo>
                <a:cubicBezTo>
                  <a:pt x="569" y="1618"/>
                  <a:pt x="578" y="1627"/>
                  <a:pt x="579" y="1637"/>
                </a:cubicBezTo>
                <a:cubicBezTo>
                  <a:pt x="581" y="1652"/>
                  <a:pt x="567" y="1661"/>
                  <a:pt x="565" y="1672"/>
                </a:cubicBezTo>
                <a:cubicBezTo>
                  <a:pt x="574" y="1674"/>
                  <a:pt x="583" y="1669"/>
                  <a:pt x="594" y="1669"/>
                </a:cubicBezTo>
                <a:cubicBezTo>
                  <a:pt x="610" y="1661"/>
                  <a:pt x="632" y="1660"/>
                  <a:pt x="644" y="1649"/>
                </a:cubicBezTo>
                <a:cubicBezTo>
                  <a:pt x="646" y="1643"/>
                  <a:pt x="636" y="1645"/>
                  <a:pt x="639" y="1641"/>
                </a:cubicBezTo>
                <a:cubicBezTo>
                  <a:pt x="649" y="1640"/>
                  <a:pt x="657" y="1642"/>
                  <a:pt x="661" y="1636"/>
                </a:cubicBezTo>
                <a:cubicBezTo>
                  <a:pt x="662" y="1631"/>
                  <a:pt x="654" y="1626"/>
                  <a:pt x="653" y="1620"/>
                </a:cubicBezTo>
                <a:cubicBezTo>
                  <a:pt x="619" y="1622"/>
                  <a:pt x="624" y="1577"/>
                  <a:pt x="655" y="1575"/>
                </a:cubicBezTo>
                <a:cubicBezTo>
                  <a:pt x="668" y="1575"/>
                  <a:pt x="678" y="1584"/>
                  <a:pt x="689" y="1583"/>
                </a:cubicBezTo>
                <a:cubicBezTo>
                  <a:pt x="679" y="1566"/>
                  <a:pt x="659" y="1560"/>
                  <a:pt x="642" y="1551"/>
                </a:cubicBezTo>
                <a:cubicBezTo>
                  <a:pt x="648" y="1551"/>
                  <a:pt x="652" y="1548"/>
                  <a:pt x="657" y="1547"/>
                </a:cubicBezTo>
                <a:cubicBezTo>
                  <a:pt x="666" y="1554"/>
                  <a:pt x="675" y="1562"/>
                  <a:pt x="687" y="1566"/>
                </a:cubicBezTo>
                <a:cubicBezTo>
                  <a:pt x="689" y="1565"/>
                  <a:pt x="687" y="1559"/>
                  <a:pt x="691" y="1560"/>
                </a:cubicBezTo>
                <a:cubicBezTo>
                  <a:pt x="695" y="1565"/>
                  <a:pt x="697" y="1574"/>
                  <a:pt x="699" y="1583"/>
                </a:cubicBezTo>
                <a:cubicBezTo>
                  <a:pt x="707" y="1584"/>
                  <a:pt x="710" y="1589"/>
                  <a:pt x="717" y="1590"/>
                </a:cubicBezTo>
                <a:cubicBezTo>
                  <a:pt x="726" y="1577"/>
                  <a:pt x="710" y="1572"/>
                  <a:pt x="708" y="1559"/>
                </a:cubicBezTo>
                <a:cubicBezTo>
                  <a:pt x="704" y="1525"/>
                  <a:pt x="746" y="1531"/>
                  <a:pt x="752" y="1553"/>
                </a:cubicBezTo>
                <a:cubicBezTo>
                  <a:pt x="765" y="1554"/>
                  <a:pt x="770" y="1565"/>
                  <a:pt x="767" y="1573"/>
                </a:cubicBezTo>
                <a:cubicBezTo>
                  <a:pt x="763" y="1586"/>
                  <a:pt x="744" y="1588"/>
                  <a:pt x="730" y="1591"/>
                </a:cubicBezTo>
                <a:cubicBezTo>
                  <a:pt x="730" y="1593"/>
                  <a:pt x="729" y="1595"/>
                  <a:pt x="728" y="1597"/>
                </a:cubicBezTo>
                <a:cubicBezTo>
                  <a:pt x="733" y="1600"/>
                  <a:pt x="735" y="1606"/>
                  <a:pt x="741" y="1608"/>
                </a:cubicBezTo>
                <a:cubicBezTo>
                  <a:pt x="744" y="1609"/>
                  <a:pt x="746" y="1608"/>
                  <a:pt x="749" y="1609"/>
                </a:cubicBezTo>
                <a:cubicBezTo>
                  <a:pt x="752" y="1611"/>
                  <a:pt x="757" y="1617"/>
                  <a:pt x="761" y="1618"/>
                </a:cubicBezTo>
                <a:cubicBezTo>
                  <a:pt x="771" y="1620"/>
                  <a:pt x="780" y="1612"/>
                  <a:pt x="791" y="1612"/>
                </a:cubicBezTo>
                <a:cubicBezTo>
                  <a:pt x="791" y="1607"/>
                  <a:pt x="792" y="1604"/>
                  <a:pt x="796" y="1603"/>
                </a:cubicBezTo>
                <a:cubicBezTo>
                  <a:pt x="800" y="1604"/>
                  <a:pt x="801" y="1608"/>
                  <a:pt x="804" y="1611"/>
                </a:cubicBezTo>
                <a:cubicBezTo>
                  <a:pt x="813" y="1610"/>
                  <a:pt x="820" y="1612"/>
                  <a:pt x="828" y="1612"/>
                </a:cubicBezTo>
                <a:cubicBezTo>
                  <a:pt x="829" y="1599"/>
                  <a:pt x="827" y="1590"/>
                  <a:pt x="824" y="1581"/>
                </a:cubicBezTo>
                <a:cubicBezTo>
                  <a:pt x="817" y="1581"/>
                  <a:pt x="811" y="1580"/>
                  <a:pt x="809" y="1575"/>
                </a:cubicBezTo>
                <a:cubicBezTo>
                  <a:pt x="810" y="1573"/>
                  <a:pt x="816" y="1576"/>
                  <a:pt x="816" y="1572"/>
                </a:cubicBezTo>
                <a:cubicBezTo>
                  <a:pt x="817" y="1570"/>
                  <a:pt x="815" y="1564"/>
                  <a:pt x="814" y="1561"/>
                </a:cubicBezTo>
                <a:cubicBezTo>
                  <a:pt x="809" y="1565"/>
                  <a:pt x="805" y="1561"/>
                  <a:pt x="799" y="1561"/>
                </a:cubicBezTo>
                <a:cubicBezTo>
                  <a:pt x="794" y="1562"/>
                  <a:pt x="791" y="1565"/>
                  <a:pt x="785" y="1564"/>
                </a:cubicBezTo>
                <a:cubicBezTo>
                  <a:pt x="781" y="1563"/>
                  <a:pt x="779" y="1559"/>
                  <a:pt x="774" y="1555"/>
                </a:cubicBezTo>
                <a:cubicBezTo>
                  <a:pt x="771" y="1553"/>
                  <a:pt x="766" y="1551"/>
                  <a:pt x="762" y="1548"/>
                </a:cubicBezTo>
                <a:cubicBezTo>
                  <a:pt x="758" y="1545"/>
                  <a:pt x="754" y="1541"/>
                  <a:pt x="751" y="1539"/>
                </a:cubicBezTo>
                <a:cubicBezTo>
                  <a:pt x="745" y="1536"/>
                  <a:pt x="746" y="1536"/>
                  <a:pt x="742" y="1532"/>
                </a:cubicBezTo>
                <a:cubicBezTo>
                  <a:pt x="739" y="1528"/>
                  <a:pt x="733" y="1527"/>
                  <a:pt x="730" y="1524"/>
                </a:cubicBezTo>
                <a:cubicBezTo>
                  <a:pt x="727" y="1524"/>
                  <a:pt x="728" y="1527"/>
                  <a:pt x="724" y="1526"/>
                </a:cubicBezTo>
                <a:cubicBezTo>
                  <a:pt x="721" y="1520"/>
                  <a:pt x="710" y="1525"/>
                  <a:pt x="708" y="1518"/>
                </a:cubicBezTo>
                <a:cubicBezTo>
                  <a:pt x="707" y="1515"/>
                  <a:pt x="712" y="1510"/>
                  <a:pt x="712" y="1507"/>
                </a:cubicBezTo>
                <a:cubicBezTo>
                  <a:pt x="712" y="1491"/>
                  <a:pt x="692" y="1485"/>
                  <a:pt x="684" y="1475"/>
                </a:cubicBezTo>
                <a:cubicBezTo>
                  <a:pt x="688" y="1476"/>
                  <a:pt x="693" y="1471"/>
                  <a:pt x="696" y="1472"/>
                </a:cubicBezTo>
                <a:cubicBezTo>
                  <a:pt x="701" y="1473"/>
                  <a:pt x="702" y="1480"/>
                  <a:pt x="704" y="1483"/>
                </a:cubicBezTo>
                <a:cubicBezTo>
                  <a:pt x="709" y="1492"/>
                  <a:pt x="723" y="1503"/>
                  <a:pt x="726" y="1510"/>
                </a:cubicBezTo>
                <a:cubicBezTo>
                  <a:pt x="728" y="1511"/>
                  <a:pt x="731" y="1511"/>
                  <a:pt x="734" y="1511"/>
                </a:cubicBezTo>
                <a:cubicBezTo>
                  <a:pt x="747" y="1524"/>
                  <a:pt x="756" y="1542"/>
                  <a:pt x="779" y="1545"/>
                </a:cubicBezTo>
                <a:cubicBezTo>
                  <a:pt x="782" y="1540"/>
                  <a:pt x="777" y="1535"/>
                  <a:pt x="777" y="1530"/>
                </a:cubicBezTo>
                <a:cubicBezTo>
                  <a:pt x="780" y="1530"/>
                  <a:pt x="781" y="1528"/>
                  <a:pt x="784" y="1528"/>
                </a:cubicBezTo>
                <a:cubicBezTo>
                  <a:pt x="789" y="1535"/>
                  <a:pt x="794" y="1544"/>
                  <a:pt x="806" y="1539"/>
                </a:cubicBezTo>
                <a:cubicBezTo>
                  <a:pt x="808" y="1522"/>
                  <a:pt x="799" y="1516"/>
                  <a:pt x="794" y="1506"/>
                </a:cubicBezTo>
                <a:cubicBezTo>
                  <a:pt x="800" y="1506"/>
                  <a:pt x="802" y="1510"/>
                  <a:pt x="808" y="1509"/>
                </a:cubicBezTo>
                <a:cubicBezTo>
                  <a:pt x="811" y="1508"/>
                  <a:pt x="810" y="1502"/>
                  <a:pt x="813" y="1501"/>
                </a:cubicBezTo>
                <a:cubicBezTo>
                  <a:pt x="812" y="1522"/>
                  <a:pt x="817" y="1537"/>
                  <a:pt x="821" y="1553"/>
                </a:cubicBezTo>
                <a:cubicBezTo>
                  <a:pt x="828" y="1559"/>
                  <a:pt x="826" y="1574"/>
                  <a:pt x="834" y="1579"/>
                </a:cubicBezTo>
                <a:cubicBezTo>
                  <a:pt x="845" y="1566"/>
                  <a:pt x="828" y="1556"/>
                  <a:pt x="833" y="1540"/>
                </a:cubicBezTo>
                <a:cubicBezTo>
                  <a:pt x="836" y="1532"/>
                  <a:pt x="845" y="1526"/>
                  <a:pt x="856" y="1528"/>
                </a:cubicBezTo>
                <a:cubicBezTo>
                  <a:pt x="863" y="1529"/>
                  <a:pt x="866" y="1536"/>
                  <a:pt x="871" y="1541"/>
                </a:cubicBezTo>
                <a:cubicBezTo>
                  <a:pt x="878" y="1549"/>
                  <a:pt x="885" y="1552"/>
                  <a:pt x="885" y="1561"/>
                </a:cubicBezTo>
                <a:cubicBezTo>
                  <a:pt x="885" y="1571"/>
                  <a:pt x="877" y="1575"/>
                  <a:pt x="870" y="1580"/>
                </a:cubicBezTo>
                <a:cubicBezTo>
                  <a:pt x="858" y="1582"/>
                  <a:pt x="853" y="1577"/>
                  <a:pt x="844" y="1575"/>
                </a:cubicBezTo>
                <a:cubicBezTo>
                  <a:pt x="842" y="1580"/>
                  <a:pt x="842" y="1589"/>
                  <a:pt x="840" y="1594"/>
                </a:cubicBezTo>
                <a:cubicBezTo>
                  <a:pt x="843" y="1600"/>
                  <a:pt x="845" y="1605"/>
                  <a:pt x="846" y="1613"/>
                </a:cubicBezTo>
                <a:cubicBezTo>
                  <a:pt x="856" y="1633"/>
                  <a:pt x="884" y="1637"/>
                  <a:pt x="904" y="1649"/>
                </a:cubicBezTo>
                <a:cubicBezTo>
                  <a:pt x="923" y="1634"/>
                  <a:pt x="916" y="1592"/>
                  <a:pt x="907" y="1571"/>
                </a:cubicBezTo>
                <a:cubicBezTo>
                  <a:pt x="898" y="1565"/>
                  <a:pt x="893" y="1552"/>
                  <a:pt x="895" y="1538"/>
                </a:cubicBezTo>
                <a:cubicBezTo>
                  <a:pt x="883" y="1529"/>
                  <a:pt x="891" y="1513"/>
                  <a:pt x="904" y="1509"/>
                </a:cubicBezTo>
                <a:cubicBezTo>
                  <a:pt x="893" y="1496"/>
                  <a:pt x="902" y="1475"/>
                  <a:pt x="917" y="1473"/>
                </a:cubicBezTo>
                <a:cubicBezTo>
                  <a:pt x="918" y="1469"/>
                  <a:pt x="917" y="1465"/>
                  <a:pt x="916" y="1461"/>
                </a:cubicBezTo>
                <a:cubicBezTo>
                  <a:pt x="901" y="1466"/>
                  <a:pt x="889" y="1460"/>
                  <a:pt x="880" y="1453"/>
                </a:cubicBezTo>
                <a:cubicBezTo>
                  <a:pt x="872" y="1456"/>
                  <a:pt x="868" y="1454"/>
                  <a:pt x="860" y="1452"/>
                </a:cubicBezTo>
                <a:cubicBezTo>
                  <a:pt x="849" y="1467"/>
                  <a:pt x="821" y="1467"/>
                  <a:pt x="813" y="1450"/>
                </a:cubicBezTo>
                <a:cubicBezTo>
                  <a:pt x="798" y="1453"/>
                  <a:pt x="786" y="1449"/>
                  <a:pt x="783" y="1435"/>
                </a:cubicBezTo>
                <a:cubicBezTo>
                  <a:pt x="783" y="1432"/>
                  <a:pt x="785" y="1427"/>
                  <a:pt x="784" y="1424"/>
                </a:cubicBezTo>
                <a:cubicBezTo>
                  <a:pt x="784" y="1420"/>
                  <a:pt x="781" y="1418"/>
                  <a:pt x="781" y="1415"/>
                </a:cubicBezTo>
                <a:cubicBezTo>
                  <a:pt x="781" y="1405"/>
                  <a:pt x="789" y="1402"/>
                  <a:pt x="794" y="1398"/>
                </a:cubicBezTo>
                <a:cubicBezTo>
                  <a:pt x="787" y="1398"/>
                  <a:pt x="790" y="1387"/>
                  <a:pt x="789" y="1380"/>
                </a:cubicBezTo>
                <a:cubicBezTo>
                  <a:pt x="777" y="1375"/>
                  <a:pt x="763" y="1369"/>
                  <a:pt x="750" y="1372"/>
                </a:cubicBezTo>
                <a:cubicBezTo>
                  <a:pt x="747" y="1372"/>
                  <a:pt x="746" y="1374"/>
                  <a:pt x="744" y="1374"/>
                </a:cubicBezTo>
                <a:cubicBezTo>
                  <a:pt x="729" y="1375"/>
                  <a:pt x="712" y="1368"/>
                  <a:pt x="695" y="1369"/>
                </a:cubicBezTo>
                <a:cubicBezTo>
                  <a:pt x="680" y="1369"/>
                  <a:pt x="665" y="1383"/>
                  <a:pt x="656" y="1384"/>
                </a:cubicBezTo>
                <a:cubicBezTo>
                  <a:pt x="651" y="1384"/>
                  <a:pt x="646" y="1379"/>
                  <a:pt x="642" y="1379"/>
                </a:cubicBezTo>
                <a:cubicBezTo>
                  <a:pt x="637" y="1379"/>
                  <a:pt x="635" y="1385"/>
                  <a:pt x="630" y="1385"/>
                </a:cubicBezTo>
                <a:cubicBezTo>
                  <a:pt x="621" y="1384"/>
                  <a:pt x="623" y="1374"/>
                  <a:pt x="620" y="1367"/>
                </a:cubicBezTo>
                <a:cubicBezTo>
                  <a:pt x="606" y="1369"/>
                  <a:pt x="592" y="1374"/>
                  <a:pt x="584" y="1381"/>
                </a:cubicBezTo>
                <a:cubicBezTo>
                  <a:pt x="580" y="1384"/>
                  <a:pt x="582" y="1394"/>
                  <a:pt x="579" y="1399"/>
                </a:cubicBezTo>
                <a:cubicBezTo>
                  <a:pt x="576" y="1404"/>
                  <a:pt x="569" y="1405"/>
                  <a:pt x="564" y="1406"/>
                </a:cubicBezTo>
                <a:cubicBezTo>
                  <a:pt x="561" y="1405"/>
                  <a:pt x="560" y="1402"/>
                  <a:pt x="556" y="1402"/>
                </a:cubicBezTo>
                <a:cubicBezTo>
                  <a:pt x="536" y="1423"/>
                  <a:pt x="518" y="1391"/>
                  <a:pt x="500" y="1384"/>
                </a:cubicBezTo>
                <a:cubicBezTo>
                  <a:pt x="495" y="1392"/>
                  <a:pt x="482" y="1393"/>
                  <a:pt x="487" y="1379"/>
                </a:cubicBezTo>
                <a:cubicBezTo>
                  <a:pt x="474" y="1371"/>
                  <a:pt x="462" y="1363"/>
                  <a:pt x="445" y="1360"/>
                </a:cubicBezTo>
                <a:close/>
                <a:moveTo>
                  <a:pt x="1342" y="1384"/>
                </a:moveTo>
                <a:cubicBezTo>
                  <a:pt x="1345" y="1385"/>
                  <a:pt x="1345" y="1383"/>
                  <a:pt x="1348" y="1384"/>
                </a:cubicBezTo>
                <a:cubicBezTo>
                  <a:pt x="1349" y="1368"/>
                  <a:pt x="1337" y="1360"/>
                  <a:pt x="1324" y="1361"/>
                </a:cubicBezTo>
                <a:cubicBezTo>
                  <a:pt x="1334" y="1365"/>
                  <a:pt x="1339" y="1373"/>
                  <a:pt x="1342" y="1384"/>
                </a:cubicBezTo>
                <a:close/>
                <a:moveTo>
                  <a:pt x="986" y="1379"/>
                </a:moveTo>
                <a:cubicBezTo>
                  <a:pt x="982" y="1381"/>
                  <a:pt x="978" y="1384"/>
                  <a:pt x="974" y="1387"/>
                </a:cubicBezTo>
                <a:cubicBezTo>
                  <a:pt x="981" y="1387"/>
                  <a:pt x="984" y="1383"/>
                  <a:pt x="988" y="1380"/>
                </a:cubicBezTo>
                <a:cubicBezTo>
                  <a:pt x="1004" y="1389"/>
                  <a:pt x="995" y="1423"/>
                  <a:pt x="975" y="1421"/>
                </a:cubicBezTo>
                <a:cubicBezTo>
                  <a:pt x="973" y="1434"/>
                  <a:pt x="962" y="1448"/>
                  <a:pt x="948" y="1445"/>
                </a:cubicBezTo>
                <a:cubicBezTo>
                  <a:pt x="941" y="1443"/>
                  <a:pt x="941" y="1435"/>
                  <a:pt x="933" y="1434"/>
                </a:cubicBezTo>
                <a:cubicBezTo>
                  <a:pt x="930" y="1436"/>
                  <a:pt x="930" y="1446"/>
                  <a:pt x="931" y="1449"/>
                </a:cubicBezTo>
                <a:cubicBezTo>
                  <a:pt x="949" y="1442"/>
                  <a:pt x="962" y="1451"/>
                  <a:pt x="971" y="1461"/>
                </a:cubicBezTo>
                <a:cubicBezTo>
                  <a:pt x="979" y="1456"/>
                  <a:pt x="987" y="1448"/>
                  <a:pt x="1001" y="1452"/>
                </a:cubicBezTo>
                <a:cubicBezTo>
                  <a:pt x="1007" y="1442"/>
                  <a:pt x="1013" y="1427"/>
                  <a:pt x="1031" y="1431"/>
                </a:cubicBezTo>
                <a:cubicBezTo>
                  <a:pt x="1044" y="1417"/>
                  <a:pt x="1055" y="1370"/>
                  <a:pt x="1028" y="1362"/>
                </a:cubicBezTo>
                <a:cubicBezTo>
                  <a:pt x="1026" y="1372"/>
                  <a:pt x="1011" y="1375"/>
                  <a:pt x="1004" y="1373"/>
                </a:cubicBezTo>
                <a:cubicBezTo>
                  <a:pt x="1005" y="1369"/>
                  <a:pt x="1009" y="1369"/>
                  <a:pt x="1007" y="1362"/>
                </a:cubicBezTo>
                <a:cubicBezTo>
                  <a:pt x="992" y="1360"/>
                  <a:pt x="991" y="1371"/>
                  <a:pt x="986" y="1379"/>
                </a:cubicBezTo>
                <a:close/>
                <a:moveTo>
                  <a:pt x="893" y="1378"/>
                </a:moveTo>
                <a:cubicBezTo>
                  <a:pt x="890" y="1377"/>
                  <a:pt x="885" y="1375"/>
                  <a:pt x="883" y="1377"/>
                </a:cubicBezTo>
                <a:cubicBezTo>
                  <a:pt x="886" y="1377"/>
                  <a:pt x="891" y="1382"/>
                  <a:pt x="893" y="1378"/>
                </a:cubicBezTo>
                <a:close/>
                <a:moveTo>
                  <a:pt x="956" y="1380"/>
                </a:moveTo>
                <a:cubicBezTo>
                  <a:pt x="958" y="1382"/>
                  <a:pt x="963" y="1381"/>
                  <a:pt x="961" y="1377"/>
                </a:cubicBezTo>
                <a:cubicBezTo>
                  <a:pt x="958" y="1377"/>
                  <a:pt x="957" y="1378"/>
                  <a:pt x="956" y="1380"/>
                </a:cubicBezTo>
                <a:close/>
                <a:moveTo>
                  <a:pt x="366" y="1396"/>
                </a:moveTo>
                <a:cubicBezTo>
                  <a:pt x="371" y="1394"/>
                  <a:pt x="377" y="1398"/>
                  <a:pt x="380" y="1395"/>
                </a:cubicBezTo>
                <a:cubicBezTo>
                  <a:pt x="382" y="1400"/>
                  <a:pt x="389" y="1396"/>
                  <a:pt x="391" y="1401"/>
                </a:cubicBezTo>
                <a:cubicBezTo>
                  <a:pt x="390" y="1404"/>
                  <a:pt x="387" y="1412"/>
                  <a:pt x="390" y="1413"/>
                </a:cubicBezTo>
                <a:cubicBezTo>
                  <a:pt x="392" y="1410"/>
                  <a:pt x="391" y="1402"/>
                  <a:pt x="398" y="1404"/>
                </a:cubicBezTo>
                <a:cubicBezTo>
                  <a:pt x="400" y="1409"/>
                  <a:pt x="399" y="1412"/>
                  <a:pt x="399" y="1418"/>
                </a:cubicBezTo>
                <a:cubicBezTo>
                  <a:pt x="403" y="1416"/>
                  <a:pt x="401" y="1407"/>
                  <a:pt x="406" y="1406"/>
                </a:cubicBezTo>
                <a:cubicBezTo>
                  <a:pt x="412" y="1411"/>
                  <a:pt x="406" y="1431"/>
                  <a:pt x="417" y="1435"/>
                </a:cubicBezTo>
                <a:cubicBezTo>
                  <a:pt x="420" y="1423"/>
                  <a:pt x="408" y="1412"/>
                  <a:pt x="414" y="1402"/>
                </a:cubicBezTo>
                <a:cubicBezTo>
                  <a:pt x="401" y="1403"/>
                  <a:pt x="394" y="1396"/>
                  <a:pt x="386" y="1389"/>
                </a:cubicBezTo>
                <a:cubicBezTo>
                  <a:pt x="381" y="1396"/>
                  <a:pt x="371" y="1393"/>
                  <a:pt x="364" y="1389"/>
                </a:cubicBezTo>
                <a:cubicBezTo>
                  <a:pt x="364" y="1393"/>
                  <a:pt x="367" y="1392"/>
                  <a:pt x="366" y="1396"/>
                </a:cubicBezTo>
                <a:close/>
                <a:moveTo>
                  <a:pt x="899" y="1400"/>
                </a:moveTo>
                <a:cubicBezTo>
                  <a:pt x="901" y="1400"/>
                  <a:pt x="901" y="1402"/>
                  <a:pt x="904" y="1402"/>
                </a:cubicBezTo>
                <a:cubicBezTo>
                  <a:pt x="906" y="1401"/>
                  <a:pt x="906" y="1394"/>
                  <a:pt x="905" y="1392"/>
                </a:cubicBezTo>
                <a:cubicBezTo>
                  <a:pt x="900" y="1391"/>
                  <a:pt x="899" y="1396"/>
                  <a:pt x="899" y="1400"/>
                </a:cubicBezTo>
                <a:close/>
                <a:moveTo>
                  <a:pt x="224" y="1404"/>
                </a:moveTo>
                <a:cubicBezTo>
                  <a:pt x="230" y="1405"/>
                  <a:pt x="239" y="1401"/>
                  <a:pt x="239" y="1393"/>
                </a:cubicBezTo>
                <a:cubicBezTo>
                  <a:pt x="230" y="1393"/>
                  <a:pt x="224" y="1395"/>
                  <a:pt x="224" y="1404"/>
                </a:cubicBezTo>
                <a:close/>
                <a:moveTo>
                  <a:pt x="918" y="1431"/>
                </a:moveTo>
                <a:cubicBezTo>
                  <a:pt x="921" y="1421"/>
                  <a:pt x="916" y="1402"/>
                  <a:pt x="912" y="1394"/>
                </a:cubicBezTo>
                <a:cubicBezTo>
                  <a:pt x="912" y="1393"/>
                  <a:pt x="911" y="1393"/>
                  <a:pt x="910" y="1393"/>
                </a:cubicBezTo>
                <a:cubicBezTo>
                  <a:pt x="910" y="1405"/>
                  <a:pt x="912" y="1422"/>
                  <a:pt x="918" y="1431"/>
                </a:cubicBezTo>
                <a:close/>
                <a:moveTo>
                  <a:pt x="252" y="1407"/>
                </a:moveTo>
                <a:cubicBezTo>
                  <a:pt x="254" y="1403"/>
                  <a:pt x="251" y="1398"/>
                  <a:pt x="245" y="1398"/>
                </a:cubicBezTo>
                <a:cubicBezTo>
                  <a:pt x="243" y="1403"/>
                  <a:pt x="246" y="1409"/>
                  <a:pt x="252" y="1407"/>
                </a:cubicBezTo>
                <a:close/>
                <a:moveTo>
                  <a:pt x="239" y="1414"/>
                </a:moveTo>
                <a:cubicBezTo>
                  <a:pt x="242" y="1412"/>
                  <a:pt x="242" y="1404"/>
                  <a:pt x="240" y="1400"/>
                </a:cubicBezTo>
                <a:cubicBezTo>
                  <a:pt x="234" y="1399"/>
                  <a:pt x="230" y="1414"/>
                  <a:pt x="239" y="1414"/>
                </a:cubicBezTo>
                <a:close/>
                <a:moveTo>
                  <a:pt x="1329" y="1419"/>
                </a:moveTo>
                <a:cubicBezTo>
                  <a:pt x="1335" y="1418"/>
                  <a:pt x="1334" y="1407"/>
                  <a:pt x="1333" y="1402"/>
                </a:cubicBezTo>
                <a:cubicBezTo>
                  <a:pt x="1331" y="1402"/>
                  <a:pt x="1331" y="1401"/>
                  <a:pt x="1329" y="1401"/>
                </a:cubicBezTo>
                <a:cubicBezTo>
                  <a:pt x="1327" y="1406"/>
                  <a:pt x="1325" y="1416"/>
                  <a:pt x="1329" y="1419"/>
                </a:cubicBezTo>
                <a:close/>
                <a:moveTo>
                  <a:pt x="380" y="1408"/>
                </a:moveTo>
                <a:cubicBezTo>
                  <a:pt x="381" y="1406"/>
                  <a:pt x="383" y="1404"/>
                  <a:pt x="384" y="1402"/>
                </a:cubicBezTo>
                <a:cubicBezTo>
                  <a:pt x="382" y="1402"/>
                  <a:pt x="378" y="1407"/>
                  <a:pt x="380" y="1408"/>
                </a:cubicBezTo>
                <a:close/>
                <a:moveTo>
                  <a:pt x="1259" y="1420"/>
                </a:moveTo>
                <a:cubicBezTo>
                  <a:pt x="1269" y="1422"/>
                  <a:pt x="1273" y="1430"/>
                  <a:pt x="1278" y="1436"/>
                </a:cubicBezTo>
                <a:cubicBezTo>
                  <a:pt x="1278" y="1428"/>
                  <a:pt x="1271" y="1420"/>
                  <a:pt x="1267" y="1414"/>
                </a:cubicBezTo>
                <a:cubicBezTo>
                  <a:pt x="1267" y="1410"/>
                  <a:pt x="1272" y="1404"/>
                  <a:pt x="1268" y="1402"/>
                </a:cubicBezTo>
                <a:cubicBezTo>
                  <a:pt x="1266" y="1409"/>
                  <a:pt x="1263" y="1414"/>
                  <a:pt x="1259" y="1420"/>
                </a:cubicBezTo>
                <a:close/>
                <a:moveTo>
                  <a:pt x="354" y="1417"/>
                </a:moveTo>
                <a:cubicBezTo>
                  <a:pt x="362" y="1420"/>
                  <a:pt x="366" y="1407"/>
                  <a:pt x="368" y="1404"/>
                </a:cubicBezTo>
                <a:cubicBezTo>
                  <a:pt x="365" y="1410"/>
                  <a:pt x="355" y="1409"/>
                  <a:pt x="354" y="1417"/>
                </a:cubicBezTo>
                <a:close/>
                <a:moveTo>
                  <a:pt x="876" y="1429"/>
                </a:moveTo>
                <a:cubicBezTo>
                  <a:pt x="883" y="1422"/>
                  <a:pt x="892" y="1412"/>
                  <a:pt x="894" y="1404"/>
                </a:cubicBezTo>
                <a:cubicBezTo>
                  <a:pt x="889" y="1413"/>
                  <a:pt x="881" y="1420"/>
                  <a:pt x="876" y="1429"/>
                </a:cubicBezTo>
                <a:close/>
                <a:moveTo>
                  <a:pt x="1315" y="1405"/>
                </a:moveTo>
                <a:cubicBezTo>
                  <a:pt x="1310" y="1412"/>
                  <a:pt x="1317" y="1422"/>
                  <a:pt x="1324" y="1423"/>
                </a:cubicBezTo>
                <a:cubicBezTo>
                  <a:pt x="1324" y="1417"/>
                  <a:pt x="1323" y="1405"/>
                  <a:pt x="1315" y="1405"/>
                </a:cubicBezTo>
                <a:close/>
                <a:moveTo>
                  <a:pt x="1588" y="1424"/>
                </a:moveTo>
                <a:cubicBezTo>
                  <a:pt x="1593" y="1422"/>
                  <a:pt x="1598" y="1421"/>
                  <a:pt x="1597" y="1413"/>
                </a:cubicBezTo>
                <a:cubicBezTo>
                  <a:pt x="1590" y="1412"/>
                  <a:pt x="1587" y="1419"/>
                  <a:pt x="1588" y="1424"/>
                </a:cubicBezTo>
                <a:close/>
                <a:moveTo>
                  <a:pt x="1528" y="1418"/>
                </a:moveTo>
                <a:cubicBezTo>
                  <a:pt x="1530" y="1423"/>
                  <a:pt x="1535" y="1420"/>
                  <a:pt x="1540" y="1420"/>
                </a:cubicBezTo>
                <a:cubicBezTo>
                  <a:pt x="1540" y="1419"/>
                  <a:pt x="1540" y="1418"/>
                  <a:pt x="1541" y="1418"/>
                </a:cubicBezTo>
                <a:cubicBezTo>
                  <a:pt x="1543" y="1412"/>
                  <a:pt x="1527" y="1412"/>
                  <a:pt x="1528" y="1418"/>
                </a:cubicBezTo>
                <a:close/>
                <a:moveTo>
                  <a:pt x="1300" y="1418"/>
                </a:moveTo>
                <a:cubicBezTo>
                  <a:pt x="1299" y="1423"/>
                  <a:pt x="1311" y="1429"/>
                  <a:pt x="1317" y="1427"/>
                </a:cubicBezTo>
                <a:cubicBezTo>
                  <a:pt x="1320" y="1415"/>
                  <a:pt x="1301" y="1410"/>
                  <a:pt x="1300" y="1418"/>
                </a:cubicBezTo>
                <a:close/>
                <a:moveTo>
                  <a:pt x="1530" y="1432"/>
                </a:moveTo>
                <a:cubicBezTo>
                  <a:pt x="1536" y="1431"/>
                  <a:pt x="1541" y="1427"/>
                  <a:pt x="1539" y="1422"/>
                </a:cubicBezTo>
                <a:cubicBezTo>
                  <a:pt x="1533" y="1422"/>
                  <a:pt x="1526" y="1425"/>
                  <a:pt x="1530" y="1432"/>
                </a:cubicBezTo>
                <a:close/>
                <a:moveTo>
                  <a:pt x="1592" y="1429"/>
                </a:moveTo>
                <a:cubicBezTo>
                  <a:pt x="1594" y="1431"/>
                  <a:pt x="1602" y="1431"/>
                  <a:pt x="1602" y="1427"/>
                </a:cubicBezTo>
                <a:cubicBezTo>
                  <a:pt x="1599" y="1425"/>
                  <a:pt x="1590" y="1423"/>
                  <a:pt x="1592" y="1429"/>
                </a:cubicBezTo>
                <a:close/>
                <a:moveTo>
                  <a:pt x="1228" y="1465"/>
                </a:moveTo>
                <a:cubicBezTo>
                  <a:pt x="1243" y="1464"/>
                  <a:pt x="1249" y="1439"/>
                  <a:pt x="1241" y="1427"/>
                </a:cubicBezTo>
                <a:cubicBezTo>
                  <a:pt x="1240" y="1427"/>
                  <a:pt x="1239" y="1427"/>
                  <a:pt x="1238" y="1427"/>
                </a:cubicBezTo>
                <a:cubicBezTo>
                  <a:pt x="1241" y="1445"/>
                  <a:pt x="1233" y="1453"/>
                  <a:pt x="1228" y="1465"/>
                </a:cubicBezTo>
                <a:close/>
                <a:moveTo>
                  <a:pt x="1542" y="1440"/>
                </a:moveTo>
                <a:cubicBezTo>
                  <a:pt x="1545" y="1438"/>
                  <a:pt x="1545" y="1433"/>
                  <a:pt x="1545" y="1428"/>
                </a:cubicBezTo>
                <a:cubicBezTo>
                  <a:pt x="1539" y="1423"/>
                  <a:pt x="1537" y="1440"/>
                  <a:pt x="1542" y="1440"/>
                </a:cubicBezTo>
                <a:close/>
                <a:moveTo>
                  <a:pt x="1317" y="1441"/>
                </a:moveTo>
                <a:cubicBezTo>
                  <a:pt x="1320" y="1443"/>
                  <a:pt x="1319" y="1449"/>
                  <a:pt x="1319" y="1453"/>
                </a:cubicBezTo>
                <a:cubicBezTo>
                  <a:pt x="1321" y="1453"/>
                  <a:pt x="1322" y="1453"/>
                  <a:pt x="1324" y="1453"/>
                </a:cubicBezTo>
                <a:cubicBezTo>
                  <a:pt x="1326" y="1449"/>
                  <a:pt x="1323" y="1440"/>
                  <a:pt x="1327" y="1439"/>
                </a:cubicBezTo>
                <a:cubicBezTo>
                  <a:pt x="1331" y="1441"/>
                  <a:pt x="1336" y="1448"/>
                  <a:pt x="1342" y="1445"/>
                </a:cubicBezTo>
                <a:cubicBezTo>
                  <a:pt x="1343" y="1439"/>
                  <a:pt x="1339" y="1439"/>
                  <a:pt x="1337" y="1437"/>
                </a:cubicBezTo>
                <a:cubicBezTo>
                  <a:pt x="1338" y="1434"/>
                  <a:pt x="1340" y="1433"/>
                  <a:pt x="1342" y="1430"/>
                </a:cubicBezTo>
                <a:cubicBezTo>
                  <a:pt x="1333" y="1433"/>
                  <a:pt x="1323" y="1435"/>
                  <a:pt x="1317" y="1441"/>
                </a:cubicBezTo>
                <a:close/>
                <a:moveTo>
                  <a:pt x="1595" y="1439"/>
                </a:moveTo>
                <a:cubicBezTo>
                  <a:pt x="1595" y="1433"/>
                  <a:pt x="1592" y="1431"/>
                  <a:pt x="1587" y="1431"/>
                </a:cubicBezTo>
                <a:cubicBezTo>
                  <a:pt x="1586" y="1437"/>
                  <a:pt x="1591" y="1441"/>
                  <a:pt x="1595" y="1439"/>
                </a:cubicBezTo>
                <a:close/>
                <a:moveTo>
                  <a:pt x="1174" y="1455"/>
                </a:moveTo>
                <a:cubicBezTo>
                  <a:pt x="1177" y="1466"/>
                  <a:pt x="1169" y="1472"/>
                  <a:pt x="1171" y="1485"/>
                </a:cubicBezTo>
                <a:cubicBezTo>
                  <a:pt x="1186" y="1479"/>
                  <a:pt x="1194" y="1465"/>
                  <a:pt x="1211" y="1461"/>
                </a:cubicBezTo>
                <a:cubicBezTo>
                  <a:pt x="1211" y="1456"/>
                  <a:pt x="1211" y="1451"/>
                  <a:pt x="1211" y="1447"/>
                </a:cubicBezTo>
                <a:cubicBezTo>
                  <a:pt x="1209" y="1444"/>
                  <a:pt x="1203" y="1449"/>
                  <a:pt x="1203" y="1445"/>
                </a:cubicBezTo>
                <a:cubicBezTo>
                  <a:pt x="1201" y="1440"/>
                  <a:pt x="1208" y="1439"/>
                  <a:pt x="1205" y="1435"/>
                </a:cubicBezTo>
                <a:cubicBezTo>
                  <a:pt x="1189" y="1432"/>
                  <a:pt x="1182" y="1446"/>
                  <a:pt x="1174" y="1455"/>
                </a:cubicBezTo>
                <a:close/>
                <a:moveTo>
                  <a:pt x="1259" y="1471"/>
                </a:moveTo>
                <a:cubicBezTo>
                  <a:pt x="1257" y="1471"/>
                  <a:pt x="1257" y="1468"/>
                  <a:pt x="1254" y="1469"/>
                </a:cubicBezTo>
                <a:cubicBezTo>
                  <a:pt x="1264" y="1485"/>
                  <a:pt x="1253" y="1508"/>
                  <a:pt x="1233" y="1504"/>
                </a:cubicBezTo>
                <a:cubicBezTo>
                  <a:pt x="1228" y="1509"/>
                  <a:pt x="1224" y="1515"/>
                  <a:pt x="1216" y="1516"/>
                </a:cubicBezTo>
                <a:cubicBezTo>
                  <a:pt x="1197" y="1516"/>
                  <a:pt x="1198" y="1487"/>
                  <a:pt x="1208" y="1474"/>
                </a:cubicBezTo>
                <a:cubicBezTo>
                  <a:pt x="1199" y="1474"/>
                  <a:pt x="1193" y="1481"/>
                  <a:pt x="1189" y="1486"/>
                </a:cubicBezTo>
                <a:cubicBezTo>
                  <a:pt x="1184" y="1493"/>
                  <a:pt x="1182" y="1503"/>
                  <a:pt x="1178" y="1507"/>
                </a:cubicBezTo>
                <a:cubicBezTo>
                  <a:pt x="1175" y="1510"/>
                  <a:pt x="1171" y="1511"/>
                  <a:pt x="1170" y="1515"/>
                </a:cubicBezTo>
                <a:cubicBezTo>
                  <a:pt x="1168" y="1520"/>
                  <a:pt x="1171" y="1529"/>
                  <a:pt x="1172" y="1534"/>
                </a:cubicBezTo>
                <a:cubicBezTo>
                  <a:pt x="1177" y="1550"/>
                  <a:pt x="1191" y="1561"/>
                  <a:pt x="1187" y="1577"/>
                </a:cubicBezTo>
                <a:cubicBezTo>
                  <a:pt x="1204" y="1583"/>
                  <a:pt x="1196" y="1605"/>
                  <a:pt x="1188" y="1615"/>
                </a:cubicBezTo>
                <a:cubicBezTo>
                  <a:pt x="1189" y="1617"/>
                  <a:pt x="1190" y="1620"/>
                  <a:pt x="1190" y="1624"/>
                </a:cubicBezTo>
                <a:cubicBezTo>
                  <a:pt x="1187" y="1630"/>
                  <a:pt x="1180" y="1633"/>
                  <a:pt x="1177" y="1638"/>
                </a:cubicBezTo>
                <a:cubicBezTo>
                  <a:pt x="1173" y="1670"/>
                  <a:pt x="1191" y="1679"/>
                  <a:pt x="1189" y="1710"/>
                </a:cubicBezTo>
                <a:cubicBezTo>
                  <a:pt x="1195" y="1711"/>
                  <a:pt x="1198" y="1705"/>
                  <a:pt x="1202" y="1702"/>
                </a:cubicBezTo>
                <a:cubicBezTo>
                  <a:pt x="1206" y="1698"/>
                  <a:pt x="1211" y="1696"/>
                  <a:pt x="1214" y="1692"/>
                </a:cubicBezTo>
                <a:cubicBezTo>
                  <a:pt x="1237" y="1662"/>
                  <a:pt x="1244" y="1618"/>
                  <a:pt x="1260" y="1582"/>
                </a:cubicBezTo>
                <a:cubicBezTo>
                  <a:pt x="1264" y="1583"/>
                  <a:pt x="1262" y="1579"/>
                  <a:pt x="1265" y="1580"/>
                </a:cubicBezTo>
                <a:cubicBezTo>
                  <a:pt x="1266" y="1570"/>
                  <a:pt x="1272" y="1565"/>
                  <a:pt x="1272" y="1554"/>
                </a:cubicBezTo>
                <a:cubicBezTo>
                  <a:pt x="1262" y="1549"/>
                  <a:pt x="1265" y="1546"/>
                  <a:pt x="1269" y="1536"/>
                </a:cubicBezTo>
                <a:cubicBezTo>
                  <a:pt x="1271" y="1530"/>
                  <a:pt x="1270" y="1526"/>
                  <a:pt x="1275" y="1525"/>
                </a:cubicBezTo>
                <a:cubicBezTo>
                  <a:pt x="1279" y="1524"/>
                  <a:pt x="1280" y="1527"/>
                  <a:pt x="1284" y="1525"/>
                </a:cubicBezTo>
                <a:cubicBezTo>
                  <a:pt x="1290" y="1512"/>
                  <a:pt x="1297" y="1502"/>
                  <a:pt x="1300" y="1487"/>
                </a:cubicBezTo>
                <a:cubicBezTo>
                  <a:pt x="1289" y="1479"/>
                  <a:pt x="1279" y="1469"/>
                  <a:pt x="1283" y="1449"/>
                </a:cubicBezTo>
                <a:cubicBezTo>
                  <a:pt x="1270" y="1451"/>
                  <a:pt x="1270" y="1466"/>
                  <a:pt x="1259" y="1471"/>
                </a:cubicBezTo>
                <a:close/>
                <a:moveTo>
                  <a:pt x="1041" y="1468"/>
                </a:moveTo>
                <a:cubicBezTo>
                  <a:pt x="1046" y="1466"/>
                  <a:pt x="1050" y="1452"/>
                  <a:pt x="1043" y="1450"/>
                </a:cubicBezTo>
                <a:cubicBezTo>
                  <a:pt x="1041" y="1456"/>
                  <a:pt x="1044" y="1464"/>
                  <a:pt x="1041" y="1468"/>
                </a:cubicBezTo>
                <a:close/>
                <a:moveTo>
                  <a:pt x="1016" y="1496"/>
                </a:moveTo>
                <a:cubicBezTo>
                  <a:pt x="1025" y="1497"/>
                  <a:pt x="1033" y="1502"/>
                  <a:pt x="1038" y="1503"/>
                </a:cubicBezTo>
                <a:cubicBezTo>
                  <a:pt x="1034" y="1497"/>
                  <a:pt x="1023" y="1498"/>
                  <a:pt x="1021" y="1490"/>
                </a:cubicBezTo>
                <a:cubicBezTo>
                  <a:pt x="1025" y="1486"/>
                  <a:pt x="1023" y="1476"/>
                  <a:pt x="1026" y="1471"/>
                </a:cubicBezTo>
                <a:cubicBezTo>
                  <a:pt x="1023" y="1469"/>
                  <a:pt x="1022" y="1466"/>
                  <a:pt x="1017" y="1466"/>
                </a:cubicBezTo>
                <a:cubicBezTo>
                  <a:pt x="1020" y="1477"/>
                  <a:pt x="1018" y="1486"/>
                  <a:pt x="1016" y="1496"/>
                </a:cubicBezTo>
                <a:close/>
                <a:moveTo>
                  <a:pt x="960" y="1485"/>
                </a:moveTo>
                <a:cubicBezTo>
                  <a:pt x="962" y="1483"/>
                  <a:pt x="961" y="1479"/>
                  <a:pt x="961" y="1475"/>
                </a:cubicBezTo>
                <a:cubicBezTo>
                  <a:pt x="952" y="1471"/>
                  <a:pt x="955" y="1484"/>
                  <a:pt x="960" y="1485"/>
                </a:cubicBezTo>
                <a:close/>
                <a:moveTo>
                  <a:pt x="988" y="1480"/>
                </a:moveTo>
                <a:cubicBezTo>
                  <a:pt x="991" y="1479"/>
                  <a:pt x="993" y="1478"/>
                  <a:pt x="993" y="1474"/>
                </a:cubicBezTo>
                <a:cubicBezTo>
                  <a:pt x="992" y="1474"/>
                  <a:pt x="991" y="1474"/>
                  <a:pt x="990" y="1474"/>
                </a:cubicBezTo>
                <a:cubicBezTo>
                  <a:pt x="989" y="1476"/>
                  <a:pt x="988" y="1478"/>
                  <a:pt x="988" y="1480"/>
                </a:cubicBezTo>
                <a:close/>
                <a:moveTo>
                  <a:pt x="1073" y="1488"/>
                </a:moveTo>
                <a:cubicBezTo>
                  <a:pt x="1076" y="1488"/>
                  <a:pt x="1078" y="1487"/>
                  <a:pt x="1078" y="1484"/>
                </a:cubicBezTo>
                <a:cubicBezTo>
                  <a:pt x="1074" y="1484"/>
                  <a:pt x="1073" y="1485"/>
                  <a:pt x="1073" y="1488"/>
                </a:cubicBezTo>
                <a:close/>
                <a:moveTo>
                  <a:pt x="1039" y="1505"/>
                </a:moveTo>
                <a:cubicBezTo>
                  <a:pt x="1053" y="1519"/>
                  <a:pt x="1044" y="1553"/>
                  <a:pt x="1024" y="1554"/>
                </a:cubicBezTo>
                <a:cubicBezTo>
                  <a:pt x="1025" y="1562"/>
                  <a:pt x="1031" y="1570"/>
                  <a:pt x="1029" y="1576"/>
                </a:cubicBezTo>
                <a:cubicBezTo>
                  <a:pt x="1035" y="1572"/>
                  <a:pt x="1026" y="1561"/>
                  <a:pt x="1031" y="1554"/>
                </a:cubicBezTo>
                <a:cubicBezTo>
                  <a:pt x="1039" y="1552"/>
                  <a:pt x="1041" y="1544"/>
                  <a:pt x="1048" y="1539"/>
                </a:cubicBezTo>
                <a:cubicBezTo>
                  <a:pt x="1050" y="1541"/>
                  <a:pt x="1052" y="1540"/>
                  <a:pt x="1053" y="1539"/>
                </a:cubicBezTo>
                <a:cubicBezTo>
                  <a:pt x="1051" y="1534"/>
                  <a:pt x="1051" y="1528"/>
                  <a:pt x="1054" y="1525"/>
                </a:cubicBezTo>
                <a:cubicBezTo>
                  <a:pt x="1050" y="1521"/>
                  <a:pt x="1048" y="1515"/>
                  <a:pt x="1045" y="1509"/>
                </a:cubicBezTo>
                <a:cubicBezTo>
                  <a:pt x="1046" y="1505"/>
                  <a:pt x="1051" y="1496"/>
                  <a:pt x="1047" y="1493"/>
                </a:cubicBezTo>
                <a:cubicBezTo>
                  <a:pt x="1043" y="1495"/>
                  <a:pt x="1043" y="1502"/>
                  <a:pt x="1039" y="1505"/>
                </a:cubicBezTo>
                <a:close/>
                <a:moveTo>
                  <a:pt x="938" y="1502"/>
                </a:moveTo>
                <a:cubicBezTo>
                  <a:pt x="943" y="1505"/>
                  <a:pt x="947" y="1512"/>
                  <a:pt x="954" y="1513"/>
                </a:cubicBezTo>
                <a:cubicBezTo>
                  <a:pt x="947" y="1504"/>
                  <a:pt x="937" y="1498"/>
                  <a:pt x="926" y="1494"/>
                </a:cubicBezTo>
                <a:cubicBezTo>
                  <a:pt x="926" y="1500"/>
                  <a:pt x="934" y="1499"/>
                  <a:pt x="938" y="1502"/>
                </a:cubicBezTo>
                <a:close/>
                <a:moveTo>
                  <a:pt x="955" y="1513"/>
                </a:moveTo>
                <a:cubicBezTo>
                  <a:pt x="955" y="1517"/>
                  <a:pt x="961" y="1516"/>
                  <a:pt x="960" y="1521"/>
                </a:cubicBezTo>
                <a:cubicBezTo>
                  <a:pt x="953" y="1522"/>
                  <a:pt x="939" y="1522"/>
                  <a:pt x="934" y="1526"/>
                </a:cubicBezTo>
                <a:cubicBezTo>
                  <a:pt x="946" y="1526"/>
                  <a:pt x="958" y="1519"/>
                  <a:pt x="964" y="1527"/>
                </a:cubicBezTo>
                <a:cubicBezTo>
                  <a:pt x="966" y="1534"/>
                  <a:pt x="960" y="1544"/>
                  <a:pt x="963" y="1552"/>
                </a:cubicBezTo>
                <a:cubicBezTo>
                  <a:pt x="971" y="1547"/>
                  <a:pt x="966" y="1530"/>
                  <a:pt x="973" y="1525"/>
                </a:cubicBezTo>
                <a:cubicBezTo>
                  <a:pt x="976" y="1525"/>
                  <a:pt x="978" y="1528"/>
                  <a:pt x="980" y="1527"/>
                </a:cubicBezTo>
                <a:cubicBezTo>
                  <a:pt x="980" y="1525"/>
                  <a:pt x="980" y="1524"/>
                  <a:pt x="981" y="1523"/>
                </a:cubicBezTo>
                <a:cubicBezTo>
                  <a:pt x="979" y="1521"/>
                  <a:pt x="974" y="1523"/>
                  <a:pt x="974" y="1520"/>
                </a:cubicBezTo>
                <a:cubicBezTo>
                  <a:pt x="973" y="1513"/>
                  <a:pt x="978" y="1513"/>
                  <a:pt x="977" y="1505"/>
                </a:cubicBezTo>
                <a:cubicBezTo>
                  <a:pt x="975" y="1505"/>
                  <a:pt x="974" y="1504"/>
                  <a:pt x="972" y="1503"/>
                </a:cubicBezTo>
                <a:cubicBezTo>
                  <a:pt x="971" y="1505"/>
                  <a:pt x="970" y="1508"/>
                  <a:pt x="971" y="1512"/>
                </a:cubicBezTo>
                <a:cubicBezTo>
                  <a:pt x="968" y="1511"/>
                  <a:pt x="967" y="1513"/>
                  <a:pt x="965" y="1513"/>
                </a:cubicBezTo>
                <a:cubicBezTo>
                  <a:pt x="960" y="1507"/>
                  <a:pt x="956" y="1499"/>
                  <a:pt x="949" y="1494"/>
                </a:cubicBezTo>
                <a:cubicBezTo>
                  <a:pt x="950" y="1500"/>
                  <a:pt x="962" y="1507"/>
                  <a:pt x="955" y="1513"/>
                </a:cubicBezTo>
                <a:close/>
                <a:moveTo>
                  <a:pt x="1091" y="1521"/>
                </a:moveTo>
                <a:cubicBezTo>
                  <a:pt x="1092" y="1521"/>
                  <a:pt x="1093" y="1521"/>
                  <a:pt x="1094" y="1521"/>
                </a:cubicBezTo>
                <a:cubicBezTo>
                  <a:pt x="1095" y="1518"/>
                  <a:pt x="1090" y="1518"/>
                  <a:pt x="1091" y="1521"/>
                </a:cubicBezTo>
                <a:close/>
                <a:moveTo>
                  <a:pt x="1055" y="1525"/>
                </a:moveTo>
                <a:cubicBezTo>
                  <a:pt x="1058" y="1526"/>
                  <a:pt x="1066" y="1526"/>
                  <a:pt x="1068" y="1523"/>
                </a:cubicBezTo>
                <a:cubicBezTo>
                  <a:pt x="1064" y="1524"/>
                  <a:pt x="1056" y="1521"/>
                  <a:pt x="1055" y="1525"/>
                </a:cubicBezTo>
                <a:close/>
                <a:moveTo>
                  <a:pt x="944" y="1556"/>
                </a:moveTo>
                <a:cubicBezTo>
                  <a:pt x="957" y="1558"/>
                  <a:pt x="956" y="1538"/>
                  <a:pt x="962" y="1530"/>
                </a:cubicBezTo>
                <a:cubicBezTo>
                  <a:pt x="962" y="1529"/>
                  <a:pt x="962" y="1528"/>
                  <a:pt x="960" y="1528"/>
                </a:cubicBezTo>
                <a:cubicBezTo>
                  <a:pt x="954" y="1537"/>
                  <a:pt x="948" y="1545"/>
                  <a:pt x="944" y="1556"/>
                </a:cubicBezTo>
                <a:close/>
                <a:moveTo>
                  <a:pt x="977" y="1550"/>
                </a:moveTo>
                <a:cubicBezTo>
                  <a:pt x="978" y="1554"/>
                  <a:pt x="979" y="1561"/>
                  <a:pt x="983" y="1561"/>
                </a:cubicBezTo>
                <a:cubicBezTo>
                  <a:pt x="979" y="1553"/>
                  <a:pt x="979" y="1540"/>
                  <a:pt x="973" y="1533"/>
                </a:cubicBezTo>
                <a:cubicBezTo>
                  <a:pt x="974" y="1540"/>
                  <a:pt x="975" y="1545"/>
                  <a:pt x="977" y="1550"/>
                </a:cubicBezTo>
                <a:close/>
                <a:moveTo>
                  <a:pt x="1126" y="1535"/>
                </a:moveTo>
                <a:cubicBezTo>
                  <a:pt x="1125" y="1535"/>
                  <a:pt x="1124" y="1535"/>
                  <a:pt x="1124" y="1535"/>
                </a:cubicBezTo>
                <a:cubicBezTo>
                  <a:pt x="1122" y="1545"/>
                  <a:pt x="1115" y="1551"/>
                  <a:pt x="1106" y="1554"/>
                </a:cubicBezTo>
                <a:cubicBezTo>
                  <a:pt x="1109" y="1570"/>
                  <a:pt x="1101" y="1584"/>
                  <a:pt x="1088" y="1584"/>
                </a:cubicBezTo>
                <a:cubicBezTo>
                  <a:pt x="1081" y="1585"/>
                  <a:pt x="1077" y="1578"/>
                  <a:pt x="1069" y="1579"/>
                </a:cubicBezTo>
                <a:cubicBezTo>
                  <a:pt x="1066" y="1601"/>
                  <a:pt x="1090" y="1605"/>
                  <a:pt x="1095" y="1623"/>
                </a:cubicBezTo>
                <a:cubicBezTo>
                  <a:pt x="1110" y="1626"/>
                  <a:pt x="1116" y="1652"/>
                  <a:pt x="1136" y="1649"/>
                </a:cubicBezTo>
                <a:cubicBezTo>
                  <a:pt x="1144" y="1647"/>
                  <a:pt x="1149" y="1636"/>
                  <a:pt x="1147" y="1625"/>
                </a:cubicBezTo>
                <a:cubicBezTo>
                  <a:pt x="1142" y="1625"/>
                  <a:pt x="1140" y="1629"/>
                  <a:pt x="1136" y="1630"/>
                </a:cubicBezTo>
                <a:cubicBezTo>
                  <a:pt x="1151" y="1603"/>
                  <a:pt x="1146" y="1552"/>
                  <a:pt x="1126" y="1535"/>
                </a:cubicBezTo>
                <a:close/>
                <a:moveTo>
                  <a:pt x="1011" y="1539"/>
                </a:moveTo>
                <a:cubicBezTo>
                  <a:pt x="1009" y="1538"/>
                  <a:pt x="1010" y="1536"/>
                  <a:pt x="1007" y="1537"/>
                </a:cubicBezTo>
                <a:cubicBezTo>
                  <a:pt x="1006" y="1540"/>
                  <a:pt x="1011" y="1541"/>
                  <a:pt x="1011" y="1539"/>
                </a:cubicBezTo>
                <a:close/>
                <a:moveTo>
                  <a:pt x="1064" y="1540"/>
                </a:moveTo>
                <a:cubicBezTo>
                  <a:pt x="1062" y="1540"/>
                  <a:pt x="1059" y="1536"/>
                  <a:pt x="1058" y="1539"/>
                </a:cubicBezTo>
                <a:cubicBezTo>
                  <a:pt x="1060" y="1539"/>
                  <a:pt x="1062" y="1543"/>
                  <a:pt x="1064" y="1540"/>
                </a:cubicBezTo>
                <a:close/>
                <a:moveTo>
                  <a:pt x="1065" y="1554"/>
                </a:moveTo>
                <a:cubicBezTo>
                  <a:pt x="1061" y="1550"/>
                  <a:pt x="1058" y="1545"/>
                  <a:pt x="1053" y="1542"/>
                </a:cubicBezTo>
                <a:cubicBezTo>
                  <a:pt x="1056" y="1547"/>
                  <a:pt x="1061" y="1554"/>
                  <a:pt x="1065" y="1554"/>
                </a:cubicBezTo>
                <a:close/>
                <a:moveTo>
                  <a:pt x="1089" y="1554"/>
                </a:moveTo>
                <a:cubicBezTo>
                  <a:pt x="1090" y="1551"/>
                  <a:pt x="1087" y="1550"/>
                  <a:pt x="1084" y="1550"/>
                </a:cubicBezTo>
                <a:cubicBezTo>
                  <a:pt x="1084" y="1554"/>
                  <a:pt x="1086" y="1554"/>
                  <a:pt x="1089" y="1554"/>
                </a:cubicBezTo>
                <a:close/>
                <a:moveTo>
                  <a:pt x="850" y="1565"/>
                </a:moveTo>
                <a:cubicBezTo>
                  <a:pt x="857" y="1565"/>
                  <a:pt x="860" y="1561"/>
                  <a:pt x="859" y="1553"/>
                </a:cubicBezTo>
                <a:cubicBezTo>
                  <a:pt x="851" y="1549"/>
                  <a:pt x="848" y="1560"/>
                  <a:pt x="850" y="1565"/>
                </a:cubicBezTo>
                <a:close/>
                <a:moveTo>
                  <a:pt x="838" y="1558"/>
                </a:moveTo>
                <a:cubicBezTo>
                  <a:pt x="838" y="1563"/>
                  <a:pt x="841" y="1566"/>
                  <a:pt x="846" y="1566"/>
                </a:cubicBezTo>
                <a:cubicBezTo>
                  <a:pt x="850" y="1561"/>
                  <a:pt x="840" y="1551"/>
                  <a:pt x="838" y="1558"/>
                </a:cubicBezTo>
                <a:close/>
                <a:moveTo>
                  <a:pt x="1005" y="1582"/>
                </a:moveTo>
                <a:cubicBezTo>
                  <a:pt x="1016" y="1580"/>
                  <a:pt x="1012" y="1563"/>
                  <a:pt x="1018" y="1556"/>
                </a:cubicBezTo>
                <a:cubicBezTo>
                  <a:pt x="1004" y="1551"/>
                  <a:pt x="1010" y="1574"/>
                  <a:pt x="1005" y="1582"/>
                </a:cubicBezTo>
                <a:close/>
                <a:moveTo>
                  <a:pt x="728" y="1575"/>
                </a:moveTo>
                <a:cubicBezTo>
                  <a:pt x="729" y="1571"/>
                  <a:pt x="729" y="1568"/>
                  <a:pt x="727" y="1566"/>
                </a:cubicBezTo>
                <a:cubicBezTo>
                  <a:pt x="718" y="1565"/>
                  <a:pt x="721" y="1577"/>
                  <a:pt x="728" y="1575"/>
                </a:cubicBezTo>
                <a:close/>
                <a:moveTo>
                  <a:pt x="741" y="1569"/>
                </a:moveTo>
                <a:cubicBezTo>
                  <a:pt x="737" y="1562"/>
                  <a:pt x="732" y="1571"/>
                  <a:pt x="733" y="1577"/>
                </a:cubicBezTo>
                <a:cubicBezTo>
                  <a:pt x="739" y="1577"/>
                  <a:pt x="740" y="1573"/>
                  <a:pt x="741" y="1569"/>
                </a:cubicBezTo>
                <a:close/>
                <a:moveTo>
                  <a:pt x="849" y="1572"/>
                </a:moveTo>
                <a:cubicBezTo>
                  <a:pt x="851" y="1576"/>
                  <a:pt x="863" y="1576"/>
                  <a:pt x="862" y="1570"/>
                </a:cubicBezTo>
                <a:cubicBezTo>
                  <a:pt x="861" y="1565"/>
                  <a:pt x="850" y="1567"/>
                  <a:pt x="849" y="1572"/>
                </a:cubicBezTo>
                <a:close/>
                <a:moveTo>
                  <a:pt x="926" y="1575"/>
                </a:moveTo>
                <a:cubicBezTo>
                  <a:pt x="924" y="1583"/>
                  <a:pt x="925" y="1595"/>
                  <a:pt x="928" y="1601"/>
                </a:cubicBezTo>
                <a:cubicBezTo>
                  <a:pt x="933" y="1602"/>
                  <a:pt x="933" y="1596"/>
                  <a:pt x="937" y="1599"/>
                </a:cubicBezTo>
                <a:cubicBezTo>
                  <a:pt x="932" y="1616"/>
                  <a:pt x="924" y="1633"/>
                  <a:pt x="927" y="1653"/>
                </a:cubicBezTo>
                <a:cubicBezTo>
                  <a:pt x="930" y="1653"/>
                  <a:pt x="930" y="1652"/>
                  <a:pt x="933" y="1653"/>
                </a:cubicBezTo>
                <a:cubicBezTo>
                  <a:pt x="938" y="1658"/>
                  <a:pt x="934" y="1667"/>
                  <a:pt x="934" y="1675"/>
                </a:cubicBezTo>
                <a:cubicBezTo>
                  <a:pt x="936" y="1678"/>
                  <a:pt x="938" y="1681"/>
                  <a:pt x="943" y="1681"/>
                </a:cubicBezTo>
                <a:cubicBezTo>
                  <a:pt x="947" y="1679"/>
                  <a:pt x="948" y="1672"/>
                  <a:pt x="951" y="1673"/>
                </a:cubicBezTo>
                <a:cubicBezTo>
                  <a:pt x="944" y="1699"/>
                  <a:pt x="956" y="1715"/>
                  <a:pt x="960" y="1737"/>
                </a:cubicBezTo>
                <a:cubicBezTo>
                  <a:pt x="968" y="1737"/>
                  <a:pt x="963" y="1751"/>
                  <a:pt x="970" y="1753"/>
                </a:cubicBezTo>
                <a:cubicBezTo>
                  <a:pt x="975" y="1742"/>
                  <a:pt x="979" y="1726"/>
                  <a:pt x="980" y="1714"/>
                </a:cubicBezTo>
                <a:cubicBezTo>
                  <a:pt x="970" y="1711"/>
                  <a:pt x="962" y="1691"/>
                  <a:pt x="981" y="1692"/>
                </a:cubicBezTo>
                <a:cubicBezTo>
                  <a:pt x="982" y="1681"/>
                  <a:pt x="991" y="1669"/>
                  <a:pt x="989" y="1658"/>
                </a:cubicBezTo>
                <a:cubicBezTo>
                  <a:pt x="988" y="1654"/>
                  <a:pt x="983" y="1651"/>
                  <a:pt x="982" y="1648"/>
                </a:cubicBezTo>
                <a:cubicBezTo>
                  <a:pt x="980" y="1643"/>
                  <a:pt x="981" y="1637"/>
                  <a:pt x="979" y="1632"/>
                </a:cubicBezTo>
                <a:cubicBezTo>
                  <a:pt x="977" y="1628"/>
                  <a:pt x="972" y="1628"/>
                  <a:pt x="973" y="1624"/>
                </a:cubicBezTo>
                <a:cubicBezTo>
                  <a:pt x="982" y="1625"/>
                  <a:pt x="986" y="1631"/>
                  <a:pt x="993" y="1633"/>
                </a:cubicBezTo>
                <a:cubicBezTo>
                  <a:pt x="997" y="1623"/>
                  <a:pt x="1000" y="1602"/>
                  <a:pt x="994" y="1592"/>
                </a:cubicBezTo>
                <a:cubicBezTo>
                  <a:pt x="972" y="1599"/>
                  <a:pt x="952" y="1586"/>
                  <a:pt x="948" y="1567"/>
                </a:cubicBezTo>
                <a:cubicBezTo>
                  <a:pt x="938" y="1568"/>
                  <a:pt x="935" y="1574"/>
                  <a:pt x="926" y="1575"/>
                </a:cubicBezTo>
                <a:close/>
                <a:moveTo>
                  <a:pt x="736" y="1584"/>
                </a:moveTo>
                <a:cubicBezTo>
                  <a:pt x="740" y="1584"/>
                  <a:pt x="743" y="1583"/>
                  <a:pt x="744" y="1580"/>
                </a:cubicBezTo>
                <a:cubicBezTo>
                  <a:pt x="741" y="1578"/>
                  <a:pt x="736" y="1581"/>
                  <a:pt x="736" y="1584"/>
                </a:cubicBezTo>
                <a:close/>
                <a:moveTo>
                  <a:pt x="668" y="1592"/>
                </a:moveTo>
                <a:cubicBezTo>
                  <a:pt x="671" y="1594"/>
                  <a:pt x="681" y="1595"/>
                  <a:pt x="679" y="1587"/>
                </a:cubicBezTo>
                <a:cubicBezTo>
                  <a:pt x="674" y="1587"/>
                  <a:pt x="667" y="1585"/>
                  <a:pt x="668" y="1592"/>
                </a:cubicBezTo>
                <a:close/>
                <a:moveTo>
                  <a:pt x="722" y="1608"/>
                </a:moveTo>
                <a:cubicBezTo>
                  <a:pt x="714" y="1600"/>
                  <a:pt x="710" y="1589"/>
                  <a:pt x="696" y="1587"/>
                </a:cubicBezTo>
                <a:cubicBezTo>
                  <a:pt x="696" y="1592"/>
                  <a:pt x="692" y="1593"/>
                  <a:pt x="690" y="1596"/>
                </a:cubicBezTo>
                <a:cubicBezTo>
                  <a:pt x="692" y="1617"/>
                  <a:pt x="687" y="1637"/>
                  <a:pt x="664" y="1635"/>
                </a:cubicBezTo>
                <a:cubicBezTo>
                  <a:pt x="664" y="1640"/>
                  <a:pt x="668" y="1641"/>
                  <a:pt x="667" y="1648"/>
                </a:cubicBezTo>
                <a:cubicBezTo>
                  <a:pt x="698" y="1645"/>
                  <a:pt x="715" y="1634"/>
                  <a:pt x="742" y="1627"/>
                </a:cubicBezTo>
                <a:cubicBezTo>
                  <a:pt x="747" y="1614"/>
                  <a:pt x="726" y="1619"/>
                  <a:pt x="720" y="1614"/>
                </a:cubicBezTo>
                <a:cubicBezTo>
                  <a:pt x="721" y="1612"/>
                  <a:pt x="723" y="1611"/>
                  <a:pt x="722" y="1608"/>
                </a:cubicBezTo>
                <a:close/>
                <a:moveTo>
                  <a:pt x="1034" y="1595"/>
                </a:moveTo>
                <a:cubicBezTo>
                  <a:pt x="1027" y="1613"/>
                  <a:pt x="1019" y="1639"/>
                  <a:pt x="1022" y="1661"/>
                </a:cubicBezTo>
                <a:cubicBezTo>
                  <a:pt x="1029" y="1662"/>
                  <a:pt x="1030" y="1653"/>
                  <a:pt x="1035" y="1656"/>
                </a:cubicBezTo>
                <a:cubicBezTo>
                  <a:pt x="1041" y="1668"/>
                  <a:pt x="1026" y="1671"/>
                  <a:pt x="1020" y="1682"/>
                </a:cubicBezTo>
                <a:cubicBezTo>
                  <a:pt x="1011" y="1698"/>
                  <a:pt x="1012" y="1725"/>
                  <a:pt x="1011" y="1747"/>
                </a:cubicBezTo>
                <a:cubicBezTo>
                  <a:pt x="1018" y="1747"/>
                  <a:pt x="1017" y="1740"/>
                  <a:pt x="1022" y="1738"/>
                </a:cubicBezTo>
                <a:cubicBezTo>
                  <a:pt x="1031" y="1753"/>
                  <a:pt x="1015" y="1759"/>
                  <a:pt x="1012" y="1768"/>
                </a:cubicBezTo>
                <a:cubicBezTo>
                  <a:pt x="1006" y="1785"/>
                  <a:pt x="1020" y="1790"/>
                  <a:pt x="1031" y="1783"/>
                </a:cubicBezTo>
                <a:cubicBezTo>
                  <a:pt x="1039" y="1798"/>
                  <a:pt x="1066" y="1793"/>
                  <a:pt x="1068" y="1776"/>
                </a:cubicBezTo>
                <a:cubicBezTo>
                  <a:pt x="1071" y="1775"/>
                  <a:pt x="1075" y="1775"/>
                  <a:pt x="1077" y="1773"/>
                </a:cubicBezTo>
                <a:cubicBezTo>
                  <a:pt x="1083" y="1767"/>
                  <a:pt x="1078" y="1751"/>
                  <a:pt x="1088" y="1749"/>
                </a:cubicBezTo>
                <a:cubicBezTo>
                  <a:pt x="1092" y="1748"/>
                  <a:pt x="1093" y="1751"/>
                  <a:pt x="1097" y="1750"/>
                </a:cubicBezTo>
                <a:cubicBezTo>
                  <a:pt x="1113" y="1740"/>
                  <a:pt x="1120" y="1705"/>
                  <a:pt x="1106" y="1687"/>
                </a:cubicBezTo>
                <a:cubicBezTo>
                  <a:pt x="1100" y="1688"/>
                  <a:pt x="1097" y="1688"/>
                  <a:pt x="1093" y="1686"/>
                </a:cubicBezTo>
                <a:cubicBezTo>
                  <a:pt x="1085" y="1672"/>
                  <a:pt x="1086" y="1648"/>
                  <a:pt x="1072" y="1639"/>
                </a:cubicBezTo>
                <a:cubicBezTo>
                  <a:pt x="1046" y="1638"/>
                  <a:pt x="1058" y="1598"/>
                  <a:pt x="1034" y="1595"/>
                </a:cubicBezTo>
                <a:close/>
                <a:moveTo>
                  <a:pt x="671" y="1602"/>
                </a:moveTo>
                <a:cubicBezTo>
                  <a:pt x="673" y="1603"/>
                  <a:pt x="677" y="1601"/>
                  <a:pt x="676" y="1596"/>
                </a:cubicBezTo>
                <a:cubicBezTo>
                  <a:pt x="673" y="1597"/>
                  <a:pt x="670" y="1598"/>
                  <a:pt x="671" y="1602"/>
                </a:cubicBezTo>
                <a:close/>
                <a:moveTo>
                  <a:pt x="683" y="1608"/>
                </a:moveTo>
                <a:cubicBezTo>
                  <a:pt x="687" y="1606"/>
                  <a:pt x="687" y="1599"/>
                  <a:pt x="685" y="1596"/>
                </a:cubicBezTo>
                <a:cubicBezTo>
                  <a:pt x="684" y="1596"/>
                  <a:pt x="683" y="1596"/>
                  <a:pt x="683" y="1596"/>
                </a:cubicBezTo>
                <a:cubicBezTo>
                  <a:pt x="680" y="1599"/>
                  <a:pt x="679" y="1607"/>
                  <a:pt x="683" y="1608"/>
                </a:cubicBezTo>
                <a:close/>
                <a:moveTo>
                  <a:pt x="822" y="1627"/>
                </a:moveTo>
                <a:cubicBezTo>
                  <a:pt x="791" y="1619"/>
                  <a:pt x="764" y="1633"/>
                  <a:pt x="738" y="1638"/>
                </a:cubicBezTo>
                <a:cubicBezTo>
                  <a:pt x="735" y="1641"/>
                  <a:pt x="736" y="1649"/>
                  <a:pt x="736" y="1654"/>
                </a:cubicBezTo>
                <a:cubicBezTo>
                  <a:pt x="755" y="1647"/>
                  <a:pt x="786" y="1666"/>
                  <a:pt x="782" y="1684"/>
                </a:cubicBezTo>
                <a:cubicBezTo>
                  <a:pt x="781" y="1688"/>
                  <a:pt x="773" y="1693"/>
                  <a:pt x="771" y="1696"/>
                </a:cubicBezTo>
                <a:cubicBezTo>
                  <a:pt x="769" y="1699"/>
                  <a:pt x="770" y="1703"/>
                  <a:pt x="769" y="1705"/>
                </a:cubicBezTo>
                <a:cubicBezTo>
                  <a:pt x="764" y="1714"/>
                  <a:pt x="751" y="1718"/>
                  <a:pt x="741" y="1713"/>
                </a:cubicBezTo>
                <a:cubicBezTo>
                  <a:pt x="737" y="1728"/>
                  <a:pt x="723" y="1728"/>
                  <a:pt x="714" y="1718"/>
                </a:cubicBezTo>
                <a:cubicBezTo>
                  <a:pt x="689" y="1736"/>
                  <a:pt x="679" y="1705"/>
                  <a:pt x="693" y="1687"/>
                </a:cubicBezTo>
                <a:cubicBezTo>
                  <a:pt x="680" y="1686"/>
                  <a:pt x="682" y="1699"/>
                  <a:pt x="675" y="1704"/>
                </a:cubicBezTo>
                <a:cubicBezTo>
                  <a:pt x="669" y="1703"/>
                  <a:pt x="665" y="1700"/>
                  <a:pt x="663" y="1694"/>
                </a:cubicBezTo>
                <a:cubicBezTo>
                  <a:pt x="670" y="1685"/>
                  <a:pt x="661" y="1679"/>
                  <a:pt x="663" y="1671"/>
                </a:cubicBezTo>
                <a:cubicBezTo>
                  <a:pt x="667" y="1657"/>
                  <a:pt x="702" y="1649"/>
                  <a:pt x="718" y="1655"/>
                </a:cubicBezTo>
                <a:cubicBezTo>
                  <a:pt x="721" y="1652"/>
                  <a:pt x="726" y="1650"/>
                  <a:pt x="725" y="1643"/>
                </a:cubicBezTo>
                <a:cubicBezTo>
                  <a:pt x="717" y="1640"/>
                  <a:pt x="713" y="1645"/>
                  <a:pt x="705" y="1648"/>
                </a:cubicBezTo>
                <a:cubicBezTo>
                  <a:pt x="688" y="1653"/>
                  <a:pt x="664" y="1654"/>
                  <a:pt x="651" y="1661"/>
                </a:cubicBezTo>
                <a:cubicBezTo>
                  <a:pt x="653" y="1669"/>
                  <a:pt x="652" y="1675"/>
                  <a:pt x="644" y="1674"/>
                </a:cubicBezTo>
                <a:cubicBezTo>
                  <a:pt x="641" y="1671"/>
                  <a:pt x="645" y="1668"/>
                  <a:pt x="643" y="1663"/>
                </a:cubicBezTo>
                <a:cubicBezTo>
                  <a:pt x="623" y="1665"/>
                  <a:pt x="602" y="1675"/>
                  <a:pt x="581" y="1679"/>
                </a:cubicBezTo>
                <a:cubicBezTo>
                  <a:pt x="578" y="1683"/>
                  <a:pt x="572" y="1685"/>
                  <a:pt x="569" y="1689"/>
                </a:cubicBezTo>
                <a:cubicBezTo>
                  <a:pt x="566" y="1689"/>
                  <a:pt x="565" y="1687"/>
                  <a:pt x="563" y="1689"/>
                </a:cubicBezTo>
                <a:cubicBezTo>
                  <a:pt x="552" y="1701"/>
                  <a:pt x="522" y="1694"/>
                  <a:pt x="511" y="1706"/>
                </a:cubicBezTo>
                <a:cubicBezTo>
                  <a:pt x="511" y="1712"/>
                  <a:pt x="513" y="1715"/>
                  <a:pt x="512" y="1721"/>
                </a:cubicBezTo>
                <a:cubicBezTo>
                  <a:pt x="518" y="1727"/>
                  <a:pt x="525" y="1728"/>
                  <a:pt x="527" y="1736"/>
                </a:cubicBezTo>
                <a:cubicBezTo>
                  <a:pt x="528" y="1744"/>
                  <a:pt x="522" y="1753"/>
                  <a:pt x="512" y="1755"/>
                </a:cubicBezTo>
                <a:cubicBezTo>
                  <a:pt x="508" y="1755"/>
                  <a:pt x="504" y="1753"/>
                  <a:pt x="500" y="1754"/>
                </a:cubicBezTo>
                <a:cubicBezTo>
                  <a:pt x="494" y="1755"/>
                  <a:pt x="488" y="1763"/>
                  <a:pt x="480" y="1760"/>
                </a:cubicBezTo>
                <a:cubicBezTo>
                  <a:pt x="469" y="1753"/>
                  <a:pt x="472" y="1736"/>
                  <a:pt x="480" y="1727"/>
                </a:cubicBezTo>
                <a:cubicBezTo>
                  <a:pt x="487" y="1720"/>
                  <a:pt x="499" y="1720"/>
                  <a:pt x="497" y="1707"/>
                </a:cubicBezTo>
                <a:cubicBezTo>
                  <a:pt x="463" y="1714"/>
                  <a:pt x="437" y="1728"/>
                  <a:pt x="408" y="1739"/>
                </a:cubicBezTo>
                <a:cubicBezTo>
                  <a:pt x="406" y="1754"/>
                  <a:pt x="389" y="1754"/>
                  <a:pt x="383" y="1764"/>
                </a:cubicBezTo>
                <a:cubicBezTo>
                  <a:pt x="403" y="1788"/>
                  <a:pt x="431" y="1804"/>
                  <a:pt x="455" y="1825"/>
                </a:cubicBezTo>
                <a:cubicBezTo>
                  <a:pt x="479" y="1839"/>
                  <a:pt x="500" y="1856"/>
                  <a:pt x="523" y="1871"/>
                </a:cubicBezTo>
                <a:cubicBezTo>
                  <a:pt x="524" y="1871"/>
                  <a:pt x="526" y="1871"/>
                  <a:pt x="528" y="1871"/>
                </a:cubicBezTo>
                <a:cubicBezTo>
                  <a:pt x="554" y="1889"/>
                  <a:pt x="586" y="1901"/>
                  <a:pt x="613" y="1919"/>
                </a:cubicBezTo>
                <a:cubicBezTo>
                  <a:pt x="615" y="1919"/>
                  <a:pt x="617" y="1919"/>
                  <a:pt x="619" y="1919"/>
                </a:cubicBezTo>
                <a:cubicBezTo>
                  <a:pt x="645" y="1933"/>
                  <a:pt x="675" y="1943"/>
                  <a:pt x="703" y="1956"/>
                </a:cubicBezTo>
                <a:cubicBezTo>
                  <a:pt x="711" y="1958"/>
                  <a:pt x="719" y="1960"/>
                  <a:pt x="728" y="1962"/>
                </a:cubicBezTo>
                <a:cubicBezTo>
                  <a:pt x="732" y="1963"/>
                  <a:pt x="735" y="1966"/>
                  <a:pt x="739" y="1967"/>
                </a:cubicBezTo>
                <a:cubicBezTo>
                  <a:pt x="750" y="1971"/>
                  <a:pt x="764" y="1973"/>
                  <a:pt x="776" y="1977"/>
                </a:cubicBezTo>
                <a:cubicBezTo>
                  <a:pt x="779" y="1978"/>
                  <a:pt x="781" y="1981"/>
                  <a:pt x="783" y="1982"/>
                </a:cubicBezTo>
                <a:cubicBezTo>
                  <a:pt x="803" y="1989"/>
                  <a:pt x="833" y="1991"/>
                  <a:pt x="851" y="1995"/>
                </a:cubicBezTo>
                <a:cubicBezTo>
                  <a:pt x="855" y="1996"/>
                  <a:pt x="859" y="1998"/>
                  <a:pt x="861" y="1998"/>
                </a:cubicBezTo>
                <a:cubicBezTo>
                  <a:pt x="870" y="1997"/>
                  <a:pt x="879" y="1988"/>
                  <a:pt x="881" y="1983"/>
                </a:cubicBezTo>
                <a:cubicBezTo>
                  <a:pt x="888" y="1961"/>
                  <a:pt x="843" y="1941"/>
                  <a:pt x="870" y="1925"/>
                </a:cubicBezTo>
                <a:cubicBezTo>
                  <a:pt x="866" y="1910"/>
                  <a:pt x="877" y="1902"/>
                  <a:pt x="889" y="1904"/>
                </a:cubicBezTo>
                <a:cubicBezTo>
                  <a:pt x="897" y="1905"/>
                  <a:pt x="902" y="1917"/>
                  <a:pt x="910" y="1914"/>
                </a:cubicBezTo>
                <a:cubicBezTo>
                  <a:pt x="922" y="1894"/>
                  <a:pt x="896" y="1867"/>
                  <a:pt x="912" y="1849"/>
                </a:cubicBezTo>
                <a:cubicBezTo>
                  <a:pt x="903" y="1822"/>
                  <a:pt x="931" y="1807"/>
                  <a:pt x="934" y="1785"/>
                </a:cubicBezTo>
                <a:cubicBezTo>
                  <a:pt x="937" y="1759"/>
                  <a:pt x="918" y="1748"/>
                  <a:pt x="905" y="1738"/>
                </a:cubicBezTo>
                <a:cubicBezTo>
                  <a:pt x="896" y="1731"/>
                  <a:pt x="887" y="1726"/>
                  <a:pt x="878" y="1721"/>
                </a:cubicBezTo>
                <a:cubicBezTo>
                  <a:pt x="871" y="1729"/>
                  <a:pt x="850" y="1721"/>
                  <a:pt x="838" y="1727"/>
                </a:cubicBezTo>
                <a:cubicBezTo>
                  <a:pt x="845" y="1721"/>
                  <a:pt x="852" y="1716"/>
                  <a:pt x="862" y="1714"/>
                </a:cubicBezTo>
                <a:cubicBezTo>
                  <a:pt x="858" y="1696"/>
                  <a:pt x="837" y="1695"/>
                  <a:pt x="826" y="1685"/>
                </a:cubicBezTo>
                <a:cubicBezTo>
                  <a:pt x="810" y="1684"/>
                  <a:pt x="804" y="1672"/>
                  <a:pt x="789" y="1669"/>
                </a:cubicBezTo>
                <a:cubicBezTo>
                  <a:pt x="801" y="1666"/>
                  <a:pt x="816" y="1672"/>
                  <a:pt x="824" y="1673"/>
                </a:cubicBezTo>
                <a:cubicBezTo>
                  <a:pt x="823" y="1667"/>
                  <a:pt x="819" y="1660"/>
                  <a:pt x="822" y="1653"/>
                </a:cubicBezTo>
                <a:cubicBezTo>
                  <a:pt x="824" y="1667"/>
                  <a:pt x="836" y="1670"/>
                  <a:pt x="836" y="1686"/>
                </a:cubicBezTo>
                <a:cubicBezTo>
                  <a:pt x="848" y="1697"/>
                  <a:pt x="866" y="1704"/>
                  <a:pt x="883" y="1710"/>
                </a:cubicBezTo>
                <a:cubicBezTo>
                  <a:pt x="885" y="1704"/>
                  <a:pt x="881" y="1699"/>
                  <a:pt x="883" y="1696"/>
                </a:cubicBezTo>
                <a:cubicBezTo>
                  <a:pt x="891" y="1703"/>
                  <a:pt x="903" y="1709"/>
                  <a:pt x="899" y="1726"/>
                </a:cubicBezTo>
                <a:cubicBezTo>
                  <a:pt x="913" y="1732"/>
                  <a:pt x="923" y="1742"/>
                  <a:pt x="939" y="1747"/>
                </a:cubicBezTo>
                <a:cubicBezTo>
                  <a:pt x="940" y="1722"/>
                  <a:pt x="929" y="1697"/>
                  <a:pt x="905" y="1691"/>
                </a:cubicBezTo>
                <a:cubicBezTo>
                  <a:pt x="905" y="1687"/>
                  <a:pt x="904" y="1684"/>
                  <a:pt x="904" y="1681"/>
                </a:cubicBezTo>
                <a:cubicBezTo>
                  <a:pt x="900" y="1678"/>
                  <a:pt x="895" y="1679"/>
                  <a:pt x="894" y="1674"/>
                </a:cubicBezTo>
                <a:cubicBezTo>
                  <a:pt x="893" y="1672"/>
                  <a:pt x="893" y="1670"/>
                  <a:pt x="893" y="1666"/>
                </a:cubicBezTo>
                <a:cubicBezTo>
                  <a:pt x="884" y="1652"/>
                  <a:pt x="860" y="1647"/>
                  <a:pt x="838" y="1652"/>
                </a:cubicBezTo>
                <a:cubicBezTo>
                  <a:pt x="838" y="1650"/>
                  <a:pt x="834" y="1651"/>
                  <a:pt x="835" y="1648"/>
                </a:cubicBezTo>
                <a:cubicBezTo>
                  <a:pt x="838" y="1643"/>
                  <a:pt x="846" y="1645"/>
                  <a:pt x="849" y="1639"/>
                </a:cubicBezTo>
                <a:cubicBezTo>
                  <a:pt x="842" y="1635"/>
                  <a:pt x="838" y="1628"/>
                  <a:pt x="830" y="1625"/>
                </a:cubicBezTo>
                <a:cubicBezTo>
                  <a:pt x="828" y="1626"/>
                  <a:pt x="824" y="1626"/>
                  <a:pt x="822" y="1627"/>
                </a:cubicBezTo>
                <a:close/>
                <a:moveTo>
                  <a:pt x="556" y="1660"/>
                </a:moveTo>
                <a:cubicBezTo>
                  <a:pt x="557" y="1656"/>
                  <a:pt x="557" y="1651"/>
                  <a:pt x="555" y="1649"/>
                </a:cubicBezTo>
                <a:cubicBezTo>
                  <a:pt x="545" y="1647"/>
                  <a:pt x="549" y="1661"/>
                  <a:pt x="556" y="1660"/>
                </a:cubicBezTo>
                <a:close/>
                <a:moveTo>
                  <a:pt x="561" y="1661"/>
                </a:moveTo>
                <a:cubicBezTo>
                  <a:pt x="567" y="1662"/>
                  <a:pt x="568" y="1657"/>
                  <a:pt x="569" y="1651"/>
                </a:cubicBezTo>
                <a:cubicBezTo>
                  <a:pt x="564" y="1646"/>
                  <a:pt x="559" y="1657"/>
                  <a:pt x="561" y="1661"/>
                </a:cubicBezTo>
                <a:close/>
                <a:moveTo>
                  <a:pt x="539" y="1660"/>
                </a:moveTo>
                <a:cubicBezTo>
                  <a:pt x="539" y="1661"/>
                  <a:pt x="539" y="1663"/>
                  <a:pt x="539" y="1665"/>
                </a:cubicBezTo>
                <a:cubicBezTo>
                  <a:pt x="543" y="1667"/>
                  <a:pt x="547" y="1667"/>
                  <a:pt x="552" y="1665"/>
                </a:cubicBezTo>
                <a:cubicBezTo>
                  <a:pt x="552" y="1664"/>
                  <a:pt x="552" y="1662"/>
                  <a:pt x="552" y="1661"/>
                </a:cubicBezTo>
                <a:cubicBezTo>
                  <a:pt x="550" y="1658"/>
                  <a:pt x="542" y="1658"/>
                  <a:pt x="539" y="1660"/>
                </a:cubicBezTo>
                <a:close/>
                <a:moveTo>
                  <a:pt x="709" y="1671"/>
                </a:moveTo>
                <a:cubicBezTo>
                  <a:pt x="713" y="1669"/>
                  <a:pt x="717" y="1668"/>
                  <a:pt x="717" y="1662"/>
                </a:cubicBezTo>
                <a:cubicBezTo>
                  <a:pt x="717" y="1661"/>
                  <a:pt x="716" y="1661"/>
                  <a:pt x="716" y="1661"/>
                </a:cubicBezTo>
                <a:cubicBezTo>
                  <a:pt x="711" y="1661"/>
                  <a:pt x="707" y="1666"/>
                  <a:pt x="709" y="1671"/>
                </a:cubicBezTo>
                <a:close/>
                <a:moveTo>
                  <a:pt x="728" y="1665"/>
                </a:moveTo>
                <a:cubicBezTo>
                  <a:pt x="728" y="1670"/>
                  <a:pt x="731" y="1673"/>
                  <a:pt x="738" y="1672"/>
                </a:cubicBezTo>
                <a:cubicBezTo>
                  <a:pt x="738" y="1666"/>
                  <a:pt x="732" y="1664"/>
                  <a:pt x="728" y="1665"/>
                </a:cubicBezTo>
                <a:close/>
                <a:moveTo>
                  <a:pt x="723" y="1680"/>
                </a:moveTo>
                <a:cubicBezTo>
                  <a:pt x="725" y="1676"/>
                  <a:pt x="724" y="1668"/>
                  <a:pt x="722" y="1666"/>
                </a:cubicBezTo>
                <a:cubicBezTo>
                  <a:pt x="721" y="1666"/>
                  <a:pt x="720" y="1666"/>
                  <a:pt x="719" y="1666"/>
                </a:cubicBezTo>
                <a:cubicBezTo>
                  <a:pt x="717" y="1669"/>
                  <a:pt x="715" y="1681"/>
                  <a:pt x="723" y="1680"/>
                </a:cubicBezTo>
                <a:close/>
                <a:moveTo>
                  <a:pt x="1425" y="1689"/>
                </a:moveTo>
                <a:cubicBezTo>
                  <a:pt x="1431" y="1689"/>
                  <a:pt x="1431" y="1683"/>
                  <a:pt x="1431" y="1677"/>
                </a:cubicBezTo>
                <a:cubicBezTo>
                  <a:pt x="1425" y="1671"/>
                  <a:pt x="1422" y="1683"/>
                  <a:pt x="1425" y="1689"/>
                </a:cubicBezTo>
                <a:close/>
                <a:moveTo>
                  <a:pt x="1428" y="1697"/>
                </a:moveTo>
                <a:cubicBezTo>
                  <a:pt x="1434" y="1699"/>
                  <a:pt x="1442" y="1696"/>
                  <a:pt x="1441" y="1688"/>
                </a:cubicBezTo>
                <a:cubicBezTo>
                  <a:pt x="1434" y="1688"/>
                  <a:pt x="1428" y="1690"/>
                  <a:pt x="1428" y="1697"/>
                </a:cubicBezTo>
                <a:close/>
                <a:moveTo>
                  <a:pt x="1572" y="1698"/>
                </a:moveTo>
                <a:cubicBezTo>
                  <a:pt x="1575" y="1696"/>
                  <a:pt x="1574" y="1690"/>
                  <a:pt x="1572" y="1688"/>
                </a:cubicBezTo>
                <a:cubicBezTo>
                  <a:pt x="1566" y="1687"/>
                  <a:pt x="1567" y="1699"/>
                  <a:pt x="1572" y="1698"/>
                </a:cubicBezTo>
                <a:close/>
                <a:moveTo>
                  <a:pt x="1577" y="1704"/>
                </a:moveTo>
                <a:cubicBezTo>
                  <a:pt x="1583" y="1703"/>
                  <a:pt x="1586" y="1700"/>
                  <a:pt x="1586" y="1693"/>
                </a:cubicBezTo>
                <a:cubicBezTo>
                  <a:pt x="1579" y="1693"/>
                  <a:pt x="1576" y="1696"/>
                  <a:pt x="1577" y="1704"/>
                </a:cubicBezTo>
                <a:close/>
                <a:moveTo>
                  <a:pt x="1297" y="1714"/>
                </a:moveTo>
                <a:cubicBezTo>
                  <a:pt x="1284" y="1721"/>
                  <a:pt x="1281" y="1739"/>
                  <a:pt x="1262" y="1740"/>
                </a:cubicBezTo>
                <a:cubicBezTo>
                  <a:pt x="1264" y="1751"/>
                  <a:pt x="1258" y="1754"/>
                  <a:pt x="1257" y="1761"/>
                </a:cubicBezTo>
                <a:cubicBezTo>
                  <a:pt x="1264" y="1771"/>
                  <a:pt x="1258" y="1782"/>
                  <a:pt x="1253" y="1790"/>
                </a:cubicBezTo>
                <a:cubicBezTo>
                  <a:pt x="1263" y="1798"/>
                  <a:pt x="1258" y="1820"/>
                  <a:pt x="1242" y="1818"/>
                </a:cubicBezTo>
                <a:cubicBezTo>
                  <a:pt x="1241" y="1821"/>
                  <a:pt x="1240" y="1824"/>
                  <a:pt x="1240" y="1829"/>
                </a:cubicBezTo>
                <a:cubicBezTo>
                  <a:pt x="1232" y="1845"/>
                  <a:pt x="1195" y="1831"/>
                  <a:pt x="1187" y="1848"/>
                </a:cubicBezTo>
                <a:cubicBezTo>
                  <a:pt x="1180" y="1836"/>
                  <a:pt x="1158" y="1838"/>
                  <a:pt x="1146" y="1844"/>
                </a:cubicBezTo>
                <a:cubicBezTo>
                  <a:pt x="1144" y="1849"/>
                  <a:pt x="1141" y="1852"/>
                  <a:pt x="1137" y="1856"/>
                </a:cubicBezTo>
                <a:cubicBezTo>
                  <a:pt x="1112" y="1846"/>
                  <a:pt x="1111" y="1881"/>
                  <a:pt x="1090" y="1879"/>
                </a:cubicBezTo>
                <a:cubicBezTo>
                  <a:pt x="1085" y="1900"/>
                  <a:pt x="1071" y="1910"/>
                  <a:pt x="1052" y="1916"/>
                </a:cubicBezTo>
                <a:cubicBezTo>
                  <a:pt x="1046" y="1967"/>
                  <a:pt x="1080" y="1993"/>
                  <a:pt x="1108" y="2015"/>
                </a:cubicBezTo>
                <a:cubicBezTo>
                  <a:pt x="1117" y="2018"/>
                  <a:pt x="1122" y="2021"/>
                  <a:pt x="1132" y="2022"/>
                </a:cubicBezTo>
                <a:cubicBezTo>
                  <a:pt x="1172" y="2024"/>
                  <a:pt x="1222" y="2011"/>
                  <a:pt x="1250" y="2008"/>
                </a:cubicBezTo>
                <a:cubicBezTo>
                  <a:pt x="1348" y="1997"/>
                  <a:pt x="1435" y="1962"/>
                  <a:pt x="1514" y="1932"/>
                </a:cubicBezTo>
                <a:cubicBezTo>
                  <a:pt x="1587" y="1894"/>
                  <a:pt x="1662" y="1857"/>
                  <a:pt x="1724" y="1807"/>
                </a:cubicBezTo>
                <a:cubicBezTo>
                  <a:pt x="1727" y="1808"/>
                  <a:pt x="1726" y="1805"/>
                  <a:pt x="1730" y="1805"/>
                </a:cubicBezTo>
                <a:cubicBezTo>
                  <a:pt x="1732" y="1799"/>
                  <a:pt x="1750" y="1793"/>
                  <a:pt x="1751" y="1787"/>
                </a:cubicBezTo>
                <a:cubicBezTo>
                  <a:pt x="1752" y="1777"/>
                  <a:pt x="1721" y="1770"/>
                  <a:pt x="1713" y="1768"/>
                </a:cubicBezTo>
                <a:cubicBezTo>
                  <a:pt x="1710" y="1771"/>
                  <a:pt x="1715" y="1773"/>
                  <a:pt x="1714" y="1777"/>
                </a:cubicBezTo>
                <a:cubicBezTo>
                  <a:pt x="1708" y="1773"/>
                  <a:pt x="1704" y="1767"/>
                  <a:pt x="1701" y="1760"/>
                </a:cubicBezTo>
                <a:cubicBezTo>
                  <a:pt x="1682" y="1753"/>
                  <a:pt x="1658" y="1742"/>
                  <a:pt x="1636" y="1738"/>
                </a:cubicBezTo>
                <a:cubicBezTo>
                  <a:pt x="1622" y="1735"/>
                  <a:pt x="1606" y="1735"/>
                  <a:pt x="1592" y="1735"/>
                </a:cubicBezTo>
                <a:cubicBezTo>
                  <a:pt x="1586" y="1735"/>
                  <a:pt x="1580" y="1731"/>
                  <a:pt x="1576" y="1737"/>
                </a:cubicBezTo>
                <a:cubicBezTo>
                  <a:pt x="1580" y="1743"/>
                  <a:pt x="1592" y="1741"/>
                  <a:pt x="1599" y="1745"/>
                </a:cubicBezTo>
                <a:cubicBezTo>
                  <a:pt x="1627" y="1777"/>
                  <a:pt x="1566" y="1799"/>
                  <a:pt x="1558" y="1767"/>
                </a:cubicBezTo>
                <a:cubicBezTo>
                  <a:pt x="1554" y="1755"/>
                  <a:pt x="1563" y="1746"/>
                  <a:pt x="1562" y="1732"/>
                </a:cubicBezTo>
                <a:cubicBezTo>
                  <a:pt x="1531" y="1727"/>
                  <a:pt x="1496" y="1723"/>
                  <a:pt x="1463" y="1723"/>
                </a:cubicBezTo>
                <a:cubicBezTo>
                  <a:pt x="1461" y="1727"/>
                  <a:pt x="1464" y="1733"/>
                  <a:pt x="1463" y="1738"/>
                </a:cubicBezTo>
                <a:cubicBezTo>
                  <a:pt x="1495" y="1739"/>
                  <a:pt x="1499" y="1787"/>
                  <a:pt x="1468" y="1789"/>
                </a:cubicBezTo>
                <a:cubicBezTo>
                  <a:pt x="1461" y="1789"/>
                  <a:pt x="1458" y="1787"/>
                  <a:pt x="1451" y="1785"/>
                </a:cubicBezTo>
                <a:cubicBezTo>
                  <a:pt x="1446" y="1778"/>
                  <a:pt x="1440" y="1774"/>
                  <a:pt x="1439" y="1764"/>
                </a:cubicBezTo>
                <a:cubicBezTo>
                  <a:pt x="1437" y="1747"/>
                  <a:pt x="1452" y="1735"/>
                  <a:pt x="1451" y="1720"/>
                </a:cubicBezTo>
                <a:cubicBezTo>
                  <a:pt x="1435" y="1716"/>
                  <a:pt x="1419" y="1719"/>
                  <a:pt x="1398" y="1719"/>
                </a:cubicBezTo>
                <a:cubicBezTo>
                  <a:pt x="1393" y="1711"/>
                  <a:pt x="1382" y="1708"/>
                  <a:pt x="1370" y="1712"/>
                </a:cubicBezTo>
                <a:cubicBezTo>
                  <a:pt x="1369" y="1726"/>
                  <a:pt x="1384" y="1726"/>
                  <a:pt x="1386" y="1738"/>
                </a:cubicBezTo>
                <a:cubicBezTo>
                  <a:pt x="1390" y="1759"/>
                  <a:pt x="1368" y="1765"/>
                  <a:pt x="1353" y="1755"/>
                </a:cubicBezTo>
                <a:cubicBezTo>
                  <a:pt x="1345" y="1765"/>
                  <a:pt x="1329" y="1760"/>
                  <a:pt x="1325" y="1752"/>
                </a:cubicBezTo>
                <a:cubicBezTo>
                  <a:pt x="1315" y="1733"/>
                  <a:pt x="1341" y="1714"/>
                  <a:pt x="1356" y="1712"/>
                </a:cubicBezTo>
                <a:cubicBezTo>
                  <a:pt x="1338" y="1697"/>
                  <a:pt x="1315" y="1718"/>
                  <a:pt x="1297" y="1714"/>
                </a:cubicBezTo>
                <a:close/>
                <a:moveTo>
                  <a:pt x="1348" y="1731"/>
                </a:moveTo>
                <a:cubicBezTo>
                  <a:pt x="1354" y="1730"/>
                  <a:pt x="1358" y="1727"/>
                  <a:pt x="1359" y="1721"/>
                </a:cubicBezTo>
                <a:cubicBezTo>
                  <a:pt x="1352" y="1718"/>
                  <a:pt x="1346" y="1726"/>
                  <a:pt x="1348" y="1731"/>
                </a:cubicBezTo>
                <a:close/>
                <a:moveTo>
                  <a:pt x="493" y="1734"/>
                </a:moveTo>
                <a:cubicBezTo>
                  <a:pt x="499" y="1736"/>
                  <a:pt x="500" y="1729"/>
                  <a:pt x="498" y="1725"/>
                </a:cubicBezTo>
                <a:cubicBezTo>
                  <a:pt x="492" y="1724"/>
                  <a:pt x="492" y="1729"/>
                  <a:pt x="493" y="1734"/>
                </a:cubicBezTo>
                <a:close/>
                <a:moveTo>
                  <a:pt x="1367" y="1736"/>
                </a:moveTo>
                <a:cubicBezTo>
                  <a:pt x="1370" y="1733"/>
                  <a:pt x="1368" y="1727"/>
                  <a:pt x="1366" y="1725"/>
                </a:cubicBezTo>
                <a:cubicBezTo>
                  <a:pt x="1358" y="1724"/>
                  <a:pt x="1361" y="1737"/>
                  <a:pt x="1367" y="1736"/>
                </a:cubicBezTo>
                <a:close/>
                <a:moveTo>
                  <a:pt x="502" y="1728"/>
                </a:moveTo>
                <a:cubicBezTo>
                  <a:pt x="502" y="1734"/>
                  <a:pt x="505" y="1737"/>
                  <a:pt x="510" y="1738"/>
                </a:cubicBezTo>
                <a:cubicBezTo>
                  <a:pt x="513" y="1734"/>
                  <a:pt x="510" y="1730"/>
                  <a:pt x="508" y="1727"/>
                </a:cubicBezTo>
                <a:cubicBezTo>
                  <a:pt x="506" y="1727"/>
                  <a:pt x="503" y="1727"/>
                  <a:pt x="502" y="1728"/>
                </a:cubicBezTo>
                <a:close/>
                <a:moveTo>
                  <a:pt x="1213" y="1748"/>
                </a:moveTo>
                <a:cubicBezTo>
                  <a:pt x="1202" y="1746"/>
                  <a:pt x="1200" y="1752"/>
                  <a:pt x="1201" y="1762"/>
                </a:cubicBezTo>
                <a:cubicBezTo>
                  <a:pt x="1190" y="1767"/>
                  <a:pt x="1196" y="1778"/>
                  <a:pt x="1197" y="1789"/>
                </a:cubicBezTo>
                <a:cubicBezTo>
                  <a:pt x="1198" y="1797"/>
                  <a:pt x="1194" y="1804"/>
                  <a:pt x="1196" y="1809"/>
                </a:cubicBezTo>
                <a:cubicBezTo>
                  <a:pt x="1206" y="1802"/>
                  <a:pt x="1216" y="1794"/>
                  <a:pt x="1228" y="1789"/>
                </a:cubicBezTo>
                <a:cubicBezTo>
                  <a:pt x="1226" y="1768"/>
                  <a:pt x="1231" y="1755"/>
                  <a:pt x="1233" y="1735"/>
                </a:cubicBezTo>
                <a:cubicBezTo>
                  <a:pt x="1224" y="1732"/>
                  <a:pt x="1216" y="1740"/>
                  <a:pt x="1213" y="1748"/>
                </a:cubicBezTo>
                <a:close/>
                <a:moveTo>
                  <a:pt x="1453" y="1757"/>
                </a:moveTo>
                <a:cubicBezTo>
                  <a:pt x="1453" y="1752"/>
                  <a:pt x="1454" y="1745"/>
                  <a:pt x="1452" y="1742"/>
                </a:cubicBezTo>
                <a:cubicBezTo>
                  <a:pt x="1445" y="1741"/>
                  <a:pt x="1443" y="1760"/>
                  <a:pt x="1453" y="1757"/>
                </a:cubicBezTo>
                <a:close/>
                <a:moveTo>
                  <a:pt x="1565" y="1757"/>
                </a:moveTo>
                <a:cubicBezTo>
                  <a:pt x="1567" y="1756"/>
                  <a:pt x="1567" y="1758"/>
                  <a:pt x="1569" y="1758"/>
                </a:cubicBezTo>
                <a:cubicBezTo>
                  <a:pt x="1573" y="1754"/>
                  <a:pt x="1572" y="1744"/>
                  <a:pt x="1567" y="1743"/>
                </a:cubicBezTo>
                <a:cubicBezTo>
                  <a:pt x="1564" y="1745"/>
                  <a:pt x="1563" y="1753"/>
                  <a:pt x="1565" y="1757"/>
                </a:cubicBezTo>
                <a:close/>
                <a:moveTo>
                  <a:pt x="1467" y="1754"/>
                </a:moveTo>
                <a:cubicBezTo>
                  <a:pt x="1468" y="1752"/>
                  <a:pt x="1468" y="1747"/>
                  <a:pt x="1467" y="1745"/>
                </a:cubicBezTo>
                <a:cubicBezTo>
                  <a:pt x="1465" y="1743"/>
                  <a:pt x="1461" y="1744"/>
                  <a:pt x="1458" y="1744"/>
                </a:cubicBezTo>
                <a:cubicBezTo>
                  <a:pt x="1457" y="1751"/>
                  <a:pt x="1462" y="1753"/>
                  <a:pt x="1467" y="1754"/>
                </a:cubicBezTo>
                <a:close/>
                <a:moveTo>
                  <a:pt x="1576" y="1747"/>
                </a:moveTo>
                <a:cubicBezTo>
                  <a:pt x="1576" y="1751"/>
                  <a:pt x="1583" y="1751"/>
                  <a:pt x="1585" y="1750"/>
                </a:cubicBezTo>
                <a:cubicBezTo>
                  <a:pt x="1585" y="1746"/>
                  <a:pt x="1579" y="1745"/>
                  <a:pt x="1576" y="1747"/>
                </a:cubicBezTo>
                <a:close/>
                <a:moveTo>
                  <a:pt x="963" y="1954"/>
                </a:moveTo>
                <a:cubicBezTo>
                  <a:pt x="947" y="1950"/>
                  <a:pt x="952" y="1924"/>
                  <a:pt x="941" y="1915"/>
                </a:cubicBezTo>
                <a:cubicBezTo>
                  <a:pt x="936" y="1914"/>
                  <a:pt x="934" y="1909"/>
                  <a:pt x="927" y="1910"/>
                </a:cubicBezTo>
                <a:cubicBezTo>
                  <a:pt x="926" y="1912"/>
                  <a:pt x="927" y="1915"/>
                  <a:pt x="927" y="1918"/>
                </a:cubicBezTo>
                <a:cubicBezTo>
                  <a:pt x="929" y="1918"/>
                  <a:pt x="930" y="1917"/>
                  <a:pt x="934" y="1917"/>
                </a:cubicBezTo>
                <a:cubicBezTo>
                  <a:pt x="945" y="1924"/>
                  <a:pt x="941" y="1939"/>
                  <a:pt x="949" y="1952"/>
                </a:cubicBezTo>
                <a:cubicBezTo>
                  <a:pt x="954" y="1959"/>
                  <a:pt x="959" y="1962"/>
                  <a:pt x="960" y="1967"/>
                </a:cubicBezTo>
                <a:cubicBezTo>
                  <a:pt x="963" y="1978"/>
                  <a:pt x="955" y="1988"/>
                  <a:pt x="952" y="1997"/>
                </a:cubicBezTo>
                <a:cubicBezTo>
                  <a:pt x="968" y="1994"/>
                  <a:pt x="974" y="1967"/>
                  <a:pt x="963" y="1954"/>
                </a:cubicBezTo>
                <a:close/>
                <a:moveTo>
                  <a:pt x="891" y="1941"/>
                </a:moveTo>
                <a:cubicBezTo>
                  <a:pt x="886" y="1960"/>
                  <a:pt x="898" y="1976"/>
                  <a:pt x="907" y="1986"/>
                </a:cubicBezTo>
                <a:cubicBezTo>
                  <a:pt x="912" y="1967"/>
                  <a:pt x="884" y="1955"/>
                  <a:pt x="900" y="1939"/>
                </a:cubicBezTo>
                <a:cubicBezTo>
                  <a:pt x="896" y="1939"/>
                  <a:pt x="893" y="1940"/>
                  <a:pt x="891" y="1941"/>
                </a:cubicBezTo>
                <a:close/>
                <a:moveTo>
                  <a:pt x="925" y="1951"/>
                </a:moveTo>
                <a:cubicBezTo>
                  <a:pt x="919" y="1953"/>
                  <a:pt x="911" y="1953"/>
                  <a:pt x="908" y="1958"/>
                </a:cubicBezTo>
                <a:cubicBezTo>
                  <a:pt x="913" y="1968"/>
                  <a:pt x="919" y="1978"/>
                  <a:pt x="919" y="1991"/>
                </a:cubicBezTo>
                <a:cubicBezTo>
                  <a:pt x="935" y="1988"/>
                  <a:pt x="953" y="1989"/>
                  <a:pt x="949" y="1967"/>
                </a:cubicBezTo>
                <a:cubicBezTo>
                  <a:pt x="942" y="1961"/>
                  <a:pt x="938" y="1951"/>
                  <a:pt x="932" y="1944"/>
                </a:cubicBezTo>
                <a:cubicBezTo>
                  <a:pt x="927" y="1944"/>
                  <a:pt x="929" y="1950"/>
                  <a:pt x="925" y="1951"/>
                </a:cubicBezTo>
                <a:close/>
                <a:moveTo>
                  <a:pt x="938" y="2001"/>
                </a:moveTo>
                <a:cubicBezTo>
                  <a:pt x="944" y="2001"/>
                  <a:pt x="949" y="2001"/>
                  <a:pt x="950" y="1997"/>
                </a:cubicBezTo>
                <a:cubicBezTo>
                  <a:pt x="946" y="1998"/>
                  <a:pt x="940" y="1997"/>
                  <a:pt x="938" y="2001"/>
                </a:cubicBezTo>
                <a:close/>
                <a:moveTo>
                  <a:pt x="915" y="2009"/>
                </a:moveTo>
                <a:cubicBezTo>
                  <a:pt x="911" y="2009"/>
                  <a:pt x="906" y="2006"/>
                  <a:pt x="904" y="2008"/>
                </a:cubicBezTo>
                <a:cubicBezTo>
                  <a:pt x="906" y="2009"/>
                  <a:pt x="912" y="2011"/>
                  <a:pt x="915" y="2009"/>
                </a:cubicBezTo>
                <a:close/>
                <a:moveTo>
                  <a:pt x="960" y="2016"/>
                </a:moveTo>
                <a:cubicBezTo>
                  <a:pt x="992" y="2020"/>
                  <a:pt x="1016" y="2023"/>
                  <a:pt x="1050" y="2022"/>
                </a:cubicBezTo>
                <a:cubicBezTo>
                  <a:pt x="1024" y="2019"/>
                  <a:pt x="987" y="2016"/>
                  <a:pt x="960" y="2016"/>
                </a:cubicBezTo>
                <a:close/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 bwMode="auto">
          <a:xfrm>
            <a:off x="4965214" y="2878833"/>
            <a:ext cx="2275996" cy="838399"/>
          </a:xfrm>
          <a:custGeom>
            <a:avLst/>
            <a:gdLst>
              <a:gd name="T0" fmla="*/ 401 w 803"/>
              <a:gd name="T1" fmla="*/ 128 h 296"/>
              <a:gd name="T2" fmla="*/ 691 w 803"/>
              <a:gd name="T3" fmla="*/ 296 h 296"/>
              <a:gd name="T4" fmla="*/ 803 w 803"/>
              <a:gd name="T5" fmla="*/ 231 h 296"/>
              <a:gd name="T6" fmla="*/ 401 w 803"/>
              <a:gd name="T7" fmla="*/ 0 h 296"/>
              <a:gd name="T8" fmla="*/ 0 w 803"/>
              <a:gd name="T9" fmla="*/ 231 h 296"/>
              <a:gd name="T10" fmla="*/ 112 w 803"/>
              <a:gd name="T11" fmla="*/ 296 h 296"/>
              <a:gd name="T12" fmla="*/ 401 w 803"/>
              <a:gd name="T13" fmla="*/ 12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3" h="296">
                <a:moveTo>
                  <a:pt x="401" y="128"/>
                </a:moveTo>
                <a:cubicBezTo>
                  <a:pt x="525" y="128"/>
                  <a:pt x="633" y="196"/>
                  <a:pt x="691" y="296"/>
                </a:cubicBezTo>
                <a:cubicBezTo>
                  <a:pt x="803" y="231"/>
                  <a:pt x="803" y="231"/>
                  <a:pt x="803" y="231"/>
                </a:cubicBezTo>
                <a:cubicBezTo>
                  <a:pt x="722" y="93"/>
                  <a:pt x="573" y="0"/>
                  <a:pt x="401" y="0"/>
                </a:cubicBezTo>
                <a:cubicBezTo>
                  <a:pt x="230" y="0"/>
                  <a:pt x="80" y="93"/>
                  <a:pt x="0" y="231"/>
                </a:cubicBezTo>
                <a:cubicBezTo>
                  <a:pt x="112" y="296"/>
                  <a:pt x="112" y="296"/>
                  <a:pt x="112" y="296"/>
                </a:cubicBezTo>
                <a:cubicBezTo>
                  <a:pt x="170" y="196"/>
                  <a:pt x="278" y="128"/>
                  <a:pt x="401" y="128"/>
                </a:cubicBezTo>
              </a:path>
            </a:pathLst>
          </a:custGeom>
          <a:solidFill>
            <a:srgbClr val="FB293E">
              <a:alpha val="50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4789401" y="3534243"/>
            <a:ext cx="1312017" cy="1968623"/>
          </a:xfrm>
          <a:custGeom>
            <a:avLst/>
            <a:gdLst>
              <a:gd name="T0" fmla="*/ 129 w 463"/>
              <a:gd name="T1" fmla="*/ 232 h 695"/>
              <a:gd name="T2" fmla="*/ 174 w 463"/>
              <a:gd name="T3" fmla="*/ 65 h 695"/>
              <a:gd name="T4" fmla="*/ 62 w 463"/>
              <a:gd name="T5" fmla="*/ 0 h 695"/>
              <a:gd name="T6" fmla="*/ 0 w 463"/>
              <a:gd name="T7" fmla="*/ 232 h 695"/>
              <a:gd name="T8" fmla="*/ 463 w 463"/>
              <a:gd name="T9" fmla="*/ 695 h 695"/>
              <a:gd name="T10" fmla="*/ 463 w 463"/>
              <a:gd name="T11" fmla="*/ 566 h 695"/>
              <a:gd name="T12" fmla="*/ 129 w 463"/>
              <a:gd name="T13" fmla="*/ 232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3" h="695">
                <a:moveTo>
                  <a:pt x="129" y="232"/>
                </a:moveTo>
                <a:cubicBezTo>
                  <a:pt x="129" y="171"/>
                  <a:pt x="145" y="114"/>
                  <a:pt x="174" y="65"/>
                </a:cubicBezTo>
                <a:cubicBezTo>
                  <a:pt x="62" y="0"/>
                  <a:pt x="62" y="0"/>
                  <a:pt x="62" y="0"/>
                </a:cubicBezTo>
                <a:cubicBezTo>
                  <a:pt x="23" y="68"/>
                  <a:pt x="0" y="148"/>
                  <a:pt x="0" y="232"/>
                </a:cubicBezTo>
                <a:cubicBezTo>
                  <a:pt x="0" y="488"/>
                  <a:pt x="208" y="695"/>
                  <a:pt x="463" y="695"/>
                </a:cubicBezTo>
                <a:cubicBezTo>
                  <a:pt x="463" y="566"/>
                  <a:pt x="463" y="566"/>
                  <a:pt x="463" y="566"/>
                </a:cubicBezTo>
                <a:cubicBezTo>
                  <a:pt x="279" y="566"/>
                  <a:pt x="129" y="417"/>
                  <a:pt x="129" y="232"/>
                </a:cubicBezTo>
              </a:path>
            </a:pathLst>
          </a:custGeom>
          <a:solidFill>
            <a:srgbClr val="FB293E">
              <a:alpha val="50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6101418" y="3534243"/>
            <a:ext cx="1315605" cy="1968623"/>
          </a:xfrm>
          <a:custGeom>
            <a:avLst/>
            <a:gdLst>
              <a:gd name="T0" fmla="*/ 290 w 464"/>
              <a:gd name="T1" fmla="*/ 65 h 695"/>
              <a:gd name="T2" fmla="*/ 335 w 464"/>
              <a:gd name="T3" fmla="*/ 232 h 695"/>
              <a:gd name="T4" fmla="*/ 0 w 464"/>
              <a:gd name="T5" fmla="*/ 566 h 695"/>
              <a:gd name="T6" fmla="*/ 0 w 464"/>
              <a:gd name="T7" fmla="*/ 695 h 695"/>
              <a:gd name="T8" fmla="*/ 464 w 464"/>
              <a:gd name="T9" fmla="*/ 232 h 695"/>
              <a:gd name="T10" fmla="*/ 402 w 464"/>
              <a:gd name="T11" fmla="*/ 0 h 695"/>
              <a:gd name="T12" fmla="*/ 290 w 464"/>
              <a:gd name="T13" fmla="*/ 6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695">
                <a:moveTo>
                  <a:pt x="290" y="65"/>
                </a:moveTo>
                <a:cubicBezTo>
                  <a:pt x="318" y="114"/>
                  <a:pt x="335" y="171"/>
                  <a:pt x="335" y="232"/>
                </a:cubicBezTo>
                <a:cubicBezTo>
                  <a:pt x="335" y="417"/>
                  <a:pt x="185" y="566"/>
                  <a:pt x="0" y="566"/>
                </a:cubicBezTo>
                <a:cubicBezTo>
                  <a:pt x="0" y="695"/>
                  <a:pt x="0" y="695"/>
                  <a:pt x="0" y="695"/>
                </a:cubicBezTo>
                <a:cubicBezTo>
                  <a:pt x="256" y="695"/>
                  <a:pt x="464" y="488"/>
                  <a:pt x="464" y="232"/>
                </a:cubicBezTo>
                <a:cubicBezTo>
                  <a:pt x="464" y="148"/>
                  <a:pt x="441" y="68"/>
                  <a:pt x="402" y="0"/>
                </a:cubicBezTo>
                <a:cubicBezTo>
                  <a:pt x="290" y="65"/>
                  <a:pt x="290" y="65"/>
                  <a:pt x="290" y="65"/>
                </a:cubicBezTo>
              </a:path>
            </a:pathLst>
          </a:custGeom>
          <a:solidFill>
            <a:srgbClr val="FB293E">
              <a:alpha val="50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614644" y="2572656"/>
            <a:ext cx="977136" cy="978331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4569336" y="4196830"/>
            <a:ext cx="1115872" cy="1115872"/>
          </a:xfrm>
          <a:custGeom>
            <a:avLst/>
            <a:gdLst>
              <a:gd name="T0" fmla="*/ 110 w 394"/>
              <a:gd name="T1" fmla="*/ 48 h 394"/>
              <a:gd name="T2" fmla="*/ 346 w 394"/>
              <a:gd name="T3" fmla="*/ 111 h 394"/>
              <a:gd name="T4" fmla="*/ 283 w 394"/>
              <a:gd name="T5" fmla="*/ 346 h 394"/>
              <a:gd name="T6" fmla="*/ 47 w 394"/>
              <a:gd name="T7" fmla="*/ 283 h 394"/>
              <a:gd name="T8" fmla="*/ 110 w 394"/>
              <a:gd name="T9" fmla="*/ 48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0" y="48"/>
                </a:moveTo>
                <a:cubicBezTo>
                  <a:pt x="193" y="0"/>
                  <a:pt x="298" y="28"/>
                  <a:pt x="346" y="111"/>
                </a:cubicBezTo>
                <a:cubicBezTo>
                  <a:pt x="394" y="193"/>
                  <a:pt x="365" y="299"/>
                  <a:pt x="283" y="346"/>
                </a:cubicBezTo>
                <a:cubicBezTo>
                  <a:pt x="200" y="394"/>
                  <a:pt x="95" y="366"/>
                  <a:pt x="47" y="283"/>
                </a:cubicBezTo>
                <a:cubicBezTo>
                  <a:pt x="0" y="201"/>
                  <a:pt x="28" y="95"/>
                  <a:pt x="110" y="48"/>
                </a:cubicBezTo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6521215" y="4196830"/>
            <a:ext cx="1115872" cy="1115872"/>
          </a:xfrm>
          <a:custGeom>
            <a:avLst/>
            <a:gdLst>
              <a:gd name="T0" fmla="*/ 111 w 394"/>
              <a:gd name="T1" fmla="*/ 346 h 394"/>
              <a:gd name="T2" fmla="*/ 48 w 394"/>
              <a:gd name="T3" fmla="*/ 111 h 394"/>
              <a:gd name="T4" fmla="*/ 283 w 394"/>
              <a:gd name="T5" fmla="*/ 48 h 394"/>
              <a:gd name="T6" fmla="*/ 347 w 394"/>
              <a:gd name="T7" fmla="*/ 283 h 394"/>
              <a:gd name="T8" fmla="*/ 111 w 394"/>
              <a:gd name="T9" fmla="*/ 34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4" h="394">
                <a:moveTo>
                  <a:pt x="111" y="346"/>
                </a:moveTo>
                <a:cubicBezTo>
                  <a:pt x="28" y="299"/>
                  <a:pt x="0" y="193"/>
                  <a:pt x="48" y="111"/>
                </a:cubicBezTo>
                <a:cubicBezTo>
                  <a:pt x="95" y="28"/>
                  <a:pt x="201" y="0"/>
                  <a:pt x="283" y="48"/>
                </a:cubicBezTo>
                <a:cubicBezTo>
                  <a:pt x="366" y="95"/>
                  <a:pt x="394" y="201"/>
                  <a:pt x="347" y="283"/>
                </a:cubicBezTo>
                <a:cubicBezTo>
                  <a:pt x="299" y="366"/>
                  <a:pt x="193" y="394"/>
                  <a:pt x="111" y="346"/>
                </a:cubicBezTo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821555" y="2779566"/>
            <a:ext cx="563318" cy="566906"/>
            <a:chOff x="5718171" y="1760537"/>
            <a:chExt cx="747712" cy="752474"/>
          </a:xfrm>
          <a:solidFill>
            <a:schemeClr val="bg1"/>
          </a:solidFill>
        </p:grpSpPr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5718171" y="1760537"/>
              <a:ext cx="747712" cy="752474"/>
            </a:xfrm>
            <a:custGeom>
              <a:avLst/>
              <a:gdLst>
                <a:gd name="T0" fmla="*/ 169 w 199"/>
                <a:gd name="T1" fmla="*/ 100 h 200"/>
                <a:gd name="T2" fmla="*/ 90 w 199"/>
                <a:gd name="T3" fmla="*/ 3 h 200"/>
                <a:gd name="T4" fmla="*/ 83 w 199"/>
                <a:gd name="T5" fmla="*/ 17 h 200"/>
                <a:gd name="T6" fmla="*/ 75 w 199"/>
                <a:gd name="T7" fmla="*/ 6 h 200"/>
                <a:gd name="T8" fmla="*/ 58 w 199"/>
                <a:gd name="T9" fmla="*/ 12 h 200"/>
                <a:gd name="T10" fmla="*/ 56 w 199"/>
                <a:gd name="T11" fmla="*/ 27 h 200"/>
                <a:gd name="T12" fmla="*/ 44 w 199"/>
                <a:gd name="T13" fmla="*/ 20 h 200"/>
                <a:gd name="T14" fmla="*/ 30 w 199"/>
                <a:gd name="T15" fmla="*/ 32 h 200"/>
                <a:gd name="T16" fmla="*/ 34 w 199"/>
                <a:gd name="T17" fmla="*/ 47 h 200"/>
                <a:gd name="T18" fmla="*/ 20 w 199"/>
                <a:gd name="T19" fmla="*/ 44 h 200"/>
                <a:gd name="T20" fmla="*/ 11 w 199"/>
                <a:gd name="T21" fmla="*/ 59 h 200"/>
                <a:gd name="T22" fmla="*/ 19 w 199"/>
                <a:gd name="T23" fmla="*/ 73 h 200"/>
                <a:gd name="T24" fmla="*/ 6 w 199"/>
                <a:gd name="T25" fmla="*/ 74 h 200"/>
                <a:gd name="T26" fmla="*/ 3 w 199"/>
                <a:gd name="T27" fmla="*/ 92 h 200"/>
                <a:gd name="T28" fmla="*/ 15 w 199"/>
                <a:gd name="T29" fmla="*/ 100 h 200"/>
                <a:gd name="T30" fmla="*/ 3 w 199"/>
                <a:gd name="T31" fmla="*/ 108 h 200"/>
                <a:gd name="T32" fmla="*/ 6 w 199"/>
                <a:gd name="T33" fmla="*/ 126 h 200"/>
                <a:gd name="T34" fmla="*/ 19 w 199"/>
                <a:gd name="T35" fmla="*/ 127 h 200"/>
                <a:gd name="T36" fmla="*/ 11 w 199"/>
                <a:gd name="T37" fmla="*/ 140 h 200"/>
                <a:gd name="T38" fmla="*/ 20 w 199"/>
                <a:gd name="T39" fmla="*/ 156 h 200"/>
                <a:gd name="T40" fmla="*/ 34 w 199"/>
                <a:gd name="T41" fmla="*/ 153 h 200"/>
                <a:gd name="T42" fmla="*/ 30 w 199"/>
                <a:gd name="T43" fmla="*/ 168 h 200"/>
                <a:gd name="T44" fmla="*/ 44 w 199"/>
                <a:gd name="T45" fmla="*/ 180 h 200"/>
                <a:gd name="T46" fmla="*/ 56 w 199"/>
                <a:gd name="T47" fmla="*/ 172 h 200"/>
                <a:gd name="T48" fmla="*/ 58 w 199"/>
                <a:gd name="T49" fmla="*/ 188 h 200"/>
                <a:gd name="T50" fmla="*/ 75 w 199"/>
                <a:gd name="T51" fmla="*/ 194 h 200"/>
                <a:gd name="T52" fmla="*/ 83 w 199"/>
                <a:gd name="T53" fmla="*/ 183 h 200"/>
                <a:gd name="T54" fmla="*/ 90 w 199"/>
                <a:gd name="T55" fmla="*/ 197 h 200"/>
                <a:gd name="T56" fmla="*/ 109 w 199"/>
                <a:gd name="T57" fmla="*/ 187 h 200"/>
                <a:gd name="T58" fmla="*/ 116 w 199"/>
                <a:gd name="T59" fmla="*/ 183 h 200"/>
                <a:gd name="T60" fmla="*/ 127 w 199"/>
                <a:gd name="T61" fmla="*/ 196 h 200"/>
                <a:gd name="T62" fmla="*/ 139 w 199"/>
                <a:gd name="T63" fmla="*/ 178 h 200"/>
                <a:gd name="T64" fmla="*/ 143 w 199"/>
                <a:gd name="T65" fmla="*/ 172 h 200"/>
                <a:gd name="T66" fmla="*/ 157 w 199"/>
                <a:gd name="T67" fmla="*/ 181 h 200"/>
                <a:gd name="T68" fmla="*/ 163 w 199"/>
                <a:gd name="T69" fmla="*/ 160 h 200"/>
                <a:gd name="T70" fmla="*/ 165 w 199"/>
                <a:gd name="T71" fmla="*/ 153 h 200"/>
                <a:gd name="T72" fmla="*/ 180 w 199"/>
                <a:gd name="T73" fmla="*/ 156 h 200"/>
                <a:gd name="T74" fmla="*/ 180 w 199"/>
                <a:gd name="T75" fmla="*/ 135 h 200"/>
                <a:gd name="T76" fmla="*/ 179 w 199"/>
                <a:gd name="T77" fmla="*/ 127 h 200"/>
                <a:gd name="T78" fmla="*/ 193 w 199"/>
                <a:gd name="T79" fmla="*/ 126 h 200"/>
                <a:gd name="T80" fmla="*/ 187 w 199"/>
                <a:gd name="T81" fmla="*/ 105 h 200"/>
                <a:gd name="T82" fmla="*/ 184 w 199"/>
                <a:gd name="T83" fmla="*/ 98 h 200"/>
                <a:gd name="T84" fmla="*/ 199 w 199"/>
                <a:gd name="T85" fmla="*/ 88 h 200"/>
                <a:gd name="T86" fmla="*/ 184 w 199"/>
                <a:gd name="T87" fmla="*/ 75 h 200"/>
                <a:gd name="T88" fmla="*/ 178 w 199"/>
                <a:gd name="T89" fmla="*/ 69 h 200"/>
                <a:gd name="T90" fmla="*/ 189 w 199"/>
                <a:gd name="T91" fmla="*/ 55 h 200"/>
                <a:gd name="T92" fmla="*/ 170 w 199"/>
                <a:gd name="T93" fmla="*/ 48 h 200"/>
                <a:gd name="T94" fmla="*/ 163 w 199"/>
                <a:gd name="T95" fmla="*/ 44 h 200"/>
                <a:gd name="T96" fmla="*/ 168 w 199"/>
                <a:gd name="T97" fmla="*/ 27 h 200"/>
                <a:gd name="T98" fmla="*/ 148 w 199"/>
                <a:gd name="T99" fmla="*/ 27 h 200"/>
                <a:gd name="T100" fmla="*/ 140 w 199"/>
                <a:gd name="T101" fmla="*/ 26 h 200"/>
                <a:gd name="T102" fmla="*/ 139 w 199"/>
                <a:gd name="T103" fmla="*/ 8 h 200"/>
                <a:gd name="T104" fmla="*/ 120 w 199"/>
                <a:gd name="T105" fmla="*/ 14 h 200"/>
                <a:gd name="T106" fmla="*/ 112 w 199"/>
                <a:gd name="T107" fmla="*/ 16 h 200"/>
                <a:gd name="T108" fmla="*/ 105 w 199"/>
                <a:gd name="T10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9" h="200">
                  <a:moveTo>
                    <a:pt x="99" y="170"/>
                  </a:moveTo>
                  <a:cubicBezTo>
                    <a:pt x="61" y="170"/>
                    <a:pt x="30" y="138"/>
                    <a:pt x="30" y="100"/>
                  </a:cubicBezTo>
                  <a:cubicBezTo>
                    <a:pt x="30" y="61"/>
                    <a:pt x="61" y="30"/>
                    <a:pt x="99" y="30"/>
                  </a:cubicBezTo>
                  <a:cubicBezTo>
                    <a:pt x="138" y="30"/>
                    <a:pt x="169" y="61"/>
                    <a:pt x="169" y="100"/>
                  </a:cubicBezTo>
                  <a:cubicBezTo>
                    <a:pt x="169" y="138"/>
                    <a:pt x="138" y="170"/>
                    <a:pt x="99" y="170"/>
                  </a:cubicBezTo>
                  <a:moveTo>
                    <a:pt x="10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1"/>
                    <a:pt x="90" y="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6"/>
                    <a:pt x="87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5" y="16"/>
                    <a:pt x="84" y="17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17"/>
                    <a:pt x="82" y="17"/>
                    <a:pt x="82" y="17"/>
                  </a:cubicBezTo>
                  <a:cubicBezTo>
                    <a:pt x="80" y="17"/>
                    <a:pt x="79" y="15"/>
                    <a:pt x="79" y="14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4" y="5"/>
                    <a:pt x="73" y="4"/>
                    <a:pt x="72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8" y="9"/>
                    <a:pt x="57" y="10"/>
                    <a:pt x="58" y="1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2"/>
                    <a:pt x="61" y="24"/>
                    <a:pt x="5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7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2" y="28"/>
                    <a:pt x="51" y="27"/>
                    <a:pt x="51" y="2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9"/>
                    <a:pt x="42" y="19"/>
                  </a:cubicBezTo>
                  <a:cubicBezTo>
                    <a:pt x="41" y="19"/>
                    <a:pt x="40" y="19"/>
                    <a:pt x="40" y="20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9" y="28"/>
                    <a:pt x="29" y="30"/>
                    <a:pt x="30" y="32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7" y="42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5" y="45"/>
                    <a:pt x="34" y="46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8"/>
                    <a:pt x="32" y="48"/>
                    <a:pt x="31" y="48"/>
                  </a:cubicBezTo>
                  <a:cubicBezTo>
                    <a:pt x="30" y="48"/>
                    <a:pt x="29" y="48"/>
                    <a:pt x="29" y="48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8" y="43"/>
                    <a:pt x="16" y="44"/>
                    <a:pt x="16" y="4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9" y="56"/>
                    <a:pt x="10" y="58"/>
                    <a:pt x="11" y="59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5"/>
                    <a:pt x="21" y="67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0" y="70"/>
                    <a:pt x="20" y="71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8" y="75"/>
                    <a:pt x="16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5" y="74"/>
                  </a:cubicBezTo>
                  <a:cubicBezTo>
                    <a:pt x="4" y="74"/>
                    <a:pt x="2" y="75"/>
                    <a:pt x="2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0"/>
                    <a:pt x="1" y="92"/>
                    <a:pt x="3" y="92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5"/>
                    <a:pt x="15" y="95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9"/>
                    <a:pt x="15" y="99"/>
                    <a:pt x="15" y="100"/>
                  </a:cubicBezTo>
                  <a:cubicBezTo>
                    <a:pt x="15" y="100"/>
                    <a:pt x="15" y="101"/>
                    <a:pt x="15" y="101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4"/>
                    <a:pt x="13" y="105"/>
                    <a:pt x="12" y="105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1" y="108"/>
                    <a:pt x="0" y="110"/>
                    <a:pt x="0" y="111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4"/>
                    <a:pt x="4" y="126"/>
                    <a:pt x="5" y="126"/>
                  </a:cubicBezTo>
                  <a:cubicBezTo>
                    <a:pt x="5" y="126"/>
                    <a:pt x="6" y="126"/>
                    <a:pt x="6" y="126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125"/>
                    <a:pt x="16" y="125"/>
                    <a:pt x="16" y="125"/>
                  </a:cubicBezTo>
                  <a:cubicBezTo>
                    <a:pt x="17" y="125"/>
                    <a:pt x="19" y="125"/>
                    <a:pt x="19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20" y="128"/>
                    <a:pt x="20" y="129"/>
                    <a:pt x="21" y="130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21" y="133"/>
                    <a:pt x="20" y="134"/>
                    <a:pt x="19" y="135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0" y="141"/>
                    <a:pt x="9" y="143"/>
                    <a:pt x="10" y="14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6" y="156"/>
                    <a:pt x="18" y="156"/>
                    <a:pt x="19" y="156"/>
                  </a:cubicBezTo>
                  <a:cubicBezTo>
                    <a:pt x="19" y="156"/>
                    <a:pt x="20" y="156"/>
                    <a:pt x="20" y="156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9" y="152"/>
                    <a:pt x="30" y="152"/>
                    <a:pt x="31" y="152"/>
                  </a:cubicBezTo>
                  <a:cubicBezTo>
                    <a:pt x="32" y="152"/>
                    <a:pt x="33" y="152"/>
                    <a:pt x="33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4" y="154"/>
                    <a:pt x="35" y="155"/>
                    <a:pt x="36" y="155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7" y="158"/>
                    <a:pt x="36" y="159"/>
                    <a:pt x="36" y="160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9"/>
                    <a:pt x="29" y="171"/>
                    <a:pt x="31" y="173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0" y="181"/>
                    <a:pt x="41" y="181"/>
                    <a:pt x="42" y="181"/>
                  </a:cubicBezTo>
                  <a:cubicBezTo>
                    <a:pt x="43" y="181"/>
                    <a:pt x="44" y="180"/>
                    <a:pt x="44" y="180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51" y="173"/>
                    <a:pt x="52" y="172"/>
                    <a:pt x="54" y="172"/>
                  </a:cubicBezTo>
                  <a:cubicBezTo>
                    <a:pt x="54" y="172"/>
                    <a:pt x="55" y="172"/>
                    <a:pt x="55" y="172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57" y="173"/>
                    <a:pt x="58" y="173"/>
                    <a:pt x="59" y="174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1" y="175"/>
                    <a:pt x="60" y="177"/>
                    <a:pt x="60" y="178"/>
                  </a:cubicBezTo>
                  <a:cubicBezTo>
                    <a:pt x="58" y="188"/>
                    <a:pt x="58" y="188"/>
                    <a:pt x="58" y="188"/>
                  </a:cubicBezTo>
                  <a:cubicBezTo>
                    <a:pt x="57" y="189"/>
                    <a:pt x="58" y="191"/>
                    <a:pt x="60" y="192"/>
                  </a:cubicBezTo>
                  <a:cubicBezTo>
                    <a:pt x="71" y="196"/>
                    <a:pt x="71" y="196"/>
                    <a:pt x="71" y="196"/>
                  </a:cubicBezTo>
                  <a:cubicBezTo>
                    <a:pt x="71" y="196"/>
                    <a:pt x="71" y="196"/>
                    <a:pt x="72" y="196"/>
                  </a:cubicBezTo>
                  <a:cubicBezTo>
                    <a:pt x="73" y="196"/>
                    <a:pt x="74" y="195"/>
                    <a:pt x="75" y="194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4"/>
                    <a:pt x="80" y="183"/>
                    <a:pt x="82" y="183"/>
                  </a:cubicBezTo>
                  <a:cubicBezTo>
                    <a:pt x="82" y="183"/>
                    <a:pt x="83" y="183"/>
                    <a:pt x="83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4" y="183"/>
                    <a:pt x="85" y="183"/>
                    <a:pt x="86" y="183"/>
                  </a:cubicBezTo>
                  <a:cubicBezTo>
                    <a:pt x="87" y="183"/>
                    <a:pt x="87" y="183"/>
                    <a:pt x="87" y="183"/>
                  </a:cubicBezTo>
                  <a:cubicBezTo>
                    <a:pt x="89" y="184"/>
                    <a:pt x="89" y="186"/>
                    <a:pt x="89" y="18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90" y="198"/>
                    <a:pt x="92" y="200"/>
                    <a:pt x="94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7" y="200"/>
                    <a:pt x="108" y="198"/>
                    <a:pt x="109" y="197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10" y="184"/>
                    <a:pt x="112" y="183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4" y="183"/>
                    <a:pt x="115" y="183"/>
                    <a:pt x="116" y="183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16" y="183"/>
                    <a:pt x="116" y="183"/>
                    <a:pt x="117" y="183"/>
                  </a:cubicBezTo>
                  <a:cubicBezTo>
                    <a:pt x="119" y="183"/>
                    <a:pt x="119" y="184"/>
                    <a:pt x="120" y="185"/>
                  </a:cubicBezTo>
                  <a:cubicBezTo>
                    <a:pt x="124" y="194"/>
                    <a:pt x="124" y="194"/>
                    <a:pt x="124" y="194"/>
                  </a:cubicBezTo>
                  <a:cubicBezTo>
                    <a:pt x="124" y="195"/>
                    <a:pt x="126" y="196"/>
                    <a:pt x="127" y="196"/>
                  </a:cubicBezTo>
                  <a:cubicBezTo>
                    <a:pt x="127" y="196"/>
                    <a:pt x="128" y="196"/>
                    <a:pt x="128" y="196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1"/>
                    <a:pt x="142" y="189"/>
                    <a:pt x="141" y="18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8" y="177"/>
                    <a:pt x="138" y="175"/>
                    <a:pt x="140" y="174"/>
                  </a:cubicBezTo>
                  <a:cubicBezTo>
                    <a:pt x="140" y="174"/>
                    <a:pt x="140" y="174"/>
                    <a:pt x="140" y="174"/>
                  </a:cubicBezTo>
                  <a:cubicBezTo>
                    <a:pt x="141" y="173"/>
                    <a:pt x="142" y="173"/>
                    <a:pt x="143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4" y="172"/>
                    <a:pt x="144" y="172"/>
                    <a:pt x="145" y="172"/>
                  </a:cubicBezTo>
                  <a:cubicBezTo>
                    <a:pt x="146" y="172"/>
                    <a:pt x="147" y="173"/>
                    <a:pt x="148" y="173"/>
                  </a:cubicBezTo>
                  <a:cubicBezTo>
                    <a:pt x="155" y="180"/>
                    <a:pt x="155" y="180"/>
                    <a:pt x="155" y="180"/>
                  </a:cubicBezTo>
                  <a:cubicBezTo>
                    <a:pt x="155" y="180"/>
                    <a:pt x="156" y="181"/>
                    <a:pt x="157" y="181"/>
                  </a:cubicBezTo>
                  <a:cubicBezTo>
                    <a:pt x="158" y="181"/>
                    <a:pt x="159" y="181"/>
                    <a:pt x="159" y="180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71"/>
                    <a:pt x="170" y="169"/>
                    <a:pt x="169" y="168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63" y="159"/>
                    <a:pt x="161" y="158"/>
                    <a:pt x="163" y="156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4" y="155"/>
                    <a:pt x="165" y="154"/>
                    <a:pt x="165" y="153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7" y="152"/>
                    <a:pt x="168" y="152"/>
                  </a:cubicBezTo>
                  <a:cubicBezTo>
                    <a:pt x="169" y="152"/>
                    <a:pt x="170" y="152"/>
                    <a:pt x="170" y="152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79" y="156"/>
                    <a:pt x="180" y="156"/>
                    <a:pt x="180" y="156"/>
                  </a:cubicBezTo>
                  <a:cubicBezTo>
                    <a:pt x="181" y="156"/>
                    <a:pt x="182" y="156"/>
                    <a:pt x="183" y="15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90" y="143"/>
                    <a:pt x="189" y="141"/>
                    <a:pt x="188" y="140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79" y="134"/>
                    <a:pt x="177" y="133"/>
                    <a:pt x="178" y="131"/>
                  </a:cubicBezTo>
                  <a:cubicBezTo>
                    <a:pt x="178" y="130"/>
                    <a:pt x="178" y="130"/>
                    <a:pt x="178" y="130"/>
                  </a:cubicBezTo>
                  <a:cubicBezTo>
                    <a:pt x="179" y="129"/>
                    <a:pt x="179" y="128"/>
                    <a:pt x="179" y="127"/>
                  </a:cubicBezTo>
                  <a:cubicBezTo>
                    <a:pt x="179" y="127"/>
                    <a:pt x="179" y="127"/>
                    <a:pt x="179" y="127"/>
                  </a:cubicBezTo>
                  <a:cubicBezTo>
                    <a:pt x="180" y="125"/>
                    <a:pt x="182" y="125"/>
                    <a:pt x="183" y="125"/>
                  </a:cubicBezTo>
                  <a:cubicBezTo>
                    <a:pt x="183" y="125"/>
                    <a:pt x="183" y="125"/>
                    <a:pt x="184" y="125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5" y="126"/>
                    <a:pt x="196" y="124"/>
                    <a:pt x="197" y="123"/>
                  </a:cubicBezTo>
                  <a:cubicBezTo>
                    <a:pt x="199" y="111"/>
                    <a:pt x="199" y="111"/>
                    <a:pt x="199" y="111"/>
                  </a:cubicBezTo>
                  <a:cubicBezTo>
                    <a:pt x="199" y="110"/>
                    <a:pt x="198" y="108"/>
                    <a:pt x="196" y="108"/>
                  </a:cubicBezTo>
                  <a:cubicBezTo>
                    <a:pt x="187" y="105"/>
                    <a:pt x="187" y="105"/>
                    <a:pt x="187" y="105"/>
                  </a:cubicBezTo>
                  <a:cubicBezTo>
                    <a:pt x="186" y="105"/>
                    <a:pt x="184" y="104"/>
                    <a:pt x="184" y="102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4" y="101"/>
                    <a:pt x="184" y="100"/>
                    <a:pt x="184" y="100"/>
                  </a:cubicBezTo>
                  <a:cubicBezTo>
                    <a:pt x="184" y="99"/>
                    <a:pt x="184" y="99"/>
                    <a:pt x="184" y="98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4" y="95"/>
                    <a:pt x="186" y="95"/>
                    <a:pt x="187" y="94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8" y="92"/>
                    <a:pt x="199" y="90"/>
                    <a:pt x="199" y="88"/>
                  </a:cubicBezTo>
                  <a:cubicBezTo>
                    <a:pt x="197" y="77"/>
                    <a:pt x="197" y="77"/>
                    <a:pt x="197" y="77"/>
                  </a:cubicBezTo>
                  <a:cubicBezTo>
                    <a:pt x="196" y="75"/>
                    <a:pt x="195" y="74"/>
                    <a:pt x="193" y="74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2" y="75"/>
                    <a:pt x="180" y="75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1"/>
                    <a:pt x="179" y="70"/>
                    <a:pt x="178" y="6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7"/>
                    <a:pt x="179" y="65"/>
                    <a:pt x="180" y="65"/>
                  </a:cubicBezTo>
                  <a:cubicBezTo>
                    <a:pt x="188" y="59"/>
                    <a:pt x="188" y="59"/>
                    <a:pt x="188" y="59"/>
                  </a:cubicBezTo>
                  <a:cubicBezTo>
                    <a:pt x="189" y="58"/>
                    <a:pt x="190" y="56"/>
                    <a:pt x="189" y="55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2" y="44"/>
                    <a:pt x="181" y="43"/>
                    <a:pt x="180" y="43"/>
                  </a:cubicBezTo>
                  <a:cubicBezTo>
                    <a:pt x="180" y="43"/>
                    <a:pt x="179" y="43"/>
                    <a:pt x="179" y="44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70" y="48"/>
                    <a:pt x="169" y="48"/>
                    <a:pt x="168" y="48"/>
                  </a:cubicBezTo>
                  <a:cubicBezTo>
                    <a:pt x="167" y="48"/>
                    <a:pt x="166" y="48"/>
                    <a:pt x="165" y="47"/>
                  </a:cubicBezTo>
                  <a:cubicBezTo>
                    <a:pt x="165" y="47"/>
                    <a:pt x="165" y="47"/>
                    <a:pt x="165" y="47"/>
                  </a:cubicBezTo>
                  <a:cubicBezTo>
                    <a:pt x="165" y="46"/>
                    <a:pt x="164" y="45"/>
                    <a:pt x="163" y="44"/>
                  </a:cubicBezTo>
                  <a:cubicBezTo>
                    <a:pt x="163" y="44"/>
                    <a:pt x="163" y="44"/>
                    <a:pt x="163" y="44"/>
                  </a:cubicBezTo>
                  <a:cubicBezTo>
                    <a:pt x="161" y="42"/>
                    <a:pt x="163" y="40"/>
                    <a:pt x="163" y="39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0"/>
                    <a:pt x="169" y="28"/>
                    <a:pt x="168" y="27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59" y="19"/>
                    <a:pt x="158" y="19"/>
                    <a:pt x="157" y="19"/>
                  </a:cubicBezTo>
                  <a:cubicBezTo>
                    <a:pt x="156" y="19"/>
                    <a:pt x="155" y="19"/>
                    <a:pt x="155" y="20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7" y="27"/>
                    <a:pt x="146" y="28"/>
                    <a:pt x="145" y="28"/>
                  </a:cubicBezTo>
                  <a:cubicBezTo>
                    <a:pt x="144" y="28"/>
                    <a:pt x="144" y="28"/>
                    <a:pt x="143" y="27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2" y="27"/>
                    <a:pt x="141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38" y="24"/>
                    <a:pt x="138" y="22"/>
                    <a:pt x="139" y="2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0"/>
                    <a:pt x="141" y="9"/>
                    <a:pt x="139" y="8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4"/>
                    <a:pt x="127" y="4"/>
                    <a:pt x="127" y="4"/>
                  </a:cubicBezTo>
                  <a:cubicBezTo>
                    <a:pt x="126" y="4"/>
                    <a:pt x="124" y="5"/>
                    <a:pt x="124" y="6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9" y="15"/>
                    <a:pt x="119" y="17"/>
                    <a:pt x="117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5" y="17"/>
                    <a:pt x="114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0" y="16"/>
                    <a:pt x="109" y="13"/>
                    <a:pt x="109" y="1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8" y="1"/>
                    <a:pt x="107" y="0"/>
                    <a:pt x="1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5842001" y="1889125"/>
              <a:ext cx="500062" cy="496888"/>
            </a:xfrm>
            <a:custGeom>
              <a:avLst/>
              <a:gdLst>
                <a:gd name="T0" fmla="*/ 66 w 133"/>
                <a:gd name="T1" fmla="*/ 82 h 132"/>
                <a:gd name="T2" fmla="*/ 73 w 133"/>
                <a:gd name="T3" fmla="*/ 80 h 132"/>
                <a:gd name="T4" fmla="*/ 115 w 133"/>
                <a:gd name="T5" fmla="*/ 105 h 132"/>
                <a:gd name="T6" fmla="*/ 66 w 133"/>
                <a:gd name="T7" fmla="*/ 128 h 132"/>
                <a:gd name="T8" fmla="*/ 17 w 133"/>
                <a:gd name="T9" fmla="*/ 105 h 132"/>
                <a:gd name="T10" fmla="*/ 60 w 133"/>
                <a:gd name="T11" fmla="*/ 80 h 132"/>
                <a:gd name="T12" fmla="*/ 66 w 133"/>
                <a:gd name="T13" fmla="*/ 82 h 132"/>
                <a:gd name="T14" fmla="*/ 66 w 133"/>
                <a:gd name="T15" fmla="*/ 73 h 132"/>
                <a:gd name="T16" fmla="*/ 59 w 133"/>
                <a:gd name="T17" fmla="*/ 66 h 132"/>
                <a:gd name="T18" fmla="*/ 66 w 133"/>
                <a:gd name="T19" fmla="*/ 59 h 132"/>
                <a:gd name="T20" fmla="*/ 74 w 133"/>
                <a:gd name="T21" fmla="*/ 66 h 132"/>
                <a:gd name="T22" fmla="*/ 66 w 133"/>
                <a:gd name="T23" fmla="*/ 73 h 132"/>
                <a:gd name="T24" fmla="*/ 8 w 133"/>
                <a:gd name="T25" fmla="*/ 89 h 132"/>
                <a:gd name="T26" fmla="*/ 4 w 133"/>
                <a:gd name="T27" fmla="*/ 66 h 132"/>
                <a:gd name="T28" fmla="*/ 57 w 133"/>
                <a:gd name="T29" fmla="*/ 4 h 132"/>
                <a:gd name="T30" fmla="*/ 57 w 133"/>
                <a:gd name="T31" fmla="*/ 53 h 132"/>
                <a:gd name="T32" fmla="*/ 51 w 133"/>
                <a:gd name="T33" fmla="*/ 64 h 132"/>
                <a:gd name="T34" fmla="*/ 8 w 133"/>
                <a:gd name="T35" fmla="*/ 89 h 132"/>
                <a:gd name="T36" fmla="*/ 125 w 133"/>
                <a:gd name="T37" fmla="*/ 89 h 132"/>
                <a:gd name="T38" fmla="*/ 82 w 133"/>
                <a:gd name="T39" fmla="*/ 64 h 132"/>
                <a:gd name="T40" fmla="*/ 76 w 133"/>
                <a:gd name="T41" fmla="*/ 53 h 132"/>
                <a:gd name="T42" fmla="*/ 76 w 133"/>
                <a:gd name="T43" fmla="*/ 4 h 132"/>
                <a:gd name="T44" fmla="*/ 129 w 133"/>
                <a:gd name="T45" fmla="*/ 66 h 132"/>
                <a:gd name="T46" fmla="*/ 125 w 133"/>
                <a:gd name="T47" fmla="*/ 89 h 132"/>
                <a:gd name="T48" fmla="*/ 66 w 133"/>
                <a:gd name="T49" fmla="*/ 0 h 132"/>
                <a:gd name="T50" fmla="*/ 0 w 133"/>
                <a:gd name="T51" fmla="*/ 66 h 132"/>
                <a:gd name="T52" fmla="*/ 66 w 133"/>
                <a:gd name="T53" fmla="*/ 132 h 132"/>
                <a:gd name="T54" fmla="*/ 133 w 133"/>
                <a:gd name="T55" fmla="*/ 66 h 132"/>
                <a:gd name="T56" fmla="*/ 66 w 133"/>
                <a:gd name="T5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" h="132">
                  <a:moveTo>
                    <a:pt x="66" y="82"/>
                  </a:moveTo>
                  <a:cubicBezTo>
                    <a:pt x="69" y="82"/>
                    <a:pt x="71" y="81"/>
                    <a:pt x="73" y="80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04" y="119"/>
                    <a:pt x="86" y="128"/>
                    <a:pt x="66" y="128"/>
                  </a:cubicBezTo>
                  <a:cubicBezTo>
                    <a:pt x="47" y="128"/>
                    <a:pt x="29" y="119"/>
                    <a:pt x="17" y="105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2" y="81"/>
                    <a:pt x="64" y="82"/>
                    <a:pt x="66" y="82"/>
                  </a:cubicBezTo>
                  <a:moveTo>
                    <a:pt x="66" y="73"/>
                  </a:moveTo>
                  <a:cubicBezTo>
                    <a:pt x="62" y="73"/>
                    <a:pt x="59" y="70"/>
                    <a:pt x="59" y="66"/>
                  </a:cubicBezTo>
                  <a:cubicBezTo>
                    <a:pt x="59" y="62"/>
                    <a:pt x="62" y="59"/>
                    <a:pt x="66" y="59"/>
                  </a:cubicBezTo>
                  <a:cubicBezTo>
                    <a:pt x="70" y="59"/>
                    <a:pt x="74" y="62"/>
                    <a:pt x="74" y="66"/>
                  </a:cubicBezTo>
                  <a:cubicBezTo>
                    <a:pt x="74" y="70"/>
                    <a:pt x="70" y="73"/>
                    <a:pt x="66" y="73"/>
                  </a:cubicBezTo>
                  <a:moveTo>
                    <a:pt x="8" y="89"/>
                  </a:moveTo>
                  <a:cubicBezTo>
                    <a:pt x="5" y="82"/>
                    <a:pt x="4" y="74"/>
                    <a:pt x="4" y="66"/>
                  </a:cubicBezTo>
                  <a:cubicBezTo>
                    <a:pt x="4" y="34"/>
                    <a:pt x="27" y="8"/>
                    <a:pt x="57" y="4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4" y="56"/>
                    <a:pt x="51" y="60"/>
                    <a:pt x="51" y="64"/>
                  </a:cubicBezTo>
                  <a:cubicBezTo>
                    <a:pt x="8" y="89"/>
                    <a:pt x="8" y="89"/>
                    <a:pt x="8" y="89"/>
                  </a:cubicBezTo>
                  <a:moveTo>
                    <a:pt x="125" y="89"/>
                  </a:moveTo>
                  <a:cubicBezTo>
                    <a:pt x="82" y="64"/>
                    <a:pt x="82" y="64"/>
                    <a:pt x="82" y="64"/>
                  </a:cubicBezTo>
                  <a:cubicBezTo>
                    <a:pt x="82" y="60"/>
                    <a:pt x="79" y="56"/>
                    <a:pt x="76" y="5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106" y="8"/>
                    <a:pt x="129" y="34"/>
                    <a:pt x="129" y="66"/>
                  </a:cubicBezTo>
                  <a:cubicBezTo>
                    <a:pt x="129" y="74"/>
                    <a:pt x="127" y="82"/>
                    <a:pt x="125" y="89"/>
                  </a:cubicBezTo>
                  <a:moveTo>
                    <a:pt x="66" y="0"/>
                  </a:moveTo>
                  <a:cubicBezTo>
                    <a:pt x="30" y="0"/>
                    <a:pt x="0" y="29"/>
                    <a:pt x="0" y="66"/>
                  </a:cubicBezTo>
                  <a:cubicBezTo>
                    <a:pt x="0" y="102"/>
                    <a:pt x="30" y="132"/>
                    <a:pt x="66" y="132"/>
                  </a:cubicBezTo>
                  <a:cubicBezTo>
                    <a:pt x="103" y="132"/>
                    <a:pt x="133" y="102"/>
                    <a:pt x="133" y="66"/>
                  </a:cubicBezTo>
                  <a:cubicBezTo>
                    <a:pt x="133" y="29"/>
                    <a:pt x="103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43221" y="4471907"/>
            <a:ext cx="564514" cy="566910"/>
            <a:chOff x="4419601" y="4006850"/>
            <a:chExt cx="749300" cy="752481"/>
          </a:xfrm>
          <a:solidFill>
            <a:schemeClr val="bg1"/>
          </a:solidFill>
        </p:grpSpPr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4491038" y="4089405"/>
              <a:ext cx="609600" cy="669926"/>
            </a:xfrm>
            <a:custGeom>
              <a:avLst/>
              <a:gdLst>
                <a:gd name="T0" fmla="*/ 77 w 162"/>
                <a:gd name="T1" fmla="*/ 96 h 178"/>
                <a:gd name="T2" fmla="*/ 53 w 162"/>
                <a:gd name="T3" fmla="*/ 71 h 178"/>
                <a:gd name="T4" fmla="*/ 77 w 162"/>
                <a:gd name="T5" fmla="*/ 71 h 178"/>
                <a:gd name="T6" fmla="*/ 77 w 162"/>
                <a:gd name="T7" fmla="*/ 96 h 178"/>
                <a:gd name="T8" fmla="*/ 84 w 162"/>
                <a:gd name="T9" fmla="*/ 96 h 178"/>
                <a:gd name="T10" fmla="*/ 84 w 162"/>
                <a:gd name="T11" fmla="*/ 71 h 178"/>
                <a:gd name="T12" fmla="*/ 108 w 162"/>
                <a:gd name="T13" fmla="*/ 71 h 178"/>
                <a:gd name="T14" fmla="*/ 84 w 162"/>
                <a:gd name="T15" fmla="*/ 96 h 178"/>
                <a:gd name="T16" fmla="*/ 53 w 162"/>
                <a:gd name="T17" fmla="*/ 65 h 178"/>
                <a:gd name="T18" fmla="*/ 77 w 162"/>
                <a:gd name="T19" fmla="*/ 40 h 178"/>
                <a:gd name="T20" fmla="*/ 77 w 162"/>
                <a:gd name="T21" fmla="*/ 65 h 178"/>
                <a:gd name="T22" fmla="*/ 53 w 162"/>
                <a:gd name="T23" fmla="*/ 65 h 178"/>
                <a:gd name="T24" fmla="*/ 84 w 162"/>
                <a:gd name="T25" fmla="*/ 65 h 178"/>
                <a:gd name="T26" fmla="*/ 84 w 162"/>
                <a:gd name="T27" fmla="*/ 40 h 178"/>
                <a:gd name="T28" fmla="*/ 108 w 162"/>
                <a:gd name="T29" fmla="*/ 65 h 178"/>
                <a:gd name="T30" fmla="*/ 84 w 162"/>
                <a:gd name="T31" fmla="*/ 65 h 178"/>
                <a:gd name="T32" fmla="*/ 81 w 162"/>
                <a:gd name="T33" fmla="*/ 0 h 178"/>
                <a:gd name="T34" fmla="*/ 0 w 162"/>
                <a:gd name="T35" fmla="*/ 62 h 178"/>
                <a:gd name="T36" fmla="*/ 0 w 162"/>
                <a:gd name="T37" fmla="*/ 131 h 178"/>
                <a:gd name="T38" fmla="*/ 0 w 162"/>
                <a:gd name="T39" fmla="*/ 178 h 178"/>
                <a:gd name="T40" fmla="*/ 55 w 162"/>
                <a:gd name="T41" fmla="*/ 178 h 178"/>
                <a:gd name="T42" fmla="*/ 55 w 162"/>
                <a:gd name="T43" fmla="*/ 124 h 178"/>
                <a:gd name="T44" fmla="*/ 106 w 162"/>
                <a:gd name="T45" fmla="*/ 124 h 178"/>
                <a:gd name="T46" fmla="*/ 106 w 162"/>
                <a:gd name="T47" fmla="*/ 178 h 178"/>
                <a:gd name="T48" fmla="*/ 162 w 162"/>
                <a:gd name="T49" fmla="*/ 178 h 178"/>
                <a:gd name="T50" fmla="*/ 162 w 162"/>
                <a:gd name="T51" fmla="*/ 131 h 178"/>
                <a:gd name="T52" fmla="*/ 162 w 162"/>
                <a:gd name="T53" fmla="*/ 62 h 178"/>
                <a:gd name="T54" fmla="*/ 81 w 162"/>
                <a:gd name="T5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2" h="178">
                  <a:moveTo>
                    <a:pt x="77" y="96"/>
                  </a:moveTo>
                  <a:cubicBezTo>
                    <a:pt x="64" y="95"/>
                    <a:pt x="54" y="84"/>
                    <a:pt x="53" y="71"/>
                  </a:cubicBezTo>
                  <a:cubicBezTo>
                    <a:pt x="77" y="71"/>
                    <a:pt x="77" y="71"/>
                    <a:pt x="77" y="71"/>
                  </a:cubicBezTo>
                  <a:cubicBezTo>
                    <a:pt x="77" y="96"/>
                    <a:pt x="77" y="96"/>
                    <a:pt x="77" y="96"/>
                  </a:cubicBezTo>
                  <a:moveTo>
                    <a:pt x="84" y="96"/>
                  </a:moveTo>
                  <a:cubicBezTo>
                    <a:pt x="84" y="71"/>
                    <a:pt x="84" y="71"/>
                    <a:pt x="84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84"/>
                    <a:pt x="97" y="95"/>
                    <a:pt x="84" y="96"/>
                  </a:cubicBezTo>
                  <a:moveTo>
                    <a:pt x="53" y="65"/>
                  </a:moveTo>
                  <a:cubicBezTo>
                    <a:pt x="54" y="52"/>
                    <a:pt x="64" y="42"/>
                    <a:pt x="77" y="40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53" y="65"/>
                    <a:pt x="53" y="65"/>
                    <a:pt x="53" y="65"/>
                  </a:cubicBezTo>
                  <a:moveTo>
                    <a:pt x="84" y="65"/>
                  </a:moveTo>
                  <a:cubicBezTo>
                    <a:pt x="84" y="40"/>
                    <a:pt x="84" y="40"/>
                    <a:pt x="84" y="40"/>
                  </a:cubicBezTo>
                  <a:cubicBezTo>
                    <a:pt x="97" y="42"/>
                    <a:pt x="107" y="52"/>
                    <a:pt x="108" y="65"/>
                  </a:cubicBezTo>
                  <a:cubicBezTo>
                    <a:pt x="84" y="65"/>
                    <a:pt x="84" y="65"/>
                    <a:pt x="84" y="65"/>
                  </a:cubicBezTo>
                  <a:moveTo>
                    <a:pt x="81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81" y="0"/>
                    <a:pt x="81" y="0"/>
                    <a:pt x="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4419601" y="4006850"/>
              <a:ext cx="749300" cy="360363"/>
            </a:xfrm>
            <a:custGeom>
              <a:avLst/>
              <a:gdLst>
                <a:gd name="T0" fmla="*/ 100 w 199"/>
                <a:gd name="T1" fmla="*/ 0 h 96"/>
                <a:gd name="T2" fmla="*/ 96 w 199"/>
                <a:gd name="T3" fmla="*/ 2 h 96"/>
                <a:gd name="T4" fmla="*/ 2 w 199"/>
                <a:gd name="T5" fmla="*/ 73 h 96"/>
                <a:gd name="T6" fmla="*/ 0 w 199"/>
                <a:gd name="T7" fmla="*/ 78 h 96"/>
                <a:gd name="T8" fmla="*/ 0 w 199"/>
                <a:gd name="T9" fmla="*/ 89 h 96"/>
                <a:gd name="T10" fmla="*/ 6 w 199"/>
                <a:gd name="T11" fmla="*/ 96 h 96"/>
                <a:gd name="T12" fmla="*/ 6 w 199"/>
                <a:gd name="T13" fmla="*/ 96 h 96"/>
                <a:gd name="T14" fmla="*/ 12 w 199"/>
                <a:gd name="T15" fmla="*/ 89 h 96"/>
                <a:gd name="T16" fmla="*/ 12 w 199"/>
                <a:gd name="T17" fmla="*/ 81 h 96"/>
                <a:gd name="T18" fmla="*/ 100 w 199"/>
                <a:gd name="T19" fmla="*/ 14 h 96"/>
                <a:gd name="T20" fmla="*/ 187 w 199"/>
                <a:gd name="T21" fmla="*/ 81 h 96"/>
                <a:gd name="T22" fmla="*/ 187 w 199"/>
                <a:gd name="T23" fmla="*/ 89 h 96"/>
                <a:gd name="T24" fmla="*/ 193 w 199"/>
                <a:gd name="T25" fmla="*/ 96 h 96"/>
                <a:gd name="T26" fmla="*/ 193 w 199"/>
                <a:gd name="T27" fmla="*/ 96 h 96"/>
                <a:gd name="T28" fmla="*/ 199 w 199"/>
                <a:gd name="T29" fmla="*/ 89 h 96"/>
                <a:gd name="T30" fmla="*/ 199 w 199"/>
                <a:gd name="T31" fmla="*/ 78 h 96"/>
                <a:gd name="T32" fmla="*/ 197 w 199"/>
                <a:gd name="T33" fmla="*/ 73 h 96"/>
                <a:gd name="T34" fmla="*/ 161 w 199"/>
                <a:gd name="T35" fmla="*/ 46 h 96"/>
                <a:gd name="T36" fmla="*/ 161 w 199"/>
                <a:gd name="T37" fmla="*/ 16 h 96"/>
                <a:gd name="T38" fmla="*/ 161 w 199"/>
                <a:gd name="T39" fmla="*/ 16 h 96"/>
                <a:gd name="T40" fmla="*/ 168 w 199"/>
                <a:gd name="T41" fmla="*/ 10 h 96"/>
                <a:gd name="T42" fmla="*/ 168 w 199"/>
                <a:gd name="T43" fmla="*/ 10 h 96"/>
                <a:gd name="T44" fmla="*/ 161 w 199"/>
                <a:gd name="T45" fmla="*/ 4 h 96"/>
                <a:gd name="T46" fmla="*/ 161 w 199"/>
                <a:gd name="T47" fmla="*/ 4 h 96"/>
                <a:gd name="T48" fmla="*/ 148 w 199"/>
                <a:gd name="T49" fmla="*/ 4 h 96"/>
                <a:gd name="T50" fmla="*/ 147 w 199"/>
                <a:gd name="T51" fmla="*/ 4 h 96"/>
                <a:gd name="T52" fmla="*/ 141 w 199"/>
                <a:gd name="T53" fmla="*/ 10 h 96"/>
                <a:gd name="T54" fmla="*/ 141 w 199"/>
                <a:gd name="T55" fmla="*/ 10 h 96"/>
                <a:gd name="T56" fmla="*/ 147 w 199"/>
                <a:gd name="T57" fmla="*/ 16 h 96"/>
                <a:gd name="T58" fmla="*/ 148 w 199"/>
                <a:gd name="T59" fmla="*/ 16 h 96"/>
                <a:gd name="T60" fmla="*/ 148 w 199"/>
                <a:gd name="T61" fmla="*/ 36 h 96"/>
                <a:gd name="T62" fmla="*/ 103 w 199"/>
                <a:gd name="T63" fmla="*/ 2 h 96"/>
                <a:gd name="T64" fmla="*/ 100 w 199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9" h="96">
                  <a:moveTo>
                    <a:pt x="100" y="0"/>
                  </a:moveTo>
                  <a:cubicBezTo>
                    <a:pt x="98" y="0"/>
                    <a:pt x="97" y="1"/>
                    <a:pt x="96" y="2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5"/>
                    <a:pt x="0" y="76"/>
                    <a:pt x="0" y="7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10" y="96"/>
                    <a:pt x="12" y="93"/>
                    <a:pt x="12" y="89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7" y="89"/>
                    <a:pt x="187" y="89"/>
                    <a:pt x="187" y="89"/>
                  </a:cubicBezTo>
                  <a:cubicBezTo>
                    <a:pt x="187" y="93"/>
                    <a:pt x="189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6" y="96"/>
                    <a:pt x="199" y="93"/>
                    <a:pt x="199" y="89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9" y="76"/>
                    <a:pt x="198" y="75"/>
                    <a:pt x="197" y="73"/>
                  </a:cubicBezTo>
                  <a:cubicBezTo>
                    <a:pt x="161" y="46"/>
                    <a:pt x="161" y="46"/>
                    <a:pt x="161" y="4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5" y="16"/>
                    <a:pt x="168" y="13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6"/>
                    <a:pt x="165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4" y="4"/>
                    <a:pt x="141" y="6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3"/>
                    <a:pt x="144" y="16"/>
                    <a:pt x="147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2" y="1"/>
                    <a:pt x="101" y="0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69986" y="4471911"/>
            <a:ext cx="618335" cy="566906"/>
            <a:chOff x="6977066" y="4006851"/>
            <a:chExt cx="820738" cy="752475"/>
          </a:xfrm>
          <a:solidFill>
            <a:schemeClr val="bg1"/>
          </a:solidFill>
        </p:grpSpPr>
        <p:sp>
          <p:nvSpPr>
            <p:cNvPr id="21" name="Freeform 15"/>
            <p:cNvSpPr/>
            <p:nvPr/>
          </p:nvSpPr>
          <p:spPr bwMode="auto">
            <a:xfrm>
              <a:off x="7305676" y="4306887"/>
              <a:ext cx="160338" cy="150813"/>
            </a:xfrm>
            <a:custGeom>
              <a:avLst/>
              <a:gdLst>
                <a:gd name="T0" fmla="*/ 22 w 43"/>
                <a:gd name="T1" fmla="*/ 0 h 40"/>
                <a:gd name="T2" fmla="*/ 8 w 43"/>
                <a:gd name="T3" fmla="*/ 6 h 40"/>
                <a:gd name="T4" fmla="*/ 8 w 43"/>
                <a:gd name="T5" fmla="*/ 34 h 40"/>
                <a:gd name="T6" fmla="*/ 22 w 43"/>
                <a:gd name="T7" fmla="*/ 40 h 40"/>
                <a:gd name="T8" fmla="*/ 36 w 43"/>
                <a:gd name="T9" fmla="*/ 34 h 40"/>
                <a:gd name="T10" fmla="*/ 42 w 43"/>
                <a:gd name="T11" fmla="*/ 17 h 40"/>
                <a:gd name="T12" fmla="*/ 38 w 43"/>
                <a:gd name="T13" fmla="*/ 18 h 40"/>
                <a:gd name="T14" fmla="*/ 18 w 43"/>
                <a:gd name="T15" fmla="*/ 24 h 40"/>
                <a:gd name="T16" fmla="*/ 24 w 43"/>
                <a:gd name="T17" fmla="*/ 4 h 40"/>
                <a:gd name="T18" fmla="*/ 25 w 43"/>
                <a:gd name="T19" fmla="*/ 0 h 40"/>
                <a:gd name="T20" fmla="*/ 22 w 43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0">
                  <a:moveTo>
                    <a:pt x="22" y="0"/>
                  </a:moveTo>
                  <a:cubicBezTo>
                    <a:pt x="17" y="0"/>
                    <a:pt x="12" y="2"/>
                    <a:pt x="8" y="6"/>
                  </a:cubicBezTo>
                  <a:cubicBezTo>
                    <a:pt x="0" y="14"/>
                    <a:pt x="0" y="26"/>
                    <a:pt x="8" y="34"/>
                  </a:cubicBezTo>
                  <a:cubicBezTo>
                    <a:pt x="12" y="38"/>
                    <a:pt x="17" y="40"/>
                    <a:pt x="22" y="40"/>
                  </a:cubicBezTo>
                  <a:cubicBezTo>
                    <a:pt x="27" y="40"/>
                    <a:pt x="32" y="38"/>
                    <a:pt x="36" y="34"/>
                  </a:cubicBezTo>
                  <a:cubicBezTo>
                    <a:pt x="41" y="30"/>
                    <a:pt x="43" y="23"/>
                    <a:pt x="42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7138989" y="4156074"/>
              <a:ext cx="496888" cy="452439"/>
            </a:xfrm>
            <a:custGeom>
              <a:avLst/>
              <a:gdLst>
                <a:gd name="T0" fmla="*/ 66 w 132"/>
                <a:gd name="T1" fmla="*/ 0 h 120"/>
                <a:gd name="T2" fmla="*/ 24 w 132"/>
                <a:gd name="T3" fmla="*/ 18 h 120"/>
                <a:gd name="T4" fmla="*/ 24 w 132"/>
                <a:gd name="T5" fmla="*/ 102 h 120"/>
                <a:gd name="T6" fmla="*/ 66 w 132"/>
                <a:gd name="T7" fmla="*/ 120 h 120"/>
                <a:gd name="T8" fmla="*/ 109 w 132"/>
                <a:gd name="T9" fmla="*/ 102 h 120"/>
                <a:gd name="T10" fmla="*/ 112 w 132"/>
                <a:gd name="T11" fmla="*/ 22 h 120"/>
                <a:gd name="T12" fmla="*/ 107 w 132"/>
                <a:gd name="T13" fmla="*/ 27 h 120"/>
                <a:gd name="T14" fmla="*/ 98 w 132"/>
                <a:gd name="T15" fmla="*/ 36 h 120"/>
                <a:gd name="T16" fmla="*/ 94 w 132"/>
                <a:gd name="T17" fmla="*/ 88 h 120"/>
                <a:gd name="T18" fmla="*/ 66 w 132"/>
                <a:gd name="T19" fmla="*/ 100 h 120"/>
                <a:gd name="T20" fmla="*/ 38 w 132"/>
                <a:gd name="T21" fmla="*/ 88 h 120"/>
                <a:gd name="T22" fmla="*/ 38 w 132"/>
                <a:gd name="T23" fmla="*/ 32 h 120"/>
                <a:gd name="T24" fmla="*/ 66 w 132"/>
                <a:gd name="T25" fmla="*/ 20 h 120"/>
                <a:gd name="T26" fmla="*/ 90 w 132"/>
                <a:gd name="T27" fmla="*/ 28 h 120"/>
                <a:gd name="T28" fmla="*/ 99 w 132"/>
                <a:gd name="T29" fmla="*/ 20 h 120"/>
                <a:gd name="T30" fmla="*/ 105 w 132"/>
                <a:gd name="T31" fmla="*/ 14 h 120"/>
                <a:gd name="T32" fmla="*/ 66 w 132"/>
                <a:gd name="T3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20">
                  <a:moveTo>
                    <a:pt x="66" y="0"/>
                  </a:moveTo>
                  <a:cubicBezTo>
                    <a:pt x="51" y="0"/>
                    <a:pt x="36" y="6"/>
                    <a:pt x="24" y="18"/>
                  </a:cubicBezTo>
                  <a:cubicBezTo>
                    <a:pt x="0" y="41"/>
                    <a:pt x="0" y="79"/>
                    <a:pt x="24" y="102"/>
                  </a:cubicBezTo>
                  <a:cubicBezTo>
                    <a:pt x="36" y="114"/>
                    <a:pt x="51" y="120"/>
                    <a:pt x="66" y="120"/>
                  </a:cubicBezTo>
                  <a:cubicBezTo>
                    <a:pt x="82" y="120"/>
                    <a:pt x="97" y="114"/>
                    <a:pt x="109" y="102"/>
                  </a:cubicBezTo>
                  <a:cubicBezTo>
                    <a:pt x="131" y="80"/>
                    <a:pt x="132" y="45"/>
                    <a:pt x="112" y="22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110" y="51"/>
                    <a:pt x="109" y="74"/>
                    <a:pt x="94" y="88"/>
                  </a:cubicBezTo>
                  <a:cubicBezTo>
                    <a:pt x="87" y="96"/>
                    <a:pt x="76" y="100"/>
                    <a:pt x="66" y="100"/>
                  </a:cubicBezTo>
                  <a:cubicBezTo>
                    <a:pt x="56" y="100"/>
                    <a:pt x="46" y="96"/>
                    <a:pt x="38" y="88"/>
                  </a:cubicBezTo>
                  <a:cubicBezTo>
                    <a:pt x="22" y="73"/>
                    <a:pt x="22" y="47"/>
                    <a:pt x="38" y="32"/>
                  </a:cubicBezTo>
                  <a:cubicBezTo>
                    <a:pt x="46" y="24"/>
                    <a:pt x="56" y="20"/>
                    <a:pt x="66" y="20"/>
                  </a:cubicBezTo>
                  <a:cubicBezTo>
                    <a:pt x="75" y="20"/>
                    <a:pt x="83" y="23"/>
                    <a:pt x="90" y="28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94" y="5"/>
                    <a:pt x="80" y="0"/>
                    <a:pt x="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6977066" y="4006851"/>
              <a:ext cx="820738" cy="752475"/>
            </a:xfrm>
            <a:custGeom>
              <a:avLst/>
              <a:gdLst>
                <a:gd name="T0" fmla="*/ 109 w 218"/>
                <a:gd name="T1" fmla="*/ 0 h 200"/>
                <a:gd name="T2" fmla="*/ 39 w 218"/>
                <a:gd name="T3" fmla="*/ 29 h 200"/>
                <a:gd name="T4" fmla="*/ 39 w 218"/>
                <a:gd name="T5" fmla="*/ 171 h 200"/>
                <a:gd name="T6" fmla="*/ 109 w 218"/>
                <a:gd name="T7" fmla="*/ 200 h 200"/>
                <a:gd name="T8" fmla="*/ 180 w 218"/>
                <a:gd name="T9" fmla="*/ 171 h 200"/>
                <a:gd name="T10" fmla="*/ 193 w 218"/>
                <a:gd name="T11" fmla="*/ 45 h 200"/>
                <a:gd name="T12" fmla="*/ 192 w 218"/>
                <a:gd name="T13" fmla="*/ 46 h 200"/>
                <a:gd name="T14" fmla="*/ 181 w 218"/>
                <a:gd name="T15" fmla="*/ 46 h 200"/>
                <a:gd name="T16" fmla="*/ 169 w 218"/>
                <a:gd name="T17" fmla="*/ 47 h 200"/>
                <a:gd name="T18" fmla="*/ 169 w 218"/>
                <a:gd name="T19" fmla="*/ 47 h 200"/>
                <a:gd name="T20" fmla="*/ 166 w 218"/>
                <a:gd name="T21" fmla="*/ 157 h 200"/>
                <a:gd name="T22" fmla="*/ 109 w 218"/>
                <a:gd name="T23" fmla="*/ 180 h 200"/>
                <a:gd name="T24" fmla="*/ 53 w 218"/>
                <a:gd name="T25" fmla="*/ 157 h 200"/>
                <a:gd name="T26" fmla="*/ 53 w 218"/>
                <a:gd name="T27" fmla="*/ 44 h 200"/>
                <a:gd name="T28" fmla="*/ 109 w 218"/>
                <a:gd name="T29" fmla="*/ 20 h 200"/>
                <a:gd name="T30" fmla="*/ 162 w 218"/>
                <a:gd name="T31" fmla="*/ 40 h 200"/>
                <a:gd name="T32" fmla="*/ 162 w 218"/>
                <a:gd name="T33" fmla="*/ 40 h 200"/>
                <a:gd name="T34" fmla="*/ 163 w 218"/>
                <a:gd name="T35" fmla="*/ 28 h 200"/>
                <a:gd name="T36" fmla="*/ 164 w 218"/>
                <a:gd name="T37" fmla="*/ 17 h 200"/>
                <a:gd name="T38" fmla="*/ 164 w 218"/>
                <a:gd name="T39" fmla="*/ 17 h 200"/>
                <a:gd name="T40" fmla="*/ 109 w 218"/>
                <a:gd name="T4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" h="200">
                  <a:moveTo>
                    <a:pt x="109" y="0"/>
                  </a:moveTo>
                  <a:cubicBezTo>
                    <a:pt x="84" y="0"/>
                    <a:pt x="58" y="10"/>
                    <a:pt x="39" y="29"/>
                  </a:cubicBezTo>
                  <a:cubicBezTo>
                    <a:pt x="0" y="68"/>
                    <a:pt x="0" y="132"/>
                    <a:pt x="39" y="171"/>
                  </a:cubicBezTo>
                  <a:cubicBezTo>
                    <a:pt x="58" y="190"/>
                    <a:pt x="84" y="200"/>
                    <a:pt x="109" y="200"/>
                  </a:cubicBezTo>
                  <a:cubicBezTo>
                    <a:pt x="135" y="200"/>
                    <a:pt x="160" y="190"/>
                    <a:pt x="180" y="171"/>
                  </a:cubicBezTo>
                  <a:cubicBezTo>
                    <a:pt x="214" y="137"/>
                    <a:pt x="218" y="84"/>
                    <a:pt x="193" y="45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97" y="79"/>
                    <a:pt x="196" y="127"/>
                    <a:pt x="166" y="157"/>
                  </a:cubicBezTo>
                  <a:cubicBezTo>
                    <a:pt x="150" y="172"/>
                    <a:pt x="130" y="180"/>
                    <a:pt x="109" y="180"/>
                  </a:cubicBezTo>
                  <a:cubicBezTo>
                    <a:pt x="89" y="180"/>
                    <a:pt x="68" y="172"/>
                    <a:pt x="53" y="157"/>
                  </a:cubicBezTo>
                  <a:cubicBezTo>
                    <a:pt x="22" y="125"/>
                    <a:pt x="22" y="75"/>
                    <a:pt x="53" y="44"/>
                  </a:cubicBezTo>
                  <a:cubicBezTo>
                    <a:pt x="68" y="28"/>
                    <a:pt x="89" y="20"/>
                    <a:pt x="109" y="20"/>
                  </a:cubicBezTo>
                  <a:cubicBezTo>
                    <a:pt x="128" y="20"/>
                    <a:pt x="147" y="27"/>
                    <a:pt x="162" y="40"/>
                  </a:cubicBezTo>
                  <a:cubicBezTo>
                    <a:pt x="162" y="40"/>
                    <a:pt x="162" y="40"/>
                    <a:pt x="162" y="4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48" y="6"/>
                    <a:pt x="128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7388235" y="4010030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7388226" y="4010025"/>
              <a:ext cx="376239" cy="373063"/>
            </a:xfrm>
            <a:custGeom>
              <a:avLst/>
              <a:gdLst>
                <a:gd name="T0" fmla="*/ 177 w 237"/>
                <a:gd name="T1" fmla="*/ 0 h 235"/>
                <a:gd name="T2" fmla="*/ 135 w 237"/>
                <a:gd name="T3" fmla="*/ 40 h 235"/>
                <a:gd name="T4" fmla="*/ 132 w 237"/>
                <a:gd name="T5" fmla="*/ 95 h 235"/>
                <a:gd name="T6" fmla="*/ 23 w 237"/>
                <a:gd name="T7" fmla="*/ 201 h 235"/>
                <a:gd name="T8" fmla="*/ 26 w 237"/>
                <a:gd name="T9" fmla="*/ 152 h 235"/>
                <a:gd name="T10" fmla="*/ 4 w 237"/>
                <a:gd name="T11" fmla="*/ 223 h 235"/>
                <a:gd name="T12" fmla="*/ 0 w 237"/>
                <a:gd name="T13" fmla="*/ 235 h 235"/>
                <a:gd name="T14" fmla="*/ 7 w 237"/>
                <a:gd name="T15" fmla="*/ 232 h 235"/>
                <a:gd name="T16" fmla="*/ 12 w 237"/>
                <a:gd name="T17" fmla="*/ 232 h 235"/>
                <a:gd name="T18" fmla="*/ 83 w 237"/>
                <a:gd name="T19" fmla="*/ 211 h 235"/>
                <a:gd name="T20" fmla="*/ 33 w 237"/>
                <a:gd name="T21" fmla="*/ 211 h 235"/>
                <a:gd name="T22" fmla="*/ 140 w 237"/>
                <a:gd name="T23" fmla="*/ 104 h 235"/>
                <a:gd name="T24" fmla="*/ 194 w 237"/>
                <a:gd name="T25" fmla="*/ 100 h 235"/>
                <a:gd name="T26" fmla="*/ 237 w 237"/>
                <a:gd name="T27" fmla="*/ 57 h 235"/>
                <a:gd name="T28" fmla="*/ 182 w 237"/>
                <a:gd name="T29" fmla="*/ 62 h 235"/>
                <a:gd name="T30" fmla="*/ 173 w 237"/>
                <a:gd name="T31" fmla="*/ 62 h 235"/>
                <a:gd name="T32" fmla="*/ 173 w 237"/>
                <a:gd name="T33" fmla="*/ 55 h 235"/>
                <a:gd name="T34" fmla="*/ 177 w 237"/>
                <a:gd name="T3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177" y="0"/>
                  </a:moveTo>
                  <a:lnTo>
                    <a:pt x="135" y="40"/>
                  </a:lnTo>
                  <a:lnTo>
                    <a:pt x="132" y="95"/>
                  </a:lnTo>
                  <a:lnTo>
                    <a:pt x="23" y="201"/>
                  </a:lnTo>
                  <a:lnTo>
                    <a:pt x="26" y="152"/>
                  </a:lnTo>
                  <a:lnTo>
                    <a:pt x="4" y="223"/>
                  </a:lnTo>
                  <a:lnTo>
                    <a:pt x="0" y="235"/>
                  </a:lnTo>
                  <a:lnTo>
                    <a:pt x="7" y="232"/>
                  </a:lnTo>
                  <a:lnTo>
                    <a:pt x="12" y="232"/>
                  </a:lnTo>
                  <a:lnTo>
                    <a:pt x="83" y="211"/>
                  </a:lnTo>
                  <a:lnTo>
                    <a:pt x="33" y="211"/>
                  </a:lnTo>
                  <a:lnTo>
                    <a:pt x="140" y="104"/>
                  </a:lnTo>
                  <a:lnTo>
                    <a:pt x="194" y="100"/>
                  </a:lnTo>
                  <a:lnTo>
                    <a:pt x="237" y="57"/>
                  </a:lnTo>
                  <a:lnTo>
                    <a:pt x="182" y="62"/>
                  </a:lnTo>
                  <a:lnTo>
                    <a:pt x="173" y="62"/>
                  </a:lnTo>
                  <a:lnTo>
                    <a:pt x="173" y="55"/>
                  </a:lnTo>
                  <a:lnTo>
                    <a:pt x="1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26" name="TextBox 76"/>
          <p:cNvSpPr txBox="1"/>
          <p:nvPr/>
        </p:nvSpPr>
        <p:spPr>
          <a:xfrm>
            <a:off x="5532443" y="1364037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70579" y="1710857"/>
            <a:ext cx="2422268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8826986" y="431573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65122" y="4662559"/>
            <a:ext cx="2422268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2277309" y="431573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15445" y="4662559"/>
            <a:ext cx="2422268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Oval 4"/>
          <p:cNvSpPr/>
          <p:nvPr/>
        </p:nvSpPr>
        <p:spPr>
          <a:xfrm>
            <a:off x="2142660" y="2330245"/>
            <a:ext cx="1142811" cy="1149368"/>
          </a:xfrm>
          <a:prstGeom prst="teardrop">
            <a:avLst/>
          </a:prstGeom>
          <a:solidFill>
            <a:srgbClr val="FB293E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Oval 5"/>
          <p:cNvSpPr/>
          <p:nvPr/>
        </p:nvSpPr>
        <p:spPr>
          <a:xfrm flipH="1">
            <a:off x="4389545" y="4094899"/>
            <a:ext cx="1142811" cy="1149368"/>
          </a:xfrm>
          <a:prstGeom prst="teardrop">
            <a:avLst/>
          </a:prstGeom>
          <a:solidFill>
            <a:srgbClr val="FB293E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Oval 6"/>
          <p:cNvSpPr/>
          <p:nvPr/>
        </p:nvSpPr>
        <p:spPr>
          <a:xfrm>
            <a:off x="6722848" y="2366253"/>
            <a:ext cx="1142811" cy="1149368"/>
          </a:xfrm>
          <a:prstGeom prst="teardrop">
            <a:avLst/>
          </a:prstGeom>
          <a:solidFill>
            <a:srgbClr val="FB293E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7"/>
          <p:cNvSpPr/>
          <p:nvPr/>
        </p:nvSpPr>
        <p:spPr>
          <a:xfrm flipH="1">
            <a:off x="8969733" y="4130907"/>
            <a:ext cx="1142811" cy="1149368"/>
          </a:xfrm>
          <a:prstGeom prst="teardrop">
            <a:avLst/>
          </a:prstGeom>
          <a:solidFill>
            <a:srgbClr val="FB293E"/>
          </a:solidFill>
          <a:ln w="76200"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2" name="Group 20"/>
          <p:cNvGrpSpPr/>
          <p:nvPr/>
        </p:nvGrpSpPr>
        <p:grpSpPr>
          <a:xfrm>
            <a:off x="2498949" y="2655307"/>
            <a:ext cx="430232" cy="438723"/>
            <a:chOff x="7160655" y="2178006"/>
            <a:chExt cx="379359" cy="386846"/>
          </a:xfrm>
          <a:solidFill>
            <a:srgbClr val="FDF2E7"/>
          </a:solidFill>
          <a:effectLst/>
        </p:grpSpPr>
        <p:sp>
          <p:nvSpPr>
            <p:cNvPr id="13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4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6" name="Freeform 62"/>
          <p:cNvSpPr>
            <a:spLocks noEditPoints="1"/>
          </p:cNvSpPr>
          <p:nvPr/>
        </p:nvSpPr>
        <p:spPr bwMode="auto">
          <a:xfrm>
            <a:off x="9337345" y="4406550"/>
            <a:ext cx="407588" cy="549112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rgbClr val="FDF2E7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7" name="Group 31"/>
          <p:cNvGrpSpPr/>
          <p:nvPr/>
        </p:nvGrpSpPr>
        <p:grpSpPr>
          <a:xfrm>
            <a:off x="4724604" y="4559646"/>
            <a:ext cx="472690" cy="294369"/>
            <a:chOff x="2942785" y="3296116"/>
            <a:chExt cx="416796" cy="259561"/>
          </a:xfrm>
          <a:solidFill>
            <a:srgbClr val="FDF2E7"/>
          </a:solidFill>
          <a:effectLst/>
        </p:grpSpPr>
        <p:sp>
          <p:nvSpPr>
            <p:cNvPr id="18" name="Freeform 95"/>
            <p:cNvSpPr>
              <a:spLocks noEditPoints="1"/>
            </p:cNvSpPr>
            <p:nvPr/>
          </p:nvSpPr>
          <p:spPr bwMode="auto">
            <a:xfrm>
              <a:off x="2942785" y="3296116"/>
              <a:ext cx="416796" cy="25956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96"/>
            <p:cNvSpPr>
              <a:spLocks noChangeArrowheads="1"/>
            </p:cNvSpPr>
            <p:nvPr/>
          </p:nvSpPr>
          <p:spPr bwMode="auto">
            <a:xfrm>
              <a:off x="3000187" y="3351023"/>
              <a:ext cx="79865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97"/>
            <p:cNvSpPr>
              <a:spLocks noChangeArrowheads="1"/>
            </p:cNvSpPr>
            <p:nvPr/>
          </p:nvSpPr>
          <p:spPr bwMode="auto">
            <a:xfrm>
              <a:off x="3092532" y="3351023"/>
              <a:ext cx="77370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1" name="Group 35"/>
          <p:cNvGrpSpPr/>
          <p:nvPr/>
        </p:nvGrpSpPr>
        <p:grpSpPr>
          <a:xfrm>
            <a:off x="6985435" y="2645733"/>
            <a:ext cx="594315" cy="590406"/>
            <a:chOff x="6853673" y="3715407"/>
            <a:chExt cx="379359" cy="376864"/>
          </a:xfrm>
          <a:solidFill>
            <a:srgbClr val="FDF2E7"/>
          </a:solidFill>
          <a:effectLst/>
        </p:grpSpPr>
        <p:sp>
          <p:nvSpPr>
            <p:cNvPr id="22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9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0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2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3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4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6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7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40" name="TextBox 76"/>
          <p:cNvSpPr txBox="1"/>
          <p:nvPr/>
        </p:nvSpPr>
        <p:spPr>
          <a:xfrm>
            <a:off x="1912634" y="3813112"/>
            <a:ext cx="138969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u="sng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571045" y="4195992"/>
            <a:ext cx="2072871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4287333" y="2330245"/>
            <a:ext cx="138969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u="sng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56089" y="2713125"/>
            <a:ext cx="205218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6677679" y="3813112"/>
            <a:ext cx="138969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u="sng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346435" y="4195992"/>
            <a:ext cx="205218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8900018" y="2330245"/>
            <a:ext cx="1389692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600" u="sng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568774" y="2713125"/>
            <a:ext cx="205218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60872"/>
            <a:ext cx="4452994" cy="5697127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1201776" y="292116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第叁章节</a:t>
            </a:r>
            <a:endParaRPr lang="zh-CN" altLang="en-US" sz="6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1776" y="4468110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201776" y="3903784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01776" y="4915116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等腰三角形 4"/>
          <p:cNvSpPr/>
          <p:nvPr/>
        </p:nvSpPr>
        <p:spPr>
          <a:xfrm rot="10800000">
            <a:off x="4899512" y="3568756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等腰三角形 4"/>
          <p:cNvSpPr/>
          <p:nvPr/>
        </p:nvSpPr>
        <p:spPr>
          <a:xfrm rot="3293338">
            <a:off x="6478107" y="4102519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36966" y="2619873"/>
            <a:ext cx="876002" cy="87600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rgbClr val="FDF2E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04</a:t>
            </a:r>
            <a:endParaRPr lang="zh-CN" altLang="en-US" sz="2000" dirty="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379231" y="1743871"/>
            <a:ext cx="876002" cy="87600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rgbClr val="FDF2E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01</a:t>
            </a:r>
            <a:endParaRPr lang="zh-CN" altLang="en-US" sz="2000" dirty="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890163" y="3569080"/>
            <a:ext cx="876002" cy="87600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rgbClr val="FDF2E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02</a:t>
            </a:r>
            <a:endParaRPr lang="zh-CN" altLang="en-US" sz="2000" dirty="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51577" y="4471742"/>
            <a:ext cx="876002" cy="87600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rgbClr val="FDF2E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03</a:t>
            </a:r>
            <a:endParaRPr lang="zh-CN" altLang="en-US" sz="2000" dirty="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等腰三角形 4"/>
          <p:cNvSpPr/>
          <p:nvPr/>
        </p:nvSpPr>
        <p:spPr>
          <a:xfrm rot="10800000" flipH="1" flipV="1">
            <a:off x="7163068" y="2633504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等腰三角形 4"/>
          <p:cNvSpPr/>
          <p:nvPr/>
        </p:nvSpPr>
        <p:spPr>
          <a:xfrm rot="3293338" flipH="1" flipV="1">
            <a:off x="5800137" y="2055140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rgbClr val="FDF2E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7534739" y="1715590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8052648" y="3548661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1773130" y="2678110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2291039" y="4511181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Arc 20"/>
          <p:cNvSpPr/>
          <p:nvPr/>
        </p:nvSpPr>
        <p:spPr>
          <a:xfrm>
            <a:off x="1666782" y="2655887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solidFill>
            <a:srgbClr val="FB293E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Arc 21"/>
          <p:cNvSpPr/>
          <p:nvPr/>
        </p:nvSpPr>
        <p:spPr>
          <a:xfrm flipH="1">
            <a:off x="5358317" y="2655887"/>
            <a:ext cx="1546225" cy="1544637"/>
          </a:xfrm>
          <a:prstGeom prst="arc">
            <a:avLst>
              <a:gd name="adj1" fmla="val 17379292"/>
              <a:gd name="adj2" fmla="val 8825709"/>
            </a:avLst>
          </a:prstGeom>
          <a:solidFill>
            <a:srgbClr val="FB293E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1970856" y="1961525"/>
            <a:ext cx="9380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85%</a:t>
            </a:r>
            <a:endParaRPr lang="en-US" sz="32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5662391" y="1961525"/>
            <a:ext cx="9380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73%</a:t>
            </a:r>
            <a:endParaRPr lang="en-US" sz="32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Arc 37"/>
          <p:cNvSpPr/>
          <p:nvPr/>
        </p:nvSpPr>
        <p:spPr>
          <a:xfrm>
            <a:off x="1823019" y="2812124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Arc 38"/>
          <p:cNvSpPr/>
          <p:nvPr/>
        </p:nvSpPr>
        <p:spPr>
          <a:xfrm flipH="1">
            <a:off x="5514554" y="2811330"/>
            <a:ext cx="1233750" cy="1233750"/>
          </a:xfrm>
          <a:prstGeom prst="arc">
            <a:avLst>
              <a:gd name="adj1" fmla="val 17379292"/>
              <a:gd name="adj2" fmla="val 8825709"/>
            </a:avLst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Arc 20"/>
          <p:cNvSpPr/>
          <p:nvPr/>
        </p:nvSpPr>
        <p:spPr>
          <a:xfrm>
            <a:off x="9049854" y="2655887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solidFill>
            <a:srgbClr val="FB293E"/>
          </a:solidFill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9353928" y="1961525"/>
            <a:ext cx="9380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85%</a:t>
            </a:r>
            <a:endParaRPr lang="en-US" sz="32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Arc 37"/>
          <p:cNvSpPr/>
          <p:nvPr/>
        </p:nvSpPr>
        <p:spPr>
          <a:xfrm>
            <a:off x="9206091" y="2812124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61180" y="4642214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52715" y="4642214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44252" y="4642214"/>
            <a:ext cx="2686569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4314841" y="2108718"/>
            <a:ext cx="615553" cy="17448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3791" y="2108717"/>
            <a:ext cx="3062605" cy="3694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01158" y="2108718"/>
            <a:ext cx="5411754" cy="1828800"/>
          </a:xfrm>
          <a:prstGeom prst="rect">
            <a:avLst/>
          </a:prstGeom>
          <a:blipFill dpi="0" rotWithShape="1">
            <a:blip r:embed="rId2"/>
            <a:srcRect/>
            <a:stretch>
              <a:fillRect b="-8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01158" y="4105471"/>
            <a:ext cx="1698170" cy="1698170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757950" y="4105471"/>
            <a:ext cx="1698170" cy="1698170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614742" y="4105471"/>
            <a:ext cx="1698170" cy="1698170"/>
          </a:xfrm>
          <a:prstGeom prst="rect">
            <a:avLst/>
          </a:prstGeom>
          <a:solidFill>
            <a:srgbClr val="FB29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43"/>
          <p:cNvSpPr>
            <a:spLocks noEditPoints="1"/>
          </p:cNvSpPr>
          <p:nvPr/>
        </p:nvSpPr>
        <p:spPr bwMode="auto">
          <a:xfrm>
            <a:off x="8280410" y="4530740"/>
            <a:ext cx="653249" cy="847632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76"/>
          <p:cNvSpPr>
            <a:spLocks noEditPoints="1"/>
          </p:cNvSpPr>
          <p:nvPr/>
        </p:nvSpPr>
        <p:spPr bwMode="auto">
          <a:xfrm>
            <a:off x="6367967" y="4567730"/>
            <a:ext cx="764552" cy="773653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79"/>
          <p:cNvSpPr>
            <a:spLocks noEditPoints="1"/>
          </p:cNvSpPr>
          <p:nvPr/>
        </p:nvSpPr>
        <p:spPr bwMode="auto">
          <a:xfrm>
            <a:off x="10102644" y="4532112"/>
            <a:ext cx="722365" cy="844889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1006464" y="3219450"/>
          <a:ext cx="10179071" cy="28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TextBox 76"/>
          <p:cNvSpPr txBox="1"/>
          <p:nvPr/>
        </p:nvSpPr>
        <p:spPr>
          <a:xfrm>
            <a:off x="1204376" y="1402051"/>
            <a:ext cx="1490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04376" y="1863716"/>
            <a:ext cx="984762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10" name="Freeform 6"/>
          <p:cNvSpPr/>
          <p:nvPr/>
        </p:nvSpPr>
        <p:spPr bwMode="auto">
          <a:xfrm>
            <a:off x="5261233" y="1893036"/>
            <a:ext cx="1751720" cy="1755878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FB293E"/>
          </a:solidFill>
          <a:ln w="762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6248517" y="2886075"/>
            <a:ext cx="1754130" cy="1755878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FB293E"/>
          </a:solidFill>
          <a:ln w="762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Freeform 8"/>
          <p:cNvSpPr/>
          <p:nvPr/>
        </p:nvSpPr>
        <p:spPr bwMode="auto">
          <a:xfrm>
            <a:off x="4269862" y="2886075"/>
            <a:ext cx="1751720" cy="1755878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FB293E"/>
          </a:solidFill>
          <a:ln w="762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Freeform 9"/>
          <p:cNvSpPr/>
          <p:nvPr/>
        </p:nvSpPr>
        <p:spPr bwMode="auto">
          <a:xfrm>
            <a:off x="5261233" y="3876701"/>
            <a:ext cx="1751720" cy="1758289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FB293E"/>
          </a:solidFill>
          <a:ln w="762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72377" y="3100074"/>
            <a:ext cx="57220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01</a:t>
            </a:r>
            <a:endParaRPr lang="en-US" altLang="zh-CN" sz="2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15867" y="3632038"/>
            <a:ext cx="708439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57466" y="2850970"/>
            <a:ext cx="57220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02</a:t>
            </a:r>
            <a:endParaRPr lang="en-US" altLang="zh-CN" sz="2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6211" y="2159465"/>
            <a:ext cx="708439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81731" y="3724405"/>
            <a:ext cx="57220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04</a:t>
            </a:r>
            <a:endParaRPr lang="en-US" altLang="zh-CN" sz="2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75938" y="3287716"/>
            <a:ext cx="708439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12341" y="4035889"/>
            <a:ext cx="57220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03</a:t>
            </a:r>
            <a:endParaRPr lang="en-US" altLang="zh-CN" sz="2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46210" y="4799116"/>
            <a:ext cx="708439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401794" y="4014813"/>
            <a:ext cx="55496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</a:t>
            </a:r>
            <a:endParaRPr lang="zh-CN" altLang="en-US" sz="4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8812439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92002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207847" y="4014813"/>
            <a:ext cx="5966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C</a:t>
            </a:r>
            <a:endParaRPr lang="zh-CN" altLang="en-US" sz="4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1639330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8893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93780" y="1433421"/>
            <a:ext cx="57098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B</a:t>
            </a:r>
            <a:endParaRPr lang="zh-CN" altLang="en-US" sz="4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8812439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92002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211854" y="1433421"/>
            <a:ext cx="58862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</a:t>
            </a:r>
            <a:endParaRPr lang="zh-CN" altLang="en-US" sz="48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1639330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18893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60872"/>
            <a:ext cx="4452994" cy="5697127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1201776" y="292116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第肆章节</a:t>
            </a:r>
            <a:endParaRPr lang="zh-CN" altLang="en-US" sz="6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1776" y="4468110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201776" y="3903784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201776" y="4915116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616798" y="3278171"/>
            <a:ext cx="2340000" cy="2339439"/>
          </a:xfrm>
          <a:prstGeom prst="ellipse">
            <a:avLst/>
          </a:prstGeom>
          <a:blipFill dpi="0" rotWithShape="1">
            <a:blip r:embed="rId2"/>
            <a:srcRect/>
            <a:stretch>
              <a:fillRect l="-1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2241430" y="189545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24603" y="2264787"/>
            <a:ext cx="233219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929902" y="3278171"/>
            <a:ext cx="2340000" cy="2339439"/>
          </a:xfrm>
          <a:prstGeom prst="ellipse">
            <a:avLst/>
          </a:prstGeom>
          <a:blipFill dpi="0" rotWithShape="1">
            <a:blip r:embed="rId3"/>
            <a:srcRect/>
            <a:stretch>
              <a:fillRect b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546729" y="189545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29902" y="2264787"/>
            <a:ext cx="233219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235199" y="3278171"/>
            <a:ext cx="2340000" cy="2339439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855929" y="189545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9102" y="2264787"/>
            <a:ext cx="233219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5234225" y="24811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0394" y="687449"/>
            <a:ext cx="23312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35" y="228497"/>
            <a:ext cx="443801" cy="4393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263" y="228497"/>
            <a:ext cx="443801" cy="43933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131630" y="3081747"/>
            <a:ext cx="5824185" cy="1769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1131630" y="2593723"/>
            <a:ext cx="218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在此添加标题</a:t>
            </a:r>
            <a:endParaRPr lang="zh-CN" altLang="en-US" sz="2400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8041458" y="2827734"/>
            <a:ext cx="2633695" cy="446132"/>
          </a:xfrm>
          <a:custGeom>
            <a:avLst/>
            <a:gdLst>
              <a:gd name="T0" fmla="*/ 927 w 927"/>
              <a:gd name="T1" fmla="*/ 108 h 151"/>
              <a:gd name="T2" fmla="*/ 464 w 927"/>
              <a:gd name="T3" fmla="*/ 151 h 151"/>
              <a:gd name="T4" fmla="*/ 0 w 927"/>
              <a:gd name="T5" fmla="*/ 108 h 151"/>
              <a:gd name="T6" fmla="*/ 0 w 927"/>
              <a:gd name="T7" fmla="*/ 0 h 151"/>
              <a:gd name="T8" fmla="*/ 927 w 927"/>
              <a:gd name="T9" fmla="*/ 0 h 151"/>
              <a:gd name="T10" fmla="*/ 927 w 927"/>
              <a:gd name="T11" fmla="*/ 108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7" h="151">
                <a:moveTo>
                  <a:pt x="927" y="108"/>
                </a:moveTo>
                <a:cubicBezTo>
                  <a:pt x="927" y="131"/>
                  <a:pt x="720" y="151"/>
                  <a:pt x="464" y="151"/>
                </a:cubicBezTo>
                <a:cubicBezTo>
                  <a:pt x="208" y="151"/>
                  <a:pt x="0" y="131"/>
                  <a:pt x="0" y="108"/>
                </a:cubicBezTo>
                <a:cubicBezTo>
                  <a:pt x="0" y="0"/>
                  <a:pt x="0" y="0"/>
                  <a:pt x="0" y="0"/>
                </a:cubicBezTo>
                <a:cubicBezTo>
                  <a:pt x="927" y="0"/>
                  <a:pt x="927" y="0"/>
                  <a:pt x="927" y="0"/>
                </a:cubicBezTo>
                <a:lnTo>
                  <a:pt x="927" y="108"/>
                </a:lnTo>
                <a:close/>
              </a:path>
            </a:pathLst>
          </a:custGeom>
          <a:solidFill>
            <a:srgbClr val="FB293E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9362505" y="2827734"/>
            <a:ext cx="1316247" cy="446132"/>
          </a:xfrm>
          <a:custGeom>
            <a:avLst/>
            <a:gdLst>
              <a:gd name="T0" fmla="*/ 0 w 463"/>
              <a:gd name="T1" fmla="*/ 0 h 151"/>
              <a:gd name="T2" fmla="*/ 463 w 463"/>
              <a:gd name="T3" fmla="*/ 0 h 151"/>
              <a:gd name="T4" fmla="*/ 463 w 463"/>
              <a:gd name="T5" fmla="*/ 108 h 151"/>
              <a:gd name="T6" fmla="*/ 0 w 463"/>
              <a:gd name="T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3" h="151">
                <a:moveTo>
                  <a:pt x="0" y="0"/>
                </a:moveTo>
                <a:cubicBezTo>
                  <a:pt x="463" y="0"/>
                  <a:pt x="463" y="0"/>
                  <a:pt x="463" y="0"/>
                </a:cubicBezTo>
                <a:cubicBezTo>
                  <a:pt x="463" y="108"/>
                  <a:pt x="463" y="108"/>
                  <a:pt x="463" y="108"/>
                </a:cubicBezTo>
                <a:cubicBezTo>
                  <a:pt x="463" y="131"/>
                  <a:pt x="256" y="151"/>
                  <a:pt x="0" y="151"/>
                </a:cubicBezTo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8041458" y="2704362"/>
            <a:ext cx="2633695" cy="25048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9144860" y="2936697"/>
            <a:ext cx="4712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汉仪南宫体简" panose="02010509060101010101" pitchFamily="49" charset="-122"/>
                <a:ea typeface="汉仪南宫体简" panose="02010509060101010101" pitchFamily="49" charset="-122"/>
              </a:rPr>
              <a:t>50%</a:t>
            </a:r>
            <a:endParaRPr kumimoji="0" lang="zh-CN" altLang="zh-CN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8041458" y="3462037"/>
            <a:ext cx="2633695" cy="797554"/>
          </a:xfrm>
          <a:custGeom>
            <a:avLst/>
            <a:gdLst>
              <a:gd name="T0" fmla="*/ 927 w 927"/>
              <a:gd name="T1" fmla="*/ 227 h 270"/>
              <a:gd name="T2" fmla="*/ 464 w 927"/>
              <a:gd name="T3" fmla="*/ 270 h 270"/>
              <a:gd name="T4" fmla="*/ 0 w 927"/>
              <a:gd name="T5" fmla="*/ 227 h 270"/>
              <a:gd name="T6" fmla="*/ 0 w 927"/>
              <a:gd name="T7" fmla="*/ 0 h 270"/>
              <a:gd name="T8" fmla="*/ 927 w 927"/>
              <a:gd name="T9" fmla="*/ 0 h 270"/>
              <a:gd name="T10" fmla="*/ 927 w 927"/>
              <a:gd name="T11" fmla="*/ 227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7" h="270">
                <a:moveTo>
                  <a:pt x="927" y="227"/>
                </a:moveTo>
                <a:cubicBezTo>
                  <a:pt x="927" y="250"/>
                  <a:pt x="720" y="270"/>
                  <a:pt x="464" y="270"/>
                </a:cubicBezTo>
                <a:cubicBezTo>
                  <a:pt x="208" y="270"/>
                  <a:pt x="0" y="250"/>
                  <a:pt x="0" y="227"/>
                </a:cubicBezTo>
                <a:cubicBezTo>
                  <a:pt x="0" y="0"/>
                  <a:pt x="0" y="0"/>
                  <a:pt x="0" y="0"/>
                </a:cubicBezTo>
                <a:cubicBezTo>
                  <a:pt x="927" y="0"/>
                  <a:pt x="927" y="0"/>
                  <a:pt x="927" y="0"/>
                </a:cubicBezTo>
                <a:lnTo>
                  <a:pt x="927" y="227"/>
                </a:lnTo>
                <a:close/>
              </a:path>
            </a:pathLst>
          </a:custGeom>
          <a:solidFill>
            <a:srgbClr val="FB293E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9362505" y="3462037"/>
            <a:ext cx="1316247" cy="797554"/>
          </a:xfrm>
          <a:custGeom>
            <a:avLst/>
            <a:gdLst>
              <a:gd name="T0" fmla="*/ 0 w 463"/>
              <a:gd name="T1" fmla="*/ 0 h 270"/>
              <a:gd name="T2" fmla="*/ 463 w 463"/>
              <a:gd name="T3" fmla="*/ 0 h 270"/>
              <a:gd name="T4" fmla="*/ 463 w 463"/>
              <a:gd name="T5" fmla="*/ 227 h 270"/>
              <a:gd name="T6" fmla="*/ 0 w 463"/>
              <a:gd name="T7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3" h="270">
                <a:moveTo>
                  <a:pt x="0" y="0"/>
                </a:moveTo>
                <a:cubicBezTo>
                  <a:pt x="463" y="0"/>
                  <a:pt x="463" y="0"/>
                  <a:pt x="463" y="0"/>
                </a:cubicBezTo>
                <a:cubicBezTo>
                  <a:pt x="463" y="227"/>
                  <a:pt x="463" y="227"/>
                  <a:pt x="463" y="227"/>
                </a:cubicBezTo>
                <a:cubicBezTo>
                  <a:pt x="463" y="250"/>
                  <a:pt x="256" y="270"/>
                  <a:pt x="0" y="270"/>
                </a:cubicBezTo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041458" y="3338666"/>
            <a:ext cx="2633695" cy="25048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9144860" y="3911209"/>
            <a:ext cx="4712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汉仪南宫体简" panose="02010509060101010101" pitchFamily="49" charset="-122"/>
                <a:ea typeface="汉仪南宫体简" panose="02010509060101010101" pitchFamily="49" charset="-122"/>
              </a:rPr>
              <a:t>75%</a:t>
            </a:r>
            <a:endParaRPr kumimoji="0" lang="zh-CN" altLang="zh-CN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Freeform 17"/>
          <p:cNvSpPr/>
          <p:nvPr/>
        </p:nvSpPr>
        <p:spPr bwMode="auto">
          <a:xfrm>
            <a:off x="8041458" y="4447763"/>
            <a:ext cx="2633695" cy="1455536"/>
          </a:xfrm>
          <a:custGeom>
            <a:avLst/>
            <a:gdLst>
              <a:gd name="T0" fmla="*/ 927 w 927"/>
              <a:gd name="T1" fmla="*/ 450 h 493"/>
              <a:gd name="T2" fmla="*/ 464 w 927"/>
              <a:gd name="T3" fmla="*/ 493 h 493"/>
              <a:gd name="T4" fmla="*/ 0 w 927"/>
              <a:gd name="T5" fmla="*/ 450 h 493"/>
              <a:gd name="T6" fmla="*/ 0 w 927"/>
              <a:gd name="T7" fmla="*/ 0 h 493"/>
              <a:gd name="T8" fmla="*/ 927 w 927"/>
              <a:gd name="T9" fmla="*/ 0 h 493"/>
              <a:gd name="T10" fmla="*/ 927 w 927"/>
              <a:gd name="T11" fmla="*/ 45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7" h="493">
                <a:moveTo>
                  <a:pt x="927" y="450"/>
                </a:moveTo>
                <a:cubicBezTo>
                  <a:pt x="927" y="474"/>
                  <a:pt x="720" y="493"/>
                  <a:pt x="464" y="493"/>
                </a:cubicBezTo>
                <a:cubicBezTo>
                  <a:pt x="208" y="493"/>
                  <a:pt x="0" y="474"/>
                  <a:pt x="0" y="450"/>
                </a:cubicBezTo>
                <a:cubicBezTo>
                  <a:pt x="0" y="0"/>
                  <a:pt x="0" y="0"/>
                  <a:pt x="0" y="0"/>
                </a:cubicBezTo>
                <a:cubicBezTo>
                  <a:pt x="927" y="0"/>
                  <a:pt x="927" y="0"/>
                  <a:pt x="927" y="0"/>
                </a:cubicBezTo>
                <a:lnTo>
                  <a:pt x="927" y="450"/>
                </a:lnTo>
                <a:close/>
              </a:path>
            </a:pathLst>
          </a:custGeom>
          <a:solidFill>
            <a:srgbClr val="FB293E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9360105" y="4447763"/>
            <a:ext cx="1323446" cy="1455536"/>
          </a:xfrm>
          <a:custGeom>
            <a:avLst/>
            <a:gdLst>
              <a:gd name="T0" fmla="*/ 0 w 466"/>
              <a:gd name="T1" fmla="*/ 0 h 493"/>
              <a:gd name="T2" fmla="*/ 466 w 466"/>
              <a:gd name="T3" fmla="*/ 0 h 493"/>
              <a:gd name="T4" fmla="*/ 466 w 466"/>
              <a:gd name="T5" fmla="*/ 450 h 493"/>
              <a:gd name="T6" fmla="*/ 2 w 466"/>
              <a:gd name="T7" fmla="*/ 493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6" h="493">
                <a:moveTo>
                  <a:pt x="0" y="0"/>
                </a:moveTo>
                <a:cubicBezTo>
                  <a:pt x="466" y="0"/>
                  <a:pt x="466" y="0"/>
                  <a:pt x="466" y="0"/>
                </a:cubicBezTo>
                <a:cubicBezTo>
                  <a:pt x="466" y="450"/>
                  <a:pt x="466" y="450"/>
                  <a:pt x="466" y="450"/>
                </a:cubicBezTo>
                <a:cubicBezTo>
                  <a:pt x="466" y="474"/>
                  <a:pt x="258" y="493"/>
                  <a:pt x="2" y="493"/>
                </a:cubicBezTo>
              </a:path>
            </a:pathLst>
          </a:cu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041458" y="4324392"/>
            <a:ext cx="2633695" cy="250482"/>
          </a:xfrm>
          <a:prstGeom prst="ellipse">
            <a:avLst/>
          </a:prstGeom>
          <a:solidFill>
            <a:srgbClr val="FB29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9080740" y="5572364"/>
            <a:ext cx="5995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汉仪南宫体简" panose="02010509060101010101" pitchFamily="49" charset="-122"/>
                <a:ea typeface="汉仪南宫体简" panose="02010509060101010101" pitchFamily="49" charset="-122"/>
              </a:rPr>
              <a:t>100%</a:t>
            </a:r>
            <a:endParaRPr kumimoji="0" lang="zh-CN" altLang="zh-CN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041458" y="1867273"/>
            <a:ext cx="2637294" cy="768193"/>
            <a:chOff x="7630911" y="758466"/>
            <a:chExt cx="3291554" cy="958766"/>
          </a:xfrm>
        </p:grpSpPr>
        <p:sp>
          <p:nvSpPr>
            <p:cNvPr id="23" name="Freeform 9"/>
            <p:cNvSpPr/>
            <p:nvPr/>
          </p:nvSpPr>
          <p:spPr bwMode="auto">
            <a:xfrm>
              <a:off x="7630911" y="912443"/>
              <a:ext cx="3287062" cy="804789"/>
            </a:xfrm>
            <a:custGeom>
              <a:avLst/>
              <a:gdLst>
                <a:gd name="T0" fmla="*/ 927 w 927"/>
                <a:gd name="T1" fmla="*/ 108 h 151"/>
                <a:gd name="T2" fmla="*/ 464 w 927"/>
                <a:gd name="T3" fmla="*/ 151 h 151"/>
                <a:gd name="T4" fmla="*/ 0 w 927"/>
                <a:gd name="T5" fmla="*/ 108 h 151"/>
                <a:gd name="T6" fmla="*/ 0 w 927"/>
                <a:gd name="T7" fmla="*/ 0 h 151"/>
                <a:gd name="T8" fmla="*/ 927 w 927"/>
                <a:gd name="T9" fmla="*/ 0 h 151"/>
                <a:gd name="T10" fmla="*/ 927 w 927"/>
                <a:gd name="T11" fmla="*/ 10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7" h="151">
                  <a:moveTo>
                    <a:pt x="927" y="108"/>
                  </a:moveTo>
                  <a:cubicBezTo>
                    <a:pt x="927" y="131"/>
                    <a:pt x="720" y="151"/>
                    <a:pt x="464" y="151"/>
                  </a:cubicBezTo>
                  <a:cubicBezTo>
                    <a:pt x="208" y="151"/>
                    <a:pt x="0" y="131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108"/>
                  </a:lnTo>
                  <a:close/>
                </a:path>
              </a:pathLst>
            </a:custGeom>
            <a:solidFill>
              <a:srgbClr val="FB293E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9279683" y="912443"/>
              <a:ext cx="1642782" cy="804789"/>
            </a:xfrm>
            <a:custGeom>
              <a:avLst/>
              <a:gdLst>
                <a:gd name="T0" fmla="*/ 0 w 463"/>
                <a:gd name="T1" fmla="*/ 0 h 151"/>
                <a:gd name="T2" fmla="*/ 463 w 463"/>
                <a:gd name="T3" fmla="*/ 0 h 151"/>
                <a:gd name="T4" fmla="*/ 463 w 463"/>
                <a:gd name="T5" fmla="*/ 108 h 151"/>
                <a:gd name="T6" fmla="*/ 0 w 463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151">
                  <a:moveTo>
                    <a:pt x="0" y="0"/>
                  </a:moveTo>
                  <a:cubicBezTo>
                    <a:pt x="463" y="0"/>
                    <a:pt x="463" y="0"/>
                    <a:pt x="463" y="0"/>
                  </a:cubicBezTo>
                  <a:cubicBezTo>
                    <a:pt x="463" y="108"/>
                    <a:pt x="463" y="108"/>
                    <a:pt x="463" y="108"/>
                  </a:cubicBezTo>
                  <a:cubicBezTo>
                    <a:pt x="463" y="131"/>
                    <a:pt x="256" y="151"/>
                    <a:pt x="0" y="151"/>
                  </a:cubicBezTo>
                </a:path>
              </a:pathLst>
            </a:custGeom>
            <a:solidFill>
              <a:srgbClr val="FB29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5" name="Oval 11"/>
            <p:cNvSpPr>
              <a:spLocks noChangeArrowheads="1"/>
            </p:cNvSpPr>
            <p:nvPr/>
          </p:nvSpPr>
          <p:spPr bwMode="auto">
            <a:xfrm>
              <a:off x="7630911" y="758466"/>
              <a:ext cx="3287062" cy="312621"/>
            </a:xfrm>
            <a:prstGeom prst="ellipse">
              <a:avLst/>
            </a:prstGeom>
            <a:solidFill>
              <a:srgbClr val="FB29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9008045" y="1249243"/>
              <a:ext cx="588200" cy="384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65</a:t>
              </a:r>
              <a:r>
                <a:rPr kumimoji="0" lang="zh-CN" altLang="zh-CN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%</a:t>
              </a:r>
              <a:endParaRPr kumimoji="0" lang="zh-CN" altLang="zh-CN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"/>
          <a:stretch>
            <a:fillRect/>
          </a:stretch>
        </p:blipFill>
        <p:spPr>
          <a:xfrm>
            <a:off x="293512" y="0"/>
            <a:ext cx="6232506" cy="52665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306" y="98080"/>
            <a:ext cx="3376694" cy="152849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15306" y="2241399"/>
            <a:ext cx="1538883" cy="23752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FB293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感谢</a:t>
            </a:r>
            <a:endParaRPr lang="zh-CN" altLang="en-US" sz="8800" b="1" dirty="0">
              <a:solidFill>
                <a:srgbClr val="FB293E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5626" y="3179790"/>
            <a:ext cx="664797" cy="28736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梅雪争春未肯降，骚人阁笔费评章。梅须逊雪三分白，雪却输梅一段香。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01355" y="5300345"/>
            <a:ext cx="336550" cy="753110"/>
            <a:chOff x="6909924" y="4940533"/>
            <a:chExt cx="715727" cy="1082268"/>
          </a:xfrm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7006762" y="4970286"/>
              <a:ext cx="593725" cy="1052513"/>
            </a:xfrm>
            <a:custGeom>
              <a:avLst/>
              <a:gdLst>
                <a:gd name="T0" fmla="*/ 150 w 155"/>
                <a:gd name="T1" fmla="*/ 83 h 278"/>
                <a:gd name="T2" fmla="*/ 150 w 155"/>
                <a:gd name="T3" fmla="*/ 71 h 278"/>
                <a:gd name="T4" fmla="*/ 147 w 155"/>
                <a:gd name="T5" fmla="*/ 60 h 278"/>
                <a:gd name="T6" fmla="*/ 145 w 155"/>
                <a:gd name="T7" fmla="*/ 48 h 278"/>
                <a:gd name="T8" fmla="*/ 147 w 155"/>
                <a:gd name="T9" fmla="*/ 43 h 278"/>
                <a:gd name="T10" fmla="*/ 142 w 155"/>
                <a:gd name="T11" fmla="*/ 32 h 278"/>
                <a:gd name="T12" fmla="*/ 132 w 155"/>
                <a:gd name="T13" fmla="*/ 24 h 278"/>
                <a:gd name="T14" fmla="*/ 124 w 155"/>
                <a:gd name="T15" fmla="*/ 19 h 278"/>
                <a:gd name="T16" fmla="*/ 117 w 155"/>
                <a:gd name="T17" fmla="*/ 14 h 278"/>
                <a:gd name="T18" fmla="*/ 112 w 155"/>
                <a:gd name="T19" fmla="*/ 14 h 278"/>
                <a:gd name="T20" fmla="*/ 103 w 155"/>
                <a:gd name="T21" fmla="*/ 8 h 278"/>
                <a:gd name="T22" fmla="*/ 89 w 155"/>
                <a:gd name="T23" fmla="*/ 3 h 278"/>
                <a:gd name="T24" fmla="*/ 86 w 155"/>
                <a:gd name="T25" fmla="*/ 5 h 278"/>
                <a:gd name="T26" fmla="*/ 75 w 155"/>
                <a:gd name="T27" fmla="*/ 5 h 278"/>
                <a:gd name="T28" fmla="*/ 46 w 155"/>
                <a:gd name="T29" fmla="*/ 4 h 278"/>
                <a:gd name="T30" fmla="*/ 40 w 155"/>
                <a:gd name="T31" fmla="*/ 7 h 278"/>
                <a:gd name="T32" fmla="*/ 33 w 155"/>
                <a:gd name="T33" fmla="*/ 19 h 278"/>
                <a:gd name="T34" fmla="*/ 24 w 155"/>
                <a:gd name="T35" fmla="*/ 27 h 278"/>
                <a:gd name="T36" fmla="*/ 10 w 155"/>
                <a:gd name="T37" fmla="*/ 41 h 278"/>
                <a:gd name="T38" fmla="*/ 9 w 155"/>
                <a:gd name="T39" fmla="*/ 52 h 278"/>
                <a:gd name="T40" fmla="*/ 0 w 155"/>
                <a:gd name="T41" fmla="*/ 59 h 278"/>
                <a:gd name="T42" fmla="*/ 1 w 155"/>
                <a:gd name="T43" fmla="*/ 71 h 278"/>
                <a:gd name="T44" fmla="*/ 2 w 155"/>
                <a:gd name="T45" fmla="*/ 78 h 278"/>
                <a:gd name="T46" fmla="*/ 2 w 155"/>
                <a:gd name="T47" fmla="*/ 95 h 278"/>
                <a:gd name="T48" fmla="*/ 4 w 155"/>
                <a:gd name="T49" fmla="*/ 101 h 278"/>
                <a:gd name="T50" fmla="*/ 2 w 155"/>
                <a:gd name="T51" fmla="*/ 107 h 278"/>
                <a:gd name="T52" fmla="*/ 1 w 155"/>
                <a:gd name="T53" fmla="*/ 126 h 278"/>
                <a:gd name="T54" fmla="*/ 3 w 155"/>
                <a:gd name="T55" fmla="*/ 139 h 278"/>
                <a:gd name="T56" fmla="*/ 3 w 155"/>
                <a:gd name="T57" fmla="*/ 150 h 278"/>
                <a:gd name="T58" fmla="*/ 2 w 155"/>
                <a:gd name="T59" fmla="*/ 159 h 278"/>
                <a:gd name="T60" fmla="*/ 8 w 155"/>
                <a:gd name="T61" fmla="*/ 172 h 278"/>
                <a:gd name="T62" fmla="*/ 17 w 155"/>
                <a:gd name="T63" fmla="*/ 181 h 278"/>
                <a:gd name="T64" fmla="*/ 15 w 155"/>
                <a:gd name="T65" fmla="*/ 189 h 278"/>
                <a:gd name="T66" fmla="*/ 15 w 155"/>
                <a:gd name="T67" fmla="*/ 203 h 278"/>
                <a:gd name="T68" fmla="*/ 18 w 155"/>
                <a:gd name="T69" fmla="*/ 219 h 278"/>
                <a:gd name="T70" fmla="*/ 25 w 155"/>
                <a:gd name="T71" fmla="*/ 236 h 278"/>
                <a:gd name="T72" fmla="*/ 30 w 155"/>
                <a:gd name="T73" fmla="*/ 249 h 278"/>
                <a:gd name="T74" fmla="*/ 34 w 155"/>
                <a:gd name="T75" fmla="*/ 256 h 278"/>
                <a:gd name="T76" fmla="*/ 46 w 155"/>
                <a:gd name="T77" fmla="*/ 263 h 278"/>
                <a:gd name="T78" fmla="*/ 47 w 155"/>
                <a:gd name="T79" fmla="*/ 272 h 278"/>
                <a:gd name="T80" fmla="*/ 60 w 155"/>
                <a:gd name="T81" fmla="*/ 275 h 278"/>
                <a:gd name="T82" fmla="*/ 70 w 155"/>
                <a:gd name="T83" fmla="*/ 271 h 278"/>
                <a:gd name="T84" fmla="*/ 78 w 155"/>
                <a:gd name="T85" fmla="*/ 257 h 278"/>
                <a:gd name="T86" fmla="*/ 88 w 155"/>
                <a:gd name="T87" fmla="*/ 256 h 278"/>
                <a:gd name="T88" fmla="*/ 102 w 155"/>
                <a:gd name="T89" fmla="*/ 245 h 278"/>
                <a:gd name="T90" fmla="*/ 111 w 155"/>
                <a:gd name="T91" fmla="*/ 234 h 278"/>
                <a:gd name="T92" fmla="*/ 116 w 155"/>
                <a:gd name="T93" fmla="*/ 217 h 278"/>
                <a:gd name="T94" fmla="*/ 123 w 155"/>
                <a:gd name="T95" fmla="*/ 201 h 278"/>
                <a:gd name="T96" fmla="*/ 124 w 155"/>
                <a:gd name="T97" fmla="*/ 193 h 278"/>
                <a:gd name="T98" fmla="*/ 132 w 155"/>
                <a:gd name="T99" fmla="*/ 189 h 278"/>
                <a:gd name="T100" fmla="*/ 141 w 155"/>
                <a:gd name="T101" fmla="*/ 181 h 278"/>
                <a:gd name="T102" fmla="*/ 147 w 155"/>
                <a:gd name="T103" fmla="*/ 171 h 278"/>
                <a:gd name="T104" fmla="*/ 152 w 155"/>
                <a:gd name="T105" fmla="*/ 164 h 278"/>
                <a:gd name="T106" fmla="*/ 153 w 155"/>
                <a:gd name="T107" fmla="*/ 144 h 278"/>
                <a:gd name="T108" fmla="*/ 147 w 155"/>
                <a:gd name="T109" fmla="*/ 118 h 278"/>
                <a:gd name="T110" fmla="*/ 153 w 155"/>
                <a:gd name="T111" fmla="*/ 103 h 278"/>
                <a:gd name="T112" fmla="*/ 59 w 155"/>
                <a:gd name="T113" fmla="*/ 5 h 278"/>
                <a:gd name="T114" fmla="*/ 13 w 155"/>
                <a:gd name="T115" fmla="*/ 4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278">
                  <a:moveTo>
                    <a:pt x="153" y="92"/>
                  </a:moveTo>
                  <a:cubicBezTo>
                    <a:pt x="154" y="89"/>
                    <a:pt x="155" y="87"/>
                    <a:pt x="153" y="86"/>
                  </a:cubicBezTo>
                  <a:cubicBezTo>
                    <a:pt x="153" y="87"/>
                    <a:pt x="153" y="87"/>
                    <a:pt x="152" y="87"/>
                  </a:cubicBezTo>
                  <a:cubicBezTo>
                    <a:pt x="151" y="87"/>
                    <a:pt x="150" y="86"/>
                    <a:pt x="149" y="85"/>
                  </a:cubicBezTo>
                  <a:cubicBezTo>
                    <a:pt x="149" y="84"/>
                    <a:pt x="149" y="83"/>
                    <a:pt x="150" y="83"/>
                  </a:cubicBezTo>
                  <a:cubicBezTo>
                    <a:pt x="151" y="83"/>
                    <a:pt x="151" y="84"/>
                    <a:pt x="152" y="84"/>
                  </a:cubicBezTo>
                  <a:cubicBezTo>
                    <a:pt x="153" y="83"/>
                    <a:pt x="151" y="78"/>
                    <a:pt x="153" y="76"/>
                  </a:cubicBezTo>
                  <a:cubicBezTo>
                    <a:pt x="153" y="76"/>
                    <a:pt x="153" y="75"/>
                    <a:pt x="153" y="74"/>
                  </a:cubicBezTo>
                  <a:cubicBezTo>
                    <a:pt x="152" y="74"/>
                    <a:pt x="152" y="74"/>
                    <a:pt x="151" y="74"/>
                  </a:cubicBezTo>
                  <a:cubicBezTo>
                    <a:pt x="152" y="73"/>
                    <a:pt x="150" y="73"/>
                    <a:pt x="150" y="71"/>
                  </a:cubicBezTo>
                  <a:cubicBezTo>
                    <a:pt x="152" y="70"/>
                    <a:pt x="155" y="67"/>
                    <a:pt x="154" y="64"/>
                  </a:cubicBezTo>
                  <a:cubicBezTo>
                    <a:pt x="152" y="64"/>
                    <a:pt x="151" y="65"/>
                    <a:pt x="149" y="66"/>
                  </a:cubicBezTo>
                  <a:cubicBezTo>
                    <a:pt x="149" y="65"/>
                    <a:pt x="150" y="64"/>
                    <a:pt x="150" y="64"/>
                  </a:cubicBezTo>
                  <a:cubicBezTo>
                    <a:pt x="149" y="63"/>
                    <a:pt x="147" y="63"/>
                    <a:pt x="147" y="61"/>
                  </a:cubicBezTo>
                  <a:cubicBezTo>
                    <a:pt x="147" y="61"/>
                    <a:pt x="147" y="60"/>
                    <a:pt x="147" y="60"/>
                  </a:cubicBezTo>
                  <a:cubicBezTo>
                    <a:pt x="147" y="59"/>
                    <a:pt x="149" y="58"/>
                    <a:pt x="146" y="56"/>
                  </a:cubicBezTo>
                  <a:cubicBezTo>
                    <a:pt x="147" y="56"/>
                    <a:pt x="147" y="55"/>
                    <a:pt x="148" y="56"/>
                  </a:cubicBezTo>
                  <a:cubicBezTo>
                    <a:pt x="147" y="54"/>
                    <a:pt x="150" y="53"/>
                    <a:pt x="148" y="53"/>
                  </a:cubicBezTo>
                  <a:cubicBezTo>
                    <a:pt x="148" y="52"/>
                    <a:pt x="149" y="52"/>
                    <a:pt x="148" y="51"/>
                  </a:cubicBezTo>
                  <a:cubicBezTo>
                    <a:pt x="147" y="51"/>
                    <a:pt x="146" y="49"/>
                    <a:pt x="145" y="48"/>
                  </a:cubicBezTo>
                  <a:cubicBezTo>
                    <a:pt x="146" y="48"/>
                    <a:pt x="145" y="46"/>
                    <a:pt x="145" y="45"/>
                  </a:cubicBezTo>
                  <a:cubicBezTo>
                    <a:pt x="146" y="45"/>
                    <a:pt x="147" y="45"/>
                    <a:pt x="147" y="44"/>
                  </a:cubicBezTo>
                  <a:cubicBezTo>
                    <a:pt x="146" y="43"/>
                    <a:pt x="146" y="44"/>
                    <a:pt x="146" y="44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7" y="43"/>
                    <a:pt x="147" y="43"/>
                  </a:cubicBezTo>
                  <a:cubicBezTo>
                    <a:pt x="146" y="43"/>
                    <a:pt x="147" y="42"/>
                    <a:pt x="147" y="41"/>
                  </a:cubicBezTo>
                  <a:cubicBezTo>
                    <a:pt x="146" y="41"/>
                    <a:pt x="145" y="42"/>
                    <a:pt x="145" y="41"/>
                  </a:cubicBezTo>
                  <a:cubicBezTo>
                    <a:pt x="145" y="39"/>
                    <a:pt x="146" y="37"/>
                    <a:pt x="145" y="35"/>
                  </a:cubicBezTo>
                  <a:cubicBezTo>
                    <a:pt x="144" y="35"/>
                    <a:pt x="143" y="37"/>
                    <a:pt x="143" y="36"/>
                  </a:cubicBezTo>
                  <a:cubicBezTo>
                    <a:pt x="143" y="35"/>
                    <a:pt x="142" y="33"/>
                    <a:pt x="142" y="32"/>
                  </a:cubicBezTo>
                  <a:cubicBezTo>
                    <a:pt x="141" y="35"/>
                    <a:pt x="137" y="30"/>
                    <a:pt x="139" y="29"/>
                  </a:cubicBezTo>
                  <a:cubicBezTo>
                    <a:pt x="137" y="27"/>
                    <a:pt x="136" y="25"/>
                    <a:pt x="136" y="24"/>
                  </a:cubicBezTo>
                  <a:cubicBezTo>
                    <a:pt x="136" y="24"/>
                    <a:pt x="136" y="24"/>
                    <a:pt x="135" y="24"/>
                  </a:cubicBezTo>
                  <a:cubicBezTo>
                    <a:pt x="136" y="24"/>
                    <a:pt x="137" y="23"/>
                    <a:pt x="136" y="23"/>
                  </a:cubicBezTo>
                  <a:cubicBezTo>
                    <a:pt x="135" y="24"/>
                    <a:pt x="133" y="23"/>
                    <a:pt x="132" y="24"/>
                  </a:cubicBezTo>
                  <a:cubicBezTo>
                    <a:pt x="132" y="24"/>
                    <a:pt x="133" y="24"/>
                    <a:pt x="134" y="23"/>
                  </a:cubicBezTo>
                  <a:cubicBezTo>
                    <a:pt x="132" y="22"/>
                    <a:pt x="132" y="23"/>
                    <a:pt x="131" y="24"/>
                  </a:cubicBezTo>
                  <a:cubicBezTo>
                    <a:pt x="129" y="21"/>
                    <a:pt x="129" y="18"/>
                    <a:pt x="127" y="16"/>
                  </a:cubicBezTo>
                  <a:cubicBezTo>
                    <a:pt x="127" y="17"/>
                    <a:pt x="127" y="19"/>
                    <a:pt x="126" y="19"/>
                  </a:cubicBezTo>
                  <a:cubicBezTo>
                    <a:pt x="126" y="17"/>
                    <a:pt x="125" y="19"/>
                    <a:pt x="124" y="19"/>
                  </a:cubicBezTo>
                  <a:cubicBezTo>
                    <a:pt x="124" y="18"/>
                    <a:pt x="123" y="17"/>
                    <a:pt x="123" y="16"/>
                  </a:cubicBezTo>
                  <a:cubicBezTo>
                    <a:pt x="123" y="16"/>
                    <a:pt x="124" y="16"/>
                    <a:pt x="124" y="16"/>
                  </a:cubicBezTo>
                  <a:cubicBezTo>
                    <a:pt x="122" y="15"/>
                    <a:pt x="123" y="15"/>
                    <a:pt x="121" y="15"/>
                  </a:cubicBezTo>
                  <a:cubicBezTo>
                    <a:pt x="120" y="15"/>
                    <a:pt x="120" y="14"/>
                    <a:pt x="120" y="13"/>
                  </a:cubicBezTo>
                  <a:cubicBezTo>
                    <a:pt x="118" y="13"/>
                    <a:pt x="118" y="15"/>
                    <a:pt x="117" y="14"/>
                  </a:cubicBezTo>
                  <a:cubicBezTo>
                    <a:pt x="117" y="14"/>
                    <a:pt x="117" y="14"/>
                    <a:pt x="117" y="13"/>
                  </a:cubicBezTo>
                  <a:cubicBezTo>
                    <a:pt x="117" y="13"/>
                    <a:pt x="119" y="12"/>
                    <a:pt x="119" y="11"/>
                  </a:cubicBezTo>
                  <a:cubicBezTo>
                    <a:pt x="118" y="11"/>
                    <a:pt x="118" y="10"/>
                    <a:pt x="117" y="10"/>
                  </a:cubicBezTo>
                  <a:cubicBezTo>
                    <a:pt x="117" y="14"/>
                    <a:pt x="115" y="13"/>
                    <a:pt x="113" y="11"/>
                  </a:cubicBezTo>
                  <a:cubicBezTo>
                    <a:pt x="113" y="12"/>
                    <a:pt x="113" y="14"/>
                    <a:pt x="112" y="14"/>
                  </a:cubicBezTo>
                  <a:cubicBezTo>
                    <a:pt x="111" y="13"/>
                    <a:pt x="113" y="11"/>
                    <a:pt x="112" y="11"/>
                  </a:cubicBezTo>
                  <a:cubicBezTo>
                    <a:pt x="111" y="11"/>
                    <a:pt x="111" y="12"/>
                    <a:pt x="110" y="12"/>
                  </a:cubicBezTo>
                  <a:cubicBezTo>
                    <a:pt x="109" y="10"/>
                    <a:pt x="107" y="9"/>
                    <a:pt x="106" y="9"/>
                  </a:cubicBezTo>
                  <a:cubicBezTo>
                    <a:pt x="106" y="8"/>
                    <a:pt x="107" y="8"/>
                    <a:pt x="106" y="7"/>
                  </a:cubicBezTo>
                  <a:cubicBezTo>
                    <a:pt x="105" y="6"/>
                    <a:pt x="104" y="8"/>
                    <a:pt x="103" y="8"/>
                  </a:cubicBezTo>
                  <a:cubicBezTo>
                    <a:pt x="101" y="7"/>
                    <a:pt x="101" y="6"/>
                    <a:pt x="98" y="5"/>
                  </a:cubicBezTo>
                  <a:cubicBezTo>
                    <a:pt x="98" y="6"/>
                    <a:pt x="95" y="6"/>
                    <a:pt x="95" y="6"/>
                  </a:cubicBezTo>
                  <a:cubicBezTo>
                    <a:pt x="95" y="6"/>
                    <a:pt x="95" y="5"/>
                    <a:pt x="96" y="5"/>
                  </a:cubicBezTo>
                  <a:cubicBezTo>
                    <a:pt x="93" y="6"/>
                    <a:pt x="92" y="5"/>
                    <a:pt x="89" y="6"/>
                  </a:cubicBezTo>
                  <a:cubicBezTo>
                    <a:pt x="89" y="5"/>
                    <a:pt x="89" y="4"/>
                    <a:pt x="89" y="3"/>
                  </a:cubicBezTo>
                  <a:cubicBezTo>
                    <a:pt x="89" y="2"/>
                    <a:pt x="88" y="4"/>
                    <a:pt x="87" y="4"/>
                  </a:cubicBezTo>
                  <a:cubicBezTo>
                    <a:pt x="87" y="2"/>
                    <a:pt x="88" y="2"/>
                    <a:pt x="87" y="1"/>
                  </a:cubicBezTo>
                  <a:cubicBezTo>
                    <a:pt x="86" y="1"/>
                    <a:pt x="86" y="3"/>
                    <a:pt x="86" y="4"/>
                  </a:cubicBezTo>
                  <a:cubicBezTo>
                    <a:pt x="86" y="4"/>
                    <a:pt x="87" y="4"/>
                    <a:pt x="87" y="4"/>
                  </a:cubicBezTo>
                  <a:cubicBezTo>
                    <a:pt x="87" y="5"/>
                    <a:pt x="86" y="5"/>
                    <a:pt x="86" y="5"/>
                  </a:cubicBezTo>
                  <a:cubicBezTo>
                    <a:pt x="85" y="5"/>
                    <a:pt x="84" y="5"/>
                    <a:pt x="84" y="4"/>
                  </a:cubicBezTo>
                  <a:cubicBezTo>
                    <a:pt x="84" y="5"/>
                    <a:pt x="83" y="5"/>
                    <a:pt x="82" y="5"/>
                  </a:cubicBezTo>
                  <a:cubicBezTo>
                    <a:pt x="81" y="5"/>
                    <a:pt x="80" y="4"/>
                    <a:pt x="79" y="4"/>
                  </a:cubicBezTo>
                  <a:cubicBezTo>
                    <a:pt x="78" y="5"/>
                    <a:pt x="78" y="6"/>
                    <a:pt x="77" y="7"/>
                  </a:cubicBezTo>
                  <a:cubicBezTo>
                    <a:pt x="76" y="7"/>
                    <a:pt x="76" y="6"/>
                    <a:pt x="75" y="5"/>
                  </a:cubicBezTo>
                  <a:cubicBezTo>
                    <a:pt x="73" y="6"/>
                    <a:pt x="73" y="4"/>
                    <a:pt x="71" y="4"/>
                  </a:cubicBezTo>
                  <a:cubicBezTo>
                    <a:pt x="67" y="4"/>
                    <a:pt x="63" y="8"/>
                    <a:pt x="63" y="3"/>
                  </a:cubicBezTo>
                  <a:cubicBezTo>
                    <a:pt x="61" y="3"/>
                    <a:pt x="60" y="0"/>
                    <a:pt x="58" y="1"/>
                  </a:cubicBezTo>
                  <a:cubicBezTo>
                    <a:pt x="59" y="2"/>
                    <a:pt x="58" y="4"/>
                    <a:pt x="57" y="4"/>
                  </a:cubicBezTo>
                  <a:cubicBezTo>
                    <a:pt x="53" y="1"/>
                    <a:pt x="50" y="6"/>
                    <a:pt x="46" y="4"/>
                  </a:cubicBezTo>
                  <a:cubicBezTo>
                    <a:pt x="46" y="3"/>
                    <a:pt x="47" y="4"/>
                    <a:pt x="47" y="3"/>
                  </a:cubicBezTo>
                  <a:cubicBezTo>
                    <a:pt x="45" y="3"/>
                    <a:pt x="44" y="1"/>
                    <a:pt x="42" y="2"/>
                  </a:cubicBezTo>
                  <a:cubicBezTo>
                    <a:pt x="42" y="3"/>
                    <a:pt x="41" y="4"/>
                    <a:pt x="40" y="5"/>
                  </a:cubicBezTo>
                  <a:cubicBezTo>
                    <a:pt x="41" y="6"/>
                    <a:pt x="40" y="4"/>
                    <a:pt x="41" y="5"/>
                  </a:cubicBezTo>
                  <a:cubicBezTo>
                    <a:pt x="40" y="5"/>
                    <a:pt x="41" y="7"/>
                    <a:pt x="40" y="7"/>
                  </a:cubicBezTo>
                  <a:cubicBezTo>
                    <a:pt x="40" y="6"/>
                    <a:pt x="39" y="6"/>
                    <a:pt x="39" y="6"/>
                  </a:cubicBezTo>
                  <a:cubicBezTo>
                    <a:pt x="38" y="6"/>
                    <a:pt x="37" y="6"/>
                    <a:pt x="36" y="7"/>
                  </a:cubicBezTo>
                  <a:cubicBezTo>
                    <a:pt x="37" y="8"/>
                    <a:pt x="38" y="8"/>
                    <a:pt x="39" y="9"/>
                  </a:cubicBezTo>
                  <a:cubicBezTo>
                    <a:pt x="38" y="12"/>
                    <a:pt x="39" y="16"/>
                    <a:pt x="37" y="20"/>
                  </a:cubicBezTo>
                  <a:cubicBezTo>
                    <a:pt x="35" y="20"/>
                    <a:pt x="35" y="20"/>
                    <a:pt x="33" y="19"/>
                  </a:cubicBezTo>
                  <a:cubicBezTo>
                    <a:pt x="32" y="20"/>
                    <a:pt x="31" y="23"/>
                    <a:pt x="28" y="22"/>
                  </a:cubicBezTo>
                  <a:cubicBezTo>
                    <a:pt x="29" y="24"/>
                    <a:pt x="28" y="24"/>
                    <a:pt x="27" y="24"/>
                  </a:cubicBezTo>
                  <a:cubicBezTo>
                    <a:pt x="26" y="24"/>
                    <a:pt x="26" y="22"/>
                    <a:pt x="25" y="22"/>
                  </a:cubicBezTo>
                  <a:cubicBezTo>
                    <a:pt x="25" y="24"/>
                    <a:pt x="24" y="25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19" y="30"/>
                    <a:pt x="19" y="30"/>
                  </a:cubicBezTo>
                  <a:cubicBezTo>
                    <a:pt x="19" y="31"/>
                    <a:pt x="18" y="33"/>
                    <a:pt x="18" y="34"/>
                  </a:cubicBezTo>
                  <a:cubicBezTo>
                    <a:pt x="17" y="35"/>
                    <a:pt x="14" y="36"/>
                    <a:pt x="13" y="37"/>
                  </a:cubicBezTo>
                  <a:cubicBezTo>
                    <a:pt x="12" y="38"/>
                    <a:pt x="8" y="36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2"/>
                    <a:pt x="10" y="43"/>
                  </a:cubicBezTo>
                  <a:cubicBezTo>
                    <a:pt x="10" y="43"/>
                    <a:pt x="11" y="43"/>
                    <a:pt x="11" y="43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0" y="49"/>
                    <a:pt x="9" y="51"/>
                    <a:pt x="9" y="52"/>
                  </a:cubicBezTo>
                  <a:cubicBezTo>
                    <a:pt x="7" y="52"/>
                    <a:pt x="6" y="52"/>
                    <a:pt x="5" y="52"/>
                  </a:cubicBezTo>
                  <a:cubicBezTo>
                    <a:pt x="6" y="53"/>
                    <a:pt x="10" y="55"/>
                    <a:pt x="10" y="57"/>
                  </a:cubicBezTo>
                  <a:cubicBezTo>
                    <a:pt x="8" y="57"/>
                    <a:pt x="6" y="57"/>
                    <a:pt x="3" y="58"/>
                  </a:cubicBezTo>
                  <a:cubicBezTo>
                    <a:pt x="2" y="58"/>
                    <a:pt x="4" y="60"/>
                    <a:pt x="2" y="60"/>
                  </a:cubicBezTo>
                  <a:cubicBezTo>
                    <a:pt x="2" y="60"/>
                    <a:pt x="1" y="60"/>
                    <a:pt x="0" y="59"/>
                  </a:cubicBezTo>
                  <a:cubicBezTo>
                    <a:pt x="1" y="59"/>
                    <a:pt x="1" y="59"/>
                    <a:pt x="2" y="59"/>
                  </a:cubicBezTo>
                  <a:cubicBezTo>
                    <a:pt x="1" y="59"/>
                    <a:pt x="1" y="58"/>
                    <a:pt x="0" y="58"/>
                  </a:cubicBezTo>
                  <a:cubicBezTo>
                    <a:pt x="0" y="62"/>
                    <a:pt x="3" y="65"/>
                    <a:pt x="2" y="70"/>
                  </a:cubicBezTo>
                  <a:cubicBezTo>
                    <a:pt x="2" y="70"/>
                    <a:pt x="3" y="70"/>
                    <a:pt x="3" y="71"/>
                  </a:cubicBezTo>
                  <a:cubicBezTo>
                    <a:pt x="2" y="71"/>
                    <a:pt x="1" y="71"/>
                    <a:pt x="1" y="71"/>
                  </a:cubicBezTo>
                  <a:cubicBezTo>
                    <a:pt x="2" y="71"/>
                    <a:pt x="1" y="72"/>
                    <a:pt x="1" y="73"/>
                  </a:cubicBezTo>
                  <a:cubicBezTo>
                    <a:pt x="2" y="73"/>
                    <a:pt x="3" y="73"/>
                    <a:pt x="3" y="74"/>
                  </a:cubicBezTo>
                  <a:cubicBezTo>
                    <a:pt x="2" y="74"/>
                    <a:pt x="1" y="74"/>
                    <a:pt x="1" y="75"/>
                  </a:cubicBezTo>
                  <a:cubicBezTo>
                    <a:pt x="1" y="76"/>
                    <a:pt x="3" y="76"/>
                    <a:pt x="2" y="77"/>
                  </a:cubicBezTo>
                  <a:cubicBezTo>
                    <a:pt x="2" y="77"/>
                    <a:pt x="3" y="78"/>
                    <a:pt x="2" y="78"/>
                  </a:cubicBezTo>
                  <a:cubicBezTo>
                    <a:pt x="1" y="77"/>
                    <a:pt x="3" y="77"/>
                    <a:pt x="1" y="77"/>
                  </a:cubicBezTo>
                  <a:cubicBezTo>
                    <a:pt x="0" y="77"/>
                    <a:pt x="1" y="79"/>
                    <a:pt x="2" y="79"/>
                  </a:cubicBezTo>
                  <a:cubicBezTo>
                    <a:pt x="1" y="80"/>
                    <a:pt x="0" y="79"/>
                    <a:pt x="0" y="80"/>
                  </a:cubicBezTo>
                  <a:cubicBezTo>
                    <a:pt x="1" y="84"/>
                    <a:pt x="3" y="89"/>
                    <a:pt x="0" y="93"/>
                  </a:cubicBezTo>
                  <a:cubicBezTo>
                    <a:pt x="1" y="93"/>
                    <a:pt x="2" y="93"/>
                    <a:pt x="2" y="95"/>
                  </a:cubicBezTo>
                  <a:cubicBezTo>
                    <a:pt x="1" y="96"/>
                    <a:pt x="0" y="95"/>
                    <a:pt x="0" y="96"/>
                  </a:cubicBezTo>
                  <a:cubicBezTo>
                    <a:pt x="2" y="96"/>
                    <a:pt x="0" y="97"/>
                    <a:pt x="1" y="97"/>
                  </a:cubicBezTo>
                  <a:cubicBezTo>
                    <a:pt x="2" y="97"/>
                    <a:pt x="2" y="97"/>
                    <a:pt x="3" y="97"/>
                  </a:cubicBezTo>
                  <a:cubicBezTo>
                    <a:pt x="2" y="99"/>
                    <a:pt x="3" y="99"/>
                    <a:pt x="4" y="100"/>
                  </a:cubicBezTo>
                  <a:cubicBezTo>
                    <a:pt x="4" y="100"/>
                    <a:pt x="4" y="100"/>
                    <a:pt x="4" y="101"/>
                  </a:cubicBezTo>
                  <a:cubicBezTo>
                    <a:pt x="3" y="101"/>
                    <a:pt x="2" y="102"/>
                    <a:pt x="2" y="102"/>
                  </a:cubicBezTo>
                  <a:cubicBezTo>
                    <a:pt x="2" y="103"/>
                    <a:pt x="3" y="103"/>
                    <a:pt x="4" y="104"/>
                  </a:cubicBezTo>
                  <a:cubicBezTo>
                    <a:pt x="5" y="105"/>
                    <a:pt x="2" y="104"/>
                    <a:pt x="3" y="106"/>
                  </a:cubicBezTo>
                  <a:cubicBezTo>
                    <a:pt x="3" y="106"/>
                    <a:pt x="4" y="105"/>
                    <a:pt x="4" y="106"/>
                  </a:cubicBezTo>
                  <a:cubicBezTo>
                    <a:pt x="3" y="106"/>
                    <a:pt x="3" y="107"/>
                    <a:pt x="2" y="107"/>
                  </a:cubicBezTo>
                  <a:cubicBezTo>
                    <a:pt x="3" y="112"/>
                    <a:pt x="1" y="117"/>
                    <a:pt x="0" y="120"/>
                  </a:cubicBezTo>
                  <a:cubicBezTo>
                    <a:pt x="1" y="121"/>
                    <a:pt x="2" y="120"/>
                    <a:pt x="3" y="121"/>
                  </a:cubicBezTo>
                  <a:cubicBezTo>
                    <a:pt x="3" y="123"/>
                    <a:pt x="2" y="122"/>
                    <a:pt x="2" y="123"/>
                  </a:cubicBezTo>
                  <a:cubicBezTo>
                    <a:pt x="0" y="123"/>
                    <a:pt x="2" y="122"/>
                    <a:pt x="0" y="122"/>
                  </a:cubicBezTo>
                  <a:cubicBezTo>
                    <a:pt x="0" y="123"/>
                    <a:pt x="2" y="124"/>
                    <a:pt x="1" y="126"/>
                  </a:cubicBezTo>
                  <a:cubicBezTo>
                    <a:pt x="2" y="126"/>
                    <a:pt x="2" y="125"/>
                    <a:pt x="3" y="125"/>
                  </a:cubicBezTo>
                  <a:cubicBezTo>
                    <a:pt x="3" y="126"/>
                    <a:pt x="3" y="128"/>
                    <a:pt x="2" y="129"/>
                  </a:cubicBezTo>
                  <a:cubicBezTo>
                    <a:pt x="3" y="130"/>
                    <a:pt x="1" y="132"/>
                    <a:pt x="3" y="135"/>
                  </a:cubicBezTo>
                  <a:cubicBezTo>
                    <a:pt x="2" y="136"/>
                    <a:pt x="2" y="135"/>
                    <a:pt x="1" y="135"/>
                  </a:cubicBezTo>
                  <a:cubicBezTo>
                    <a:pt x="2" y="137"/>
                    <a:pt x="2" y="137"/>
                    <a:pt x="3" y="139"/>
                  </a:cubicBezTo>
                  <a:cubicBezTo>
                    <a:pt x="0" y="139"/>
                    <a:pt x="2" y="138"/>
                    <a:pt x="0" y="139"/>
                  </a:cubicBezTo>
                  <a:cubicBezTo>
                    <a:pt x="0" y="139"/>
                    <a:pt x="2" y="142"/>
                    <a:pt x="3" y="143"/>
                  </a:cubicBezTo>
                  <a:cubicBezTo>
                    <a:pt x="2" y="145"/>
                    <a:pt x="6" y="148"/>
                    <a:pt x="3" y="148"/>
                  </a:cubicBezTo>
                  <a:cubicBezTo>
                    <a:pt x="4" y="149"/>
                    <a:pt x="5" y="149"/>
                    <a:pt x="4" y="151"/>
                  </a:cubicBezTo>
                  <a:cubicBezTo>
                    <a:pt x="3" y="151"/>
                    <a:pt x="3" y="150"/>
                    <a:pt x="3" y="150"/>
                  </a:cubicBezTo>
                  <a:cubicBezTo>
                    <a:pt x="3" y="152"/>
                    <a:pt x="0" y="153"/>
                    <a:pt x="3" y="154"/>
                  </a:cubicBezTo>
                  <a:cubicBezTo>
                    <a:pt x="4" y="153"/>
                    <a:pt x="1" y="152"/>
                    <a:pt x="3" y="151"/>
                  </a:cubicBezTo>
                  <a:cubicBezTo>
                    <a:pt x="4" y="152"/>
                    <a:pt x="3" y="154"/>
                    <a:pt x="4" y="155"/>
                  </a:cubicBezTo>
                  <a:cubicBezTo>
                    <a:pt x="3" y="155"/>
                    <a:pt x="2" y="156"/>
                    <a:pt x="1" y="157"/>
                  </a:cubicBezTo>
                  <a:cubicBezTo>
                    <a:pt x="3" y="156"/>
                    <a:pt x="3" y="160"/>
                    <a:pt x="2" y="159"/>
                  </a:cubicBezTo>
                  <a:cubicBezTo>
                    <a:pt x="2" y="160"/>
                    <a:pt x="3" y="160"/>
                    <a:pt x="4" y="161"/>
                  </a:cubicBezTo>
                  <a:cubicBezTo>
                    <a:pt x="2" y="161"/>
                    <a:pt x="3" y="165"/>
                    <a:pt x="4" y="165"/>
                  </a:cubicBezTo>
                  <a:cubicBezTo>
                    <a:pt x="3" y="167"/>
                    <a:pt x="1" y="165"/>
                    <a:pt x="1" y="167"/>
                  </a:cubicBezTo>
                  <a:cubicBezTo>
                    <a:pt x="4" y="167"/>
                    <a:pt x="6" y="170"/>
                    <a:pt x="4" y="172"/>
                  </a:cubicBezTo>
                  <a:cubicBezTo>
                    <a:pt x="6" y="172"/>
                    <a:pt x="7" y="172"/>
                    <a:pt x="8" y="172"/>
                  </a:cubicBezTo>
                  <a:cubicBezTo>
                    <a:pt x="9" y="173"/>
                    <a:pt x="9" y="175"/>
                    <a:pt x="10" y="176"/>
                  </a:cubicBezTo>
                  <a:cubicBezTo>
                    <a:pt x="12" y="175"/>
                    <a:pt x="15" y="174"/>
                    <a:pt x="16" y="175"/>
                  </a:cubicBezTo>
                  <a:cubicBezTo>
                    <a:pt x="16" y="177"/>
                    <a:pt x="14" y="176"/>
                    <a:pt x="14" y="177"/>
                  </a:cubicBezTo>
                  <a:cubicBezTo>
                    <a:pt x="15" y="177"/>
                    <a:pt x="16" y="178"/>
                    <a:pt x="15" y="179"/>
                  </a:cubicBezTo>
                  <a:cubicBezTo>
                    <a:pt x="16" y="179"/>
                    <a:pt x="17" y="180"/>
                    <a:pt x="17" y="181"/>
                  </a:cubicBezTo>
                  <a:cubicBezTo>
                    <a:pt x="17" y="182"/>
                    <a:pt x="15" y="181"/>
                    <a:pt x="16" y="182"/>
                  </a:cubicBezTo>
                  <a:cubicBezTo>
                    <a:pt x="17" y="182"/>
                    <a:pt x="15" y="184"/>
                    <a:pt x="17" y="184"/>
                  </a:cubicBezTo>
                  <a:cubicBezTo>
                    <a:pt x="17" y="184"/>
                    <a:pt x="17" y="186"/>
                    <a:pt x="16" y="186"/>
                  </a:cubicBezTo>
                  <a:cubicBezTo>
                    <a:pt x="16" y="188"/>
                    <a:pt x="17" y="187"/>
                    <a:pt x="17" y="188"/>
                  </a:cubicBezTo>
                  <a:cubicBezTo>
                    <a:pt x="16" y="187"/>
                    <a:pt x="15" y="188"/>
                    <a:pt x="15" y="189"/>
                  </a:cubicBezTo>
                  <a:cubicBezTo>
                    <a:pt x="15" y="190"/>
                    <a:pt x="17" y="189"/>
                    <a:pt x="17" y="190"/>
                  </a:cubicBezTo>
                  <a:cubicBezTo>
                    <a:pt x="16" y="192"/>
                    <a:pt x="17" y="194"/>
                    <a:pt x="16" y="196"/>
                  </a:cubicBezTo>
                  <a:cubicBezTo>
                    <a:pt x="16" y="196"/>
                    <a:pt x="17" y="196"/>
                    <a:pt x="17" y="197"/>
                  </a:cubicBezTo>
                  <a:cubicBezTo>
                    <a:pt x="16" y="197"/>
                    <a:pt x="15" y="198"/>
                    <a:pt x="14" y="199"/>
                  </a:cubicBezTo>
                  <a:cubicBezTo>
                    <a:pt x="15" y="201"/>
                    <a:pt x="15" y="202"/>
                    <a:pt x="15" y="203"/>
                  </a:cubicBezTo>
                  <a:cubicBezTo>
                    <a:pt x="17" y="203"/>
                    <a:pt x="18" y="205"/>
                    <a:pt x="19" y="205"/>
                  </a:cubicBezTo>
                  <a:cubicBezTo>
                    <a:pt x="19" y="205"/>
                    <a:pt x="19" y="206"/>
                    <a:pt x="19" y="206"/>
                  </a:cubicBezTo>
                  <a:cubicBezTo>
                    <a:pt x="20" y="206"/>
                    <a:pt x="20" y="207"/>
                    <a:pt x="21" y="209"/>
                  </a:cubicBezTo>
                  <a:cubicBezTo>
                    <a:pt x="20" y="209"/>
                    <a:pt x="19" y="209"/>
                    <a:pt x="18" y="210"/>
                  </a:cubicBezTo>
                  <a:cubicBezTo>
                    <a:pt x="19" y="213"/>
                    <a:pt x="17" y="216"/>
                    <a:pt x="18" y="219"/>
                  </a:cubicBezTo>
                  <a:cubicBezTo>
                    <a:pt x="17" y="220"/>
                    <a:pt x="17" y="221"/>
                    <a:pt x="16" y="221"/>
                  </a:cubicBezTo>
                  <a:cubicBezTo>
                    <a:pt x="16" y="222"/>
                    <a:pt x="16" y="222"/>
                    <a:pt x="16" y="223"/>
                  </a:cubicBezTo>
                  <a:cubicBezTo>
                    <a:pt x="19" y="224"/>
                    <a:pt x="27" y="232"/>
                    <a:pt x="23" y="235"/>
                  </a:cubicBezTo>
                  <a:cubicBezTo>
                    <a:pt x="22" y="235"/>
                    <a:pt x="23" y="233"/>
                    <a:pt x="22" y="234"/>
                  </a:cubicBezTo>
                  <a:cubicBezTo>
                    <a:pt x="21" y="236"/>
                    <a:pt x="23" y="236"/>
                    <a:pt x="25" y="236"/>
                  </a:cubicBezTo>
                  <a:cubicBezTo>
                    <a:pt x="24" y="237"/>
                    <a:pt x="25" y="237"/>
                    <a:pt x="25" y="238"/>
                  </a:cubicBezTo>
                  <a:cubicBezTo>
                    <a:pt x="26" y="238"/>
                    <a:pt x="26" y="240"/>
                    <a:pt x="26" y="241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6" y="241"/>
                    <a:pt x="26" y="244"/>
                    <a:pt x="27" y="245"/>
                  </a:cubicBezTo>
                  <a:cubicBezTo>
                    <a:pt x="29" y="246"/>
                    <a:pt x="23" y="247"/>
                    <a:pt x="30" y="249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29" y="252"/>
                    <a:pt x="32" y="252"/>
                    <a:pt x="34" y="253"/>
                  </a:cubicBezTo>
                  <a:cubicBezTo>
                    <a:pt x="34" y="256"/>
                    <a:pt x="31" y="256"/>
                    <a:pt x="31" y="257"/>
                  </a:cubicBezTo>
                  <a:cubicBezTo>
                    <a:pt x="31" y="257"/>
                    <a:pt x="31" y="257"/>
                    <a:pt x="31" y="257"/>
                  </a:cubicBezTo>
                  <a:cubicBezTo>
                    <a:pt x="32" y="258"/>
                    <a:pt x="33" y="256"/>
                    <a:pt x="34" y="256"/>
                  </a:cubicBezTo>
                  <a:cubicBezTo>
                    <a:pt x="35" y="256"/>
                    <a:pt x="35" y="257"/>
                    <a:pt x="36" y="257"/>
                  </a:cubicBezTo>
                  <a:cubicBezTo>
                    <a:pt x="36" y="256"/>
                    <a:pt x="37" y="256"/>
                    <a:pt x="37" y="255"/>
                  </a:cubicBezTo>
                  <a:cubicBezTo>
                    <a:pt x="39" y="257"/>
                    <a:pt x="42" y="259"/>
                    <a:pt x="44" y="261"/>
                  </a:cubicBezTo>
                  <a:cubicBezTo>
                    <a:pt x="45" y="261"/>
                    <a:pt x="46" y="260"/>
                    <a:pt x="47" y="261"/>
                  </a:cubicBezTo>
                  <a:cubicBezTo>
                    <a:pt x="47" y="262"/>
                    <a:pt x="46" y="262"/>
                    <a:pt x="46" y="263"/>
                  </a:cubicBezTo>
                  <a:cubicBezTo>
                    <a:pt x="47" y="264"/>
                    <a:pt x="48" y="265"/>
                    <a:pt x="48" y="267"/>
                  </a:cubicBezTo>
                  <a:cubicBezTo>
                    <a:pt x="49" y="268"/>
                    <a:pt x="51" y="267"/>
                    <a:pt x="51" y="269"/>
                  </a:cubicBezTo>
                  <a:cubicBezTo>
                    <a:pt x="50" y="269"/>
                    <a:pt x="50" y="271"/>
                    <a:pt x="49" y="271"/>
                  </a:cubicBezTo>
                  <a:cubicBezTo>
                    <a:pt x="48" y="270"/>
                    <a:pt x="50" y="270"/>
                    <a:pt x="49" y="269"/>
                  </a:cubicBezTo>
                  <a:cubicBezTo>
                    <a:pt x="48" y="270"/>
                    <a:pt x="48" y="271"/>
                    <a:pt x="47" y="272"/>
                  </a:cubicBezTo>
                  <a:cubicBezTo>
                    <a:pt x="51" y="272"/>
                    <a:pt x="54" y="271"/>
                    <a:pt x="56" y="273"/>
                  </a:cubicBezTo>
                  <a:cubicBezTo>
                    <a:pt x="56" y="274"/>
                    <a:pt x="56" y="274"/>
                    <a:pt x="56" y="275"/>
                  </a:cubicBezTo>
                  <a:cubicBezTo>
                    <a:pt x="57" y="275"/>
                    <a:pt x="57" y="274"/>
                    <a:pt x="58" y="275"/>
                  </a:cubicBezTo>
                  <a:cubicBezTo>
                    <a:pt x="57" y="275"/>
                    <a:pt x="57" y="275"/>
                    <a:pt x="57" y="276"/>
                  </a:cubicBezTo>
                  <a:cubicBezTo>
                    <a:pt x="59" y="277"/>
                    <a:pt x="59" y="275"/>
                    <a:pt x="60" y="275"/>
                  </a:cubicBezTo>
                  <a:cubicBezTo>
                    <a:pt x="61" y="278"/>
                    <a:pt x="64" y="275"/>
                    <a:pt x="66" y="277"/>
                  </a:cubicBezTo>
                  <a:cubicBezTo>
                    <a:pt x="67" y="276"/>
                    <a:pt x="65" y="276"/>
                    <a:pt x="66" y="275"/>
                  </a:cubicBezTo>
                  <a:cubicBezTo>
                    <a:pt x="67" y="275"/>
                    <a:pt x="67" y="276"/>
                    <a:pt x="68" y="276"/>
                  </a:cubicBezTo>
                  <a:cubicBezTo>
                    <a:pt x="69" y="275"/>
                    <a:pt x="70" y="272"/>
                    <a:pt x="72" y="273"/>
                  </a:cubicBezTo>
                  <a:cubicBezTo>
                    <a:pt x="73" y="272"/>
                    <a:pt x="72" y="271"/>
                    <a:pt x="70" y="271"/>
                  </a:cubicBezTo>
                  <a:cubicBezTo>
                    <a:pt x="70" y="271"/>
                    <a:pt x="70" y="272"/>
                    <a:pt x="69" y="271"/>
                  </a:cubicBezTo>
                  <a:cubicBezTo>
                    <a:pt x="70" y="271"/>
                    <a:pt x="70" y="270"/>
                    <a:pt x="70" y="268"/>
                  </a:cubicBezTo>
                  <a:cubicBezTo>
                    <a:pt x="70" y="268"/>
                    <a:pt x="71" y="268"/>
                    <a:pt x="71" y="267"/>
                  </a:cubicBezTo>
                  <a:cubicBezTo>
                    <a:pt x="70" y="266"/>
                    <a:pt x="71" y="266"/>
                    <a:pt x="71" y="264"/>
                  </a:cubicBezTo>
                  <a:cubicBezTo>
                    <a:pt x="75" y="264"/>
                    <a:pt x="76" y="259"/>
                    <a:pt x="78" y="257"/>
                  </a:cubicBezTo>
                  <a:cubicBezTo>
                    <a:pt x="80" y="257"/>
                    <a:pt x="81" y="257"/>
                    <a:pt x="82" y="256"/>
                  </a:cubicBezTo>
                  <a:cubicBezTo>
                    <a:pt x="81" y="257"/>
                    <a:pt x="82" y="255"/>
                    <a:pt x="82" y="255"/>
                  </a:cubicBezTo>
                  <a:cubicBezTo>
                    <a:pt x="82" y="256"/>
                    <a:pt x="84" y="257"/>
                    <a:pt x="86" y="257"/>
                  </a:cubicBezTo>
                  <a:cubicBezTo>
                    <a:pt x="87" y="256"/>
                    <a:pt x="85" y="254"/>
                    <a:pt x="86" y="254"/>
                  </a:cubicBezTo>
                  <a:cubicBezTo>
                    <a:pt x="88" y="254"/>
                    <a:pt x="87" y="256"/>
                    <a:pt x="88" y="256"/>
                  </a:cubicBezTo>
                  <a:cubicBezTo>
                    <a:pt x="93" y="256"/>
                    <a:pt x="97" y="254"/>
                    <a:pt x="96" y="250"/>
                  </a:cubicBezTo>
                  <a:cubicBezTo>
                    <a:pt x="96" y="249"/>
                    <a:pt x="96" y="251"/>
                    <a:pt x="95" y="251"/>
                  </a:cubicBezTo>
                  <a:cubicBezTo>
                    <a:pt x="94" y="250"/>
                    <a:pt x="95" y="249"/>
                    <a:pt x="94" y="248"/>
                  </a:cubicBezTo>
                  <a:cubicBezTo>
                    <a:pt x="96" y="247"/>
                    <a:pt x="98" y="247"/>
                    <a:pt x="100" y="246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03" y="246"/>
                    <a:pt x="105" y="246"/>
                    <a:pt x="107" y="247"/>
                  </a:cubicBezTo>
                  <a:cubicBezTo>
                    <a:pt x="108" y="246"/>
                    <a:pt x="108" y="245"/>
                    <a:pt x="108" y="245"/>
                  </a:cubicBezTo>
                  <a:cubicBezTo>
                    <a:pt x="110" y="242"/>
                    <a:pt x="110" y="242"/>
                    <a:pt x="110" y="242"/>
                  </a:cubicBezTo>
                  <a:cubicBezTo>
                    <a:pt x="110" y="242"/>
                    <a:pt x="113" y="240"/>
                    <a:pt x="112" y="239"/>
                  </a:cubicBezTo>
                  <a:cubicBezTo>
                    <a:pt x="112" y="238"/>
                    <a:pt x="111" y="234"/>
                    <a:pt x="111" y="234"/>
                  </a:cubicBezTo>
                  <a:cubicBezTo>
                    <a:pt x="111" y="234"/>
                    <a:pt x="112" y="232"/>
                    <a:pt x="113" y="231"/>
                  </a:cubicBezTo>
                  <a:cubicBezTo>
                    <a:pt x="114" y="230"/>
                    <a:pt x="115" y="229"/>
                    <a:pt x="115" y="228"/>
                  </a:cubicBezTo>
                  <a:cubicBezTo>
                    <a:pt x="115" y="226"/>
                    <a:pt x="115" y="225"/>
                    <a:pt x="115" y="224"/>
                  </a:cubicBezTo>
                  <a:cubicBezTo>
                    <a:pt x="115" y="223"/>
                    <a:pt x="115" y="222"/>
                    <a:pt x="115" y="222"/>
                  </a:cubicBezTo>
                  <a:cubicBezTo>
                    <a:pt x="115" y="221"/>
                    <a:pt x="115" y="219"/>
                    <a:pt x="116" y="217"/>
                  </a:cubicBezTo>
                  <a:cubicBezTo>
                    <a:pt x="117" y="216"/>
                    <a:pt x="118" y="213"/>
                    <a:pt x="118" y="212"/>
                  </a:cubicBezTo>
                  <a:cubicBezTo>
                    <a:pt x="119" y="211"/>
                    <a:pt x="120" y="209"/>
                    <a:pt x="119" y="208"/>
                  </a:cubicBezTo>
                  <a:cubicBezTo>
                    <a:pt x="119" y="207"/>
                    <a:pt x="118" y="207"/>
                    <a:pt x="117" y="206"/>
                  </a:cubicBezTo>
                  <a:cubicBezTo>
                    <a:pt x="117" y="205"/>
                    <a:pt x="117" y="204"/>
                    <a:pt x="117" y="204"/>
                  </a:cubicBezTo>
                  <a:cubicBezTo>
                    <a:pt x="119" y="203"/>
                    <a:pt x="120" y="201"/>
                    <a:pt x="123" y="201"/>
                  </a:cubicBezTo>
                  <a:cubicBezTo>
                    <a:pt x="123" y="199"/>
                    <a:pt x="122" y="197"/>
                    <a:pt x="121" y="197"/>
                  </a:cubicBezTo>
                  <a:cubicBezTo>
                    <a:pt x="123" y="196"/>
                    <a:pt x="120" y="193"/>
                    <a:pt x="122" y="191"/>
                  </a:cubicBezTo>
                  <a:cubicBezTo>
                    <a:pt x="123" y="191"/>
                    <a:pt x="123" y="191"/>
                    <a:pt x="123" y="191"/>
                  </a:cubicBezTo>
                  <a:cubicBezTo>
                    <a:pt x="123" y="192"/>
                    <a:pt x="123" y="192"/>
                    <a:pt x="123" y="193"/>
                  </a:cubicBezTo>
                  <a:cubicBezTo>
                    <a:pt x="123" y="193"/>
                    <a:pt x="124" y="193"/>
                    <a:pt x="124" y="193"/>
                  </a:cubicBezTo>
                  <a:cubicBezTo>
                    <a:pt x="124" y="193"/>
                    <a:pt x="124" y="192"/>
                    <a:pt x="124" y="192"/>
                  </a:cubicBezTo>
                  <a:cubicBezTo>
                    <a:pt x="125" y="192"/>
                    <a:pt x="125" y="192"/>
                    <a:pt x="126" y="192"/>
                  </a:cubicBezTo>
                  <a:cubicBezTo>
                    <a:pt x="126" y="192"/>
                    <a:pt x="126" y="191"/>
                    <a:pt x="127" y="191"/>
                  </a:cubicBezTo>
                  <a:cubicBezTo>
                    <a:pt x="128" y="193"/>
                    <a:pt x="132" y="191"/>
                    <a:pt x="133" y="190"/>
                  </a:cubicBezTo>
                  <a:cubicBezTo>
                    <a:pt x="132" y="190"/>
                    <a:pt x="132" y="190"/>
                    <a:pt x="132" y="189"/>
                  </a:cubicBezTo>
                  <a:cubicBezTo>
                    <a:pt x="134" y="189"/>
                    <a:pt x="134" y="189"/>
                    <a:pt x="135" y="188"/>
                  </a:cubicBezTo>
                  <a:cubicBezTo>
                    <a:pt x="134" y="187"/>
                    <a:pt x="132" y="187"/>
                    <a:pt x="133" y="185"/>
                  </a:cubicBezTo>
                  <a:cubicBezTo>
                    <a:pt x="135" y="185"/>
                    <a:pt x="137" y="185"/>
                    <a:pt x="138" y="183"/>
                  </a:cubicBezTo>
                  <a:cubicBezTo>
                    <a:pt x="138" y="184"/>
                    <a:pt x="139" y="184"/>
                    <a:pt x="140" y="184"/>
                  </a:cubicBezTo>
                  <a:cubicBezTo>
                    <a:pt x="139" y="182"/>
                    <a:pt x="141" y="182"/>
                    <a:pt x="141" y="181"/>
                  </a:cubicBezTo>
                  <a:cubicBezTo>
                    <a:pt x="142" y="181"/>
                    <a:pt x="143" y="181"/>
                    <a:pt x="144" y="182"/>
                  </a:cubicBezTo>
                  <a:cubicBezTo>
                    <a:pt x="145" y="180"/>
                    <a:pt x="147" y="181"/>
                    <a:pt x="148" y="179"/>
                  </a:cubicBezTo>
                  <a:cubicBezTo>
                    <a:pt x="146" y="179"/>
                    <a:pt x="150" y="178"/>
                    <a:pt x="149" y="177"/>
                  </a:cubicBezTo>
                  <a:cubicBezTo>
                    <a:pt x="146" y="178"/>
                    <a:pt x="145" y="175"/>
                    <a:pt x="145" y="172"/>
                  </a:cubicBezTo>
                  <a:cubicBezTo>
                    <a:pt x="145" y="172"/>
                    <a:pt x="146" y="171"/>
                    <a:pt x="147" y="171"/>
                  </a:cubicBezTo>
                  <a:cubicBezTo>
                    <a:pt x="147" y="170"/>
                    <a:pt x="146" y="170"/>
                    <a:pt x="146" y="169"/>
                  </a:cubicBezTo>
                  <a:cubicBezTo>
                    <a:pt x="148" y="168"/>
                    <a:pt x="150" y="168"/>
                    <a:pt x="149" y="166"/>
                  </a:cubicBezTo>
                  <a:cubicBezTo>
                    <a:pt x="148" y="166"/>
                    <a:pt x="149" y="168"/>
                    <a:pt x="148" y="168"/>
                  </a:cubicBezTo>
                  <a:cubicBezTo>
                    <a:pt x="148" y="167"/>
                    <a:pt x="147" y="165"/>
                    <a:pt x="147" y="165"/>
                  </a:cubicBezTo>
                  <a:cubicBezTo>
                    <a:pt x="149" y="164"/>
                    <a:pt x="150" y="165"/>
                    <a:pt x="152" y="164"/>
                  </a:cubicBezTo>
                  <a:cubicBezTo>
                    <a:pt x="151" y="162"/>
                    <a:pt x="152" y="161"/>
                    <a:pt x="153" y="160"/>
                  </a:cubicBezTo>
                  <a:cubicBezTo>
                    <a:pt x="151" y="157"/>
                    <a:pt x="152" y="154"/>
                    <a:pt x="154" y="152"/>
                  </a:cubicBezTo>
                  <a:cubicBezTo>
                    <a:pt x="153" y="150"/>
                    <a:pt x="152" y="147"/>
                    <a:pt x="150" y="146"/>
                  </a:cubicBezTo>
                  <a:cubicBezTo>
                    <a:pt x="151" y="145"/>
                    <a:pt x="150" y="142"/>
                    <a:pt x="152" y="142"/>
                  </a:cubicBezTo>
                  <a:cubicBezTo>
                    <a:pt x="151" y="143"/>
                    <a:pt x="152" y="144"/>
                    <a:pt x="153" y="144"/>
                  </a:cubicBezTo>
                  <a:cubicBezTo>
                    <a:pt x="153" y="143"/>
                    <a:pt x="153" y="143"/>
                    <a:pt x="154" y="143"/>
                  </a:cubicBezTo>
                  <a:cubicBezTo>
                    <a:pt x="151" y="139"/>
                    <a:pt x="149" y="136"/>
                    <a:pt x="151" y="131"/>
                  </a:cubicBezTo>
                  <a:cubicBezTo>
                    <a:pt x="148" y="130"/>
                    <a:pt x="153" y="125"/>
                    <a:pt x="149" y="124"/>
                  </a:cubicBezTo>
                  <a:cubicBezTo>
                    <a:pt x="149" y="125"/>
                    <a:pt x="149" y="126"/>
                    <a:pt x="148" y="125"/>
                  </a:cubicBezTo>
                  <a:cubicBezTo>
                    <a:pt x="148" y="123"/>
                    <a:pt x="147" y="121"/>
                    <a:pt x="147" y="118"/>
                  </a:cubicBezTo>
                  <a:cubicBezTo>
                    <a:pt x="149" y="118"/>
                    <a:pt x="147" y="117"/>
                    <a:pt x="148" y="115"/>
                  </a:cubicBezTo>
                  <a:cubicBezTo>
                    <a:pt x="150" y="114"/>
                    <a:pt x="150" y="112"/>
                    <a:pt x="152" y="112"/>
                  </a:cubicBezTo>
                  <a:cubicBezTo>
                    <a:pt x="152" y="109"/>
                    <a:pt x="154" y="108"/>
                    <a:pt x="152" y="107"/>
                  </a:cubicBezTo>
                  <a:cubicBezTo>
                    <a:pt x="152" y="108"/>
                    <a:pt x="151" y="108"/>
                    <a:pt x="151" y="108"/>
                  </a:cubicBezTo>
                  <a:cubicBezTo>
                    <a:pt x="152" y="106"/>
                    <a:pt x="152" y="104"/>
                    <a:pt x="153" y="103"/>
                  </a:cubicBezTo>
                  <a:cubicBezTo>
                    <a:pt x="153" y="102"/>
                    <a:pt x="152" y="100"/>
                    <a:pt x="153" y="99"/>
                  </a:cubicBezTo>
                  <a:cubicBezTo>
                    <a:pt x="152" y="99"/>
                    <a:pt x="151" y="98"/>
                    <a:pt x="150" y="98"/>
                  </a:cubicBezTo>
                  <a:cubicBezTo>
                    <a:pt x="152" y="96"/>
                    <a:pt x="150" y="92"/>
                    <a:pt x="153" y="92"/>
                  </a:cubicBezTo>
                  <a:close/>
                  <a:moveTo>
                    <a:pt x="58" y="4"/>
                  </a:moveTo>
                  <a:cubicBezTo>
                    <a:pt x="58" y="4"/>
                    <a:pt x="58" y="5"/>
                    <a:pt x="59" y="5"/>
                  </a:cubicBezTo>
                  <a:cubicBezTo>
                    <a:pt x="59" y="6"/>
                    <a:pt x="59" y="6"/>
                    <a:pt x="58" y="6"/>
                  </a:cubicBezTo>
                  <a:cubicBezTo>
                    <a:pt x="58" y="5"/>
                    <a:pt x="57" y="5"/>
                    <a:pt x="58" y="4"/>
                  </a:cubicBezTo>
                  <a:close/>
                  <a:moveTo>
                    <a:pt x="13" y="46"/>
                  </a:moveTo>
                  <a:cubicBezTo>
                    <a:pt x="11" y="46"/>
                    <a:pt x="12" y="46"/>
                    <a:pt x="12" y="45"/>
                  </a:cubicBezTo>
                  <a:cubicBezTo>
                    <a:pt x="12" y="46"/>
                    <a:pt x="13" y="46"/>
                    <a:pt x="13" y="46"/>
                  </a:cubicBezTo>
                  <a:close/>
                </a:path>
              </a:pathLst>
            </a:custGeom>
            <a:solidFill>
              <a:srgbClr val="FB2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900">
                <a:solidFill>
                  <a:prstClr val="black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09924" y="4940533"/>
              <a:ext cx="715727" cy="10822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prstClr val="white"/>
                  </a:solidFill>
                  <a:latin typeface="汉仪南宫体简" panose="02010509060101010101" pitchFamily="49" charset="-122"/>
                  <a:ea typeface="汉仪南宫体简" panose="02010509060101010101" pitchFamily="49" charset="-122"/>
                </a:rPr>
                <a:t>xxx</a:t>
              </a:r>
              <a:endParaRPr lang="zh-CN" altLang="en-US" sz="1000" dirty="0">
                <a:solidFill>
                  <a:prstClr val="white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1288" y="1042686"/>
            <a:ext cx="9261571" cy="4534250"/>
            <a:chOff x="1411288" y="1042686"/>
            <a:chExt cx="9261571" cy="4534250"/>
          </a:xfrm>
          <a:solidFill>
            <a:srgbClr val="FB293E"/>
          </a:solidFill>
        </p:grpSpPr>
        <p:sp>
          <p:nvSpPr>
            <p:cNvPr id="3" name="Freeform 11"/>
            <p:cNvSpPr>
              <a:spLocks noEditPoints="1"/>
            </p:cNvSpPr>
            <p:nvPr/>
          </p:nvSpPr>
          <p:spPr bwMode="auto">
            <a:xfrm>
              <a:off x="1417638" y="5065411"/>
              <a:ext cx="417512" cy="417513"/>
            </a:xfrm>
            <a:custGeom>
              <a:avLst/>
              <a:gdLst/>
              <a:ahLst/>
              <a:cxnLst>
                <a:cxn ang="0">
                  <a:pos x="263" y="275"/>
                </a:cxn>
                <a:cxn ang="0">
                  <a:pos x="234" y="270"/>
                </a:cxn>
                <a:cxn ang="0">
                  <a:pos x="172" y="232"/>
                </a:cxn>
                <a:cxn ang="0">
                  <a:pos x="121" y="243"/>
                </a:cxn>
                <a:cxn ang="0">
                  <a:pos x="98" y="241"/>
                </a:cxn>
                <a:cxn ang="0">
                  <a:pos x="63" y="228"/>
                </a:cxn>
                <a:cxn ang="0">
                  <a:pos x="36" y="208"/>
                </a:cxn>
                <a:cxn ang="0">
                  <a:pos x="15" y="179"/>
                </a:cxn>
                <a:cxn ang="0">
                  <a:pos x="2" y="147"/>
                </a:cxn>
                <a:cxn ang="0">
                  <a:pos x="0" y="121"/>
                </a:cxn>
                <a:cxn ang="0">
                  <a:pos x="5" y="85"/>
                </a:cxn>
                <a:cxn ang="0">
                  <a:pos x="22" y="52"/>
                </a:cxn>
                <a:cxn ang="0">
                  <a:pos x="45" y="27"/>
                </a:cxn>
                <a:cxn ang="0">
                  <a:pos x="74" y="9"/>
                </a:cxn>
                <a:cxn ang="0">
                  <a:pos x="111" y="0"/>
                </a:cxn>
                <a:cxn ang="0">
                  <a:pos x="134" y="0"/>
                </a:cxn>
                <a:cxn ang="0">
                  <a:pos x="170" y="9"/>
                </a:cxn>
                <a:cxn ang="0">
                  <a:pos x="199" y="27"/>
                </a:cxn>
                <a:cxn ang="0">
                  <a:pos x="223" y="52"/>
                </a:cxn>
                <a:cxn ang="0">
                  <a:pos x="239" y="85"/>
                </a:cxn>
                <a:cxn ang="0">
                  <a:pos x="245" y="121"/>
                </a:cxn>
                <a:cxn ang="0">
                  <a:pos x="239" y="156"/>
                </a:cxn>
                <a:cxn ang="0">
                  <a:pos x="272" y="234"/>
                </a:cxn>
                <a:cxn ang="0">
                  <a:pos x="279" y="252"/>
                </a:cxn>
                <a:cxn ang="0">
                  <a:pos x="272" y="270"/>
                </a:cxn>
                <a:cxn ang="0">
                  <a:pos x="105" y="36"/>
                </a:cxn>
                <a:cxn ang="0">
                  <a:pos x="60" y="60"/>
                </a:cxn>
                <a:cxn ang="0">
                  <a:pos x="36" y="103"/>
                </a:cxn>
                <a:cxn ang="0">
                  <a:pos x="36" y="139"/>
                </a:cxn>
                <a:cxn ang="0">
                  <a:pos x="60" y="183"/>
                </a:cxn>
                <a:cxn ang="0">
                  <a:pos x="105" y="206"/>
                </a:cxn>
                <a:cxn ang="0">
                  <a:pos x="140" y="206"/>
                </a:cxn>
                <a:cxn ang="0">
                  <a:pos x="183" y="183"/>
                </a:cxn>
                <a:cxn ang="0">
                  <a:pos x="208" y="139"/>
                </a:cxn>
                <a:cxn ang="0">
                  <a:pos x="208" y="103"/>
                </a:cxn>
                <a:cxn ang="0">
                  <a:pos x="183" y="60"/>
                </a:cxn>
                <a:cxn ang="0">
                  <a:pos x="140" y="36"/>
                </a:cxn>
                <a:cxn ang="0">
                  <a:pos x="158" y="139"/>
                </a:cxn>
                <a:cxn ang="0">
                  <a:pos x="80" y="138"/>
                </a:cxn>
                <a:cxn ang="0">
                  <a:pos x="71" y="121"/>
                </a:cxn>
                <a:cxn ang="0">
                  <a:pos x="74" y="109"/>
                </a:cxn>
                <a:cxn ang="0">
                  <a:pos x="158" y="103"/>
                </a:cxn>
                <a:cxn ang="0">
                  <a:pos x="170" y="109"/>
                </a:cxn>
                <a:cxn ang="0">
                  <a:pos x="174" y="121"/>
                </a:cxn>
                <a:cxn ang="0">
                  <a:pos x="163" y="138"/>
                </a:cxn>
              </a:cxnLst>
              <a:rect l="0" t="0" r="r" b="b"/>
              <a:pathLst>
                <a:path w="279" h="277">
                  <a:moveTo>
                    <a:pt x="272" y="270"/>
                  </a:moveTo>
                  <a:lnTo>
                    <a:pt x="272" y="270"/>
                  </a:lnTo>
                  <a:lnTo>
                    <a:pt x="263" y="275"/>
                  </a:lnTo>
                  <a:lnTo>
                    <a:pt x="252" y="277"/>
                  </a:lnTo>
                  <a:lnTo>
                    <a:pt x="243" y="275"/>
                  </a:lnTo>
                  <a:lnTo>
                    <a:pt x="234" y="270"/>
                  </a:lnTo>
                  <a:lnTo>
                    <a:pt x="189" y="225"/>
                  </a:lnTo>
                  <a:lnTo>
                    <a:pt x="189" y="225"/>
                  </a:lnTo>
                  <a:lnTo>
                    <a:pt x="172" y="232"/>
                  </a:lnTo>
                  <a:lnTo>
                    <a:pt x="158" y="239"/>
                  </a:lnTo>
                  <a:lnTo>
                    <a:pt x="140" y="243"/>
                  </a:lnTo>
                  <a:lnTo>
                    <a:pt x="121" y="243"/>
                  </a:lnTo>
                  <a:lnTo>
                    <a:pt x="121" y="243"/>
                  </a:lnTo>
                  <a:lnTo>
                    <a:pt x="111" y="243"/>
                  </a:lnTo>
                  <a:lnTo>
                    <a:pt x="98" y="241"/>
                  </a:lnTo>
                  <a:lnTo>
                    <a:pt x="85" y="237"/>
                  </a:lnTo>
                  <a:lnTo>
                    <a:pt x="74" y="234"/>
                  </a:lnTo>
                  <a:lnTo>
                    <a:pt x="63" y="228"/>
                  </a:lnTo>
                  <a:lnTo>
                    <a:pt x="54" y="223"/>
                  </a:lnTo>
                  <a:lnTo>
                    <a:pt x="45" y="216"/>
                  </a:lnTo>
                  <a:lnTo>
                    <a:pt x="36" y="208"/>
                  </a:lnTo>
                  <a:lnTo>
                    <a:pt x="27" y="199"/>
                  </a:lnTo>
                  <a:lnTo>
                    <a:pt x="22" y="190"/>
                  </a:lnTo>
                  <a:lnTo>
                    <a:pt x="15" y="179"/>
                  </a:lnTo>
                  <a:lnTo>
                    <a:pt x="9" y="168"/>
                  </a:lnTo>
                  <a:lnTo>
                    <a:pt x="5" y="157"/>
                  </a:lnTo>
                  <a:lnTo>
                    <a:pt x="2" y="147"/>
                  </a:lnTo>
                  <a:lnTo>
                    <a:pt x="0" y="13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5" y="63"/>
                  </a:lnTo>
                  <a:lnTo>
                    <a:pt x="22" y="52"/>
                  </a:lnTo>
                  <a:lnTo>
                    <a:pt x="27" y="43"/>
                  </a:lnTo>
                  <a:lnTo>
                    <a:pt x="36" y="34"/>
                  </a:lnTo>
                  <a:lnTo>
                    <a:pt x="45" y="27"/>
                  </a:lnTo>
                  <a:lnTo>
                    <a:pt x="54" y="20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5" y="5"/>
                  </a:lnTo>
                  <a:lnTo>
                    <a:pt x="98" y="2"/>
                  </a:lnTo>
                  <a:lnTo>
                    <a:pt x="111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34" y="0"/>
                  </a:lnTo>
                  <a:lnTo>
                    <a:pt x="147" y="2"/>
                  </a:lnTo>
                  <a:lnTo>
                    <a:pt x="158" y="5"/>
                  </a:lnTo>
                  <a:lnTo>
                    <a:pt x="170" y="9"/>
                  </a:lnTo>
                  <a:lnTo>
                    <a:pt x="181" y="14"/>
                  </a:lnTo>
                  <a:lnTo>
                    <a:pt x="190" y="20"/>
                  </a:lnTo>
                  <a:lnTo>
                    <a:pt x="199" y="27"/>
                  </a:lnTo>
                  <a:lnTo>
                    <a:pt x="208" y="34"/>
                  </a:lnTo>
                  <a:lnTo>
                    <a:pt x="216" y="43"/>
                  </a:lnTo>
                  <a:lnTo>
                    <a:pt x="223" y="52"/>
                  </a:lnTo>
                  <a:lnTo>
                    <a:pt x="230" y="63"/>
                  </a:lnTo>
                  <a:lnTo>
                    <a:pt x="236" y="74"/>
                  </a:lnTo>
                  <a:lnTo>
                    <a:pt x="239" y="85"/>
                  </a:lnTo>
                  <a:lnTo>
                    <a:pt x="241" y="96"/>
                  </a:lnTo>
                  <a:lnTo>
                    <a:pt x="243" y="109"/>
                  </a:lnTo>
                  <a:lnTo>
                    <a:pt x="245" y="121"/>
                  </a:lnTo>
                  <a:lnTo>
                    <a:pt x="245" y="121"/>
                  </a:lnTo>
                  <a:lnTo>
                    <a:pt x="243" y="139"/>
                  </a:lnTo>
                  <a:lnTo>
                    <a:pt x="239" y="156"/>
                  </a:lnTo>
                  <a:lnTo>
                    <a:pt x="234" y="172"/>
                  </a:lnTo>
                  <a:lnTo>
                    <a:pt x="225" y="187"/>
                  </a:lnTo>
                  <a:lnTo>
                    <a:pt x="272" y="234"/>
                  </a:lnTo>
                  <a:lnTo>
                    <a:pt x="272" y="234"/>
                  </a:lnTo>
                  <a:lnTo>
                    <a:pt x="277" y="243"/>
                  </a:lnTo>
                  <a:lnTo>
                    <a:pt x="279" y="252"/>
                  </a:lnTo>
                  <a:lnTo>
                    <a:pt x="277" y="261"/>
                  </a:lnTo>
                  <a:lnTo>
                    <a:pt x="272" y="270"/>
                  </a:lnTo>
                  <a:lnTo>
                    <a:pt x="272" y="270"/>
                  </a:lnTo>
                  <a:close/>
                  <a:moveTo>
                    <a:pt x="121" y="34"/>
                  </a:moveTo>
                  <a:lnTo>
                    <a:pt x="121" y="34"/>
                  </a:lnTo>
                  <a:lnTo>
                    <a:pt x="105" y="36"/>
                  </a:lnTo>
                  <a:lnTo>
                    <a:pt x="89" y="41"/>
                  </a:lnTo>
                  <a:lnTo>
                    <a:pt x="74" y="49"/>
                  </a:lnTo>
                  <a:lnTo>
                    <a:pt x="60" y="60"/>
                  </a:lnTo>
                  <a:lnTo>
                    <a:pt x="51" y="72"/>
                  </a:lnTo>
                  <a:lnTo>
                    <a:pt x="42" y="87"/>
                  </a:lnTo>
                  <a:lnTo>
                    <a:pt x="36" y="103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6" y="139"/>
                  </a:lnTo>
                  <a:lnTo>
                    <a:pt x="42" y="156"/>
                  </a:lnTo>
                  <a:lnTo>
                    <a:pt x="51" y="170"/>
                  </a:lnTo>
                  <a:lnTo>
                    <a:pt x="60" y="183"/>
                  </a:lnTo>
                  <a:lnTo>
                    <a:pt x="74" y="194"/>
                  </a:lnTo>
                  <a:lnTo>
                    <a:pt x="89" y="201"/>
                  </a:lnTo>
                  <a:lnTo>
                    <a:pt x="105" y="206"/>
                  </a:lnTo>
                  <a:lnTo>
                    <a:pt x="121" y="208"/>
                  </a:lnTo>
                  <a:lnTo>
                    <a:pt x="121" y="208"/>
                  </a:lnTo>
                  <a:lnTo>
                    <a:pt x="140" y="206"/>
                  </a:lnTo>
                  <a:lnTo>
                    <a:pt x="156" y="201"/>
                  </a:lnTo>
                  <a:lnTo>
                    <a:pt x="170" y="194"/>
                  </a:lnTo>
                  <a:lnTo>
                    <a:pt x="183" y="183"/>
                  </a:lnTo>
                  <a:lnTo>
                    <a:pt x="194" y="170"/>
                  </a:lnTo>
                  <a:lnTo>
                    <a:pt x="203" y="156"/>
                  </a:lnTo>
                  <a:lnTo>
                    <a:pt x="208" y="139"/>
                  </a:lnTo>
                  <a:lnTo>
                    <a:pt x="210" y="121"/>
                  </a:lnTo>
                  <a:lnTo>
                    <a:pt x="210" y="121"/>
                  </a:lnTo>
                  <a:lnTo>
                    <a:pt x="208" y="103"/>
                  </a:lnTo>
                  <a:lnTo>
                    <a:pt x="203" y="87"/>
                  </a:lnTo>
                  <a:lnTo>
                    <a:pt x="194" y="72"/>
                  </a:lnTo>
                  <a:lnTo>
                    <a:pt x="183" y="60"/>
                  </a:lnTo>
                  <a:lnTo>
                    <a:pt x="170" y="49"/>
                  </a:lnTo>
                  <a:lnTo>
                    <a:pt x="156" y="41"/>
                  </a:lnTo>
                  <a:lnTo>
                    <a:pt x="140" y="36"/>
                  </a:lnTo>
                  <a:lnTo>
                    <a:pt x="121" y="34"/>
                  </a:lnTo>
                  <a:lnTo>
                    <a:pt x="121" y="34"/>
                  </a:lnTo>
                  <a:close/>
                  <a:moveTo>
                    <a:pt x="158" y="139"/>
                  </a:moveTo>
                  <a:lnTo>
                    <a:pt x="87" y="139"/>
                  </a:lnTo>
                  <a:lnTo>
                    <a:pt x="87" y="139"/>
                  </a:lnTo>
                  <a:lnTo>
                    <a:pt x="80" y="138"/>
                  </a:lnTo>
                  <a:lnTo>
                    <a:pt x="74" y="134"/>
                  </a:lnTo>
                  <a:lnTo>
                    <a:pt x="71" y="128"/>
                  </a:lnTo>
                  <a:lnTo>
                    <a:pt x="71" y="121"/>
                  </a:lnTo>
                  <a:lnTo>
                    <a:pt x="71" y="121"/>
                  </a:lnTo>
                  <a:lnTo>
                    <a:pt x="71" y="114"/>
                  </a:lnTo>
                  <a:lnTo>
                    <a:pt x="74" y="109"/>
                  </a:lnTo>
                  <a:lnTo>
                    <a:pt x="80" y="105"/>
                  </a:lnTo>
                  <a:lnTo>
                    <a:pt x="87" y="103"/>
                  </a:lnTo>
                  <a:lnTo>
                    <a:pt x="158" y="103"/>
                  </a:lnTo>
                  <a:lnTo>
                    <a:pt x="158" y="103"/>
                  </a:lnTo>
                  <a:lnTo>
                    <a:pt x="163" y="105"/>
                  </a:lnTo>
                  <a:lnTo>
                    <a:pt x="170" y="109"/>
                  </a:lnTo>
                  <a:lnTo>
                    <a:pt x="174" y="114"/>
                  </a:lnTo>
                  <a:lnTo>
                    <a:pt x="174" y="121"/>
                  </a:lnTo>
                  <a:lnTo>
                    <a:pt x="174" y="121"/>
                  </a:lnTo>
                  <a:lnTo>
                    <a:pt x="174" y="128"/>
                  </a:lnTo>
                  <a:lnTo>
                    <a:pt x="170" y="134"/>
                  </a:lnTo>
                  <a:lnTo>
                    <a:pt x="163" y="138"/>
                  </a:lnTo>
                  <a:lnTo>
                    <a:pt x="158" y="139"/>
                  </a:lnTo>
                  <a:lnTo>
                    <a:pt x="158" y="1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4" name="Group 83"/>
            <p:cNvGrpSpPr/>
            <p:nvPr/>
          </p:nvGrpSpPr>
          <p:grpSpPr>
            <a:xfrm>
              <a:off x="2616303" y="5060066"/>
              <a:ext cx="429624" cy="429624"/>
              <a:chOff x="1787872" y="3796481"/>
              <a:chExt cx="296916" cy="296916"/>
            </a:xfrm>
            <a:grpFill/>
          </p:grpSpPr>
          <p:sp>
            <p:nvSpPr>
              <p:cNvPr id="114" name="Freeform 12"/>
              <p:cNvSpPr>
                <a:spLocks noEditPoints="1"/>
              </p:cNvSpPr>
              <p:nvPr/>
            </p:nvSpPr>
            <p:spPr bwMode="auto">
              <a:xfrm>
                <a:off x="1787872" y="3796481"/>
                <a:ext cx="296916" cy="296916"/>
              </a:xfrm>
              <a:custGeom>
                <a:avLst/>
                <a:gdLst/>
                <a:ahLst/>
                <a:cxnLst>
                  <a:cxn ang="0">
                    <a:pos x="221" y="189"/>
                  </a:cxn>
                  <a:cxn ang="0">
                    <a:pos x="241" y="140"/>
                  </a:cxn>
                  <a:cxn ang="0">
                    <a:pos x="243" y="109"/>
                  </a:cxn>
                  <a:cxn ang="0">
                    <a:pos x="234" y="73"/>
                  </a:cxn>
                  <a:cxn ang="0">
                    <a:pos x="221" y="53"/>
                  </a:cxn>
                  <a:cxn ang="0">
                    <a:pos x="207" y="35"/>
                  </a:cxn>
                  <a:cxn ang="0">
                    <a:pos x="179" y="15"/>
                  </a:cxn>
                  <a:cxn ang="0">
                    <a:pos x="158" y="6"/>
                  </a:cxn>
                  <a:cxn ang="0">
                    <a:pos x="121" y="0"/>
                  </a:cxn>
                  <a:cxn ang="0">
                    <a:pos x="98" y="2"/>
                  </a:cxn>
                  <a:cxn ang="0">
                    <a:pos x="74" y="9"/>
                  </a:cxn>
                  <a:cxn ang="0">
                    <a:pos x="44" y="27"/>
                  </a:cxn>
                  <a:cxn ang="0">
                    <a:pos x="27" y="44"/>
                  </a:cxn>
                  <a:cxn ang="0">
                    <a:pos x="9" y="73"/>
                  </a:cxn>
                  <a:cxn ang="0">
                    <a:pos x="2" y="96"/>
                  </a:cxn>
                  <a:cxn ang="0">
                    <a:pos x="0" y="120"/>
                  </a:cxn>
                  <a:cxn ang="0">
                    <a:pos x="5" y="156"/>
                  </a:cxn>
                  <a:cxn ang="0">
                    <a:pos x="15" y="178"/>
                  </a:cxn>
                  <a:cxn ang="0">
                    <a:pos x="36" y="207"/>
                  </a:cxn>
                  <a:cxn ang="0">
                    <a:pos x="53" y="221"/>
                  </a:cxn>
                  <a:cxn ang="0">
                    <a:pos x="74" y="232"/>
                  </a:cxn>
                  <a:cxn ang="0">
                    <a:pos x="109" y="241"/>
                  </a:cxn>
                  <a:cxn ang="0">
                    <a:pos x="140" y="241"/>
                  </a:cxn>
                  <a:cxn ang="0">
                    <a:pos x="190" y="220"/>
                  </a:cxn>
                  <a:cxn ang="0">
                    <a:pos x="256" y="285"/>
                  </a:cxn>
                  <a:cxn ang="0">
                    <a:pos x="274" y="285"/>
                  </a:cxn>
                  <a:cxn ang="0">
                    <a:pos x="285" y="272"/>
                  </a:cxn>
                  <a:cxn ang="0">
                    <a:pos x="285" y="256"/>
                  </a:cxn>
                  <a:cxn ang="0">
                    <a:pos x="176" y="174"/>
                  </a:cxn>
                  <a:cxn ang="0">
                    <a:pos x="150" y="192"/>
                  </a:cxn>
                  <a:cxn ang="0">
                    <a:pos x="121" y="198"/>
                  </a:cxn>
                  <a:cxn ang="0">
                    <a:pos x="80" y="185"/>
                  </a:cxn>
                  <a:cxn ang="0">
                    <a:pos x="56" y="163"/>
                  </a:cxn>
                  <a:cxn ang="0">
                    <a:pos x="44" y="120"/>
                  </a:cxn>
                  <a:cxn ang="0">
                    <a:pos x="51" y="91"/>
                  </a:cxn>
                  <a:cxn ang="0">
                    <a:pos x="67" y="65"/>
                  </a:cxn>
                  <a:cxn ang="0">
                    <a:pos x="107" y="45"/>
                  </a:cxn>
                  <a:cxn ang="0">
                    <a:pos x="136" y="45"/>
                  </a:cxn>
                  <a:cxn ang="0">
                    <a:pos x="176" y="65"/>
                  </a:cxn>
                  <a:cxn ang="0">
                    <a:pos x="192" y="91"/>
                  </a:cxn>
                  <a:cxn ang="0">
                    <a:pos x="199" y="120"/>
                  </a:cxn>
                  <a:cxn ang="0">
                    <a:pos x="187" y="163"/>
                  </a:cxn>
                </a:cxnLst>
                <a:rect l="0" t="0" r="r" b="b"/>
                <a:pathLst>
                  <a:path w="286" h="287">
                    <a:moveTo>
                      <a:pt x="281" y="249"/>
                    </a:moveTo>
                    <a:lnTo>
                      <a:pt x="221" y="189"/>
                    </a:lnTo>
                    <a:lnTo>
                      <a:pt x="221" y="189"/>
                    </a:lnTo>
                    <a:lnTo>
                      <a:pt x="230" y="174"/>
                    </a:lnTo>
                    <a:lnTo>
                      <a:pt x="237" y="156"/>
                    </a:lnTo>
                    <a:lnTo>
                      <a:pt x="241" y="140"/>
                    </a:lnTo>
                    <a:lnTo>
                      <a:pt x="243" y="120"/>
                    </a:lnTo>
                    <a:lnTo>
                      <a:pt x="243" y="120"/>
                    </a:lnTo>
                    <a:lnTo>
                      <a:pt x="243" y="109"/>
                    </a:lnTo>
                    <a:lnTo>
                      <a:pt x="241" y="96"/>
                    </a:lnTo>
                    <a:lnTo>
                      <a:pt x="237" y="85"/>
                    </a:lnTo>
                    <a:lnTo>
                      <a:pt x="234" y="73"/>
                    </a:lnTo>
                    <a:lnTo>
                      <a:pt x="234" y="73"/>
                    </a:lnTo>
                    <a:lnTo>
                      <a:pt x="228" y="62"/>
                    </a:lnTo>
                    <a:lnTo>
                      <a:pt x="221" y="53"/>
                    </a:lnTo>
                    <a:lnTo>
                      <a:pt x="216" y="44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199" y="27"/>
                    </a:lnTo>
                    <a:lnTo>
                      <a:pt x="190" y="20"/>
                    </a:lnTo>
                    <a:lnTo>
                      <a:pt x="179" y="15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58" y="6"/>
                    </a:lnTo>
                    <a:lnTo>
                      <a:pt x="145" y="2"/>
                    </a:lnTo>
                    <a:lnTo>
                      <a:pt x="134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09" y="0"/>
                    </a:lnTo>
                    <a:lnTo>
                      <a:pt x="98" y="2"/>
                    </a:lnTo>
                    <a:lnTo>
                      <a:pt x="85" y="6"/>
                    </a:lnTo>
                    <a:lnTo>
                      <a:pt x="74" y="9"/>
                    </a:lnTo>
                    <a:lnTo>
                      <a:pt x="74" y="9"/>
                    </a:lnTo>
                    <a:lnTo>
                      <a:pt x="63" y="15"/>
                    </a:lnTo>
                    <a:lnTo>
                      <a:pt x="53" y="20"/>
                    </a:lnTo>
                    <a:lnTo>
                      <a:pt x="44" y="27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27" y="44"/>
                    </a:lnTo>
                    <a:lnTo>
                      <a:pt x="22" y="53"/>
                    </a:lnTo>
                    <a:lnTo>
                      <a:pt x="15" y="62"/>
                    </a:lnTo>
                    <a:lnTo>
                      <a:pt x="9" y="73"/>
                    </a:lnTo>
                    <a:lnTo>
                      <a:pt x="9" y="73"/>
                    </a:lnTo>
                    <a:lnTo>
                      <a:pt x="5" y="85"/>
                    </a:lnTo>
                    <a:lnTo>
                      <a:pt x="2" y="96"/>
                    </a:lnTo>
                    <a:lnTo>
                      <a:pt x="0" y="109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2"/>
                    </a:lnTo>
                    <a:lnTo>
                      <a:pt x="2" y="145"/>
                    </a:lnTo>
                    <a:lnTo>
                      <a:pt x="5" y="156"/>
                    </a:lnTo>
                    <a:lnTo>
                      <a:pt x="9" y="167"/>
                    </a:lnTo>
                    <a:lnTo>
                      <a:pt x="9" y="167"/>
                    </a:lnTo>
                    <a:lnTo>
                      <a:pt x="15" y="178"/>
                    </a:lnTo>
                    <a:lnTo>
                      <a:pt x="22" y="189"/>
                    </a:lnTo>
                    <a:lnTo>
                      <a:pt x="27" y="198"/>
                    </a:lnTo>
                    <a:lnTo>
                      <a:pt x="36" y="207"/>
                    </a:lnTo>
                    <a:lnTo>
                      <a:pt x="36" y="207"/>
                    </a:lnTo>
                    <a:lnTo>
                      <a:pt x="44" y="214"/>
                    </a:lnTo>
                    <a:lnTo>
                      <a:pt x="53" y="221"/>
                    </a:lnTo>
                    <a:lnTo>
                      <a:pt x="63" y="227"/>
                    </a:lnTo>
                    <a:lnTo>
                      <a:pt x="74" y="232"/>
                    </a:lnTo>
                    <a:lnTo>
                      <a:pt x="74" y="232"/>
                    </a:lnTo>
                    <a:lnTo>
                      <a:pt x="85" y="236"/>
                    </a:lnTo>
                    <a:lnTo>
                      <a:pt x="98" y="239"/>
                    </a:lnTo>
                    <a:lnTo>
                      <a:pt x="109" y="241"/>
                    </a:lnTo>
                    <a:lnTo>
                      <a:pt x="121" y="241"/>
                    </a:lnTo>
                    <a:lnTo>
                      <a:pt x="121" y="241"/>
                    </a:lnTo>
                    <a:lnTo>
                      <a:pt x="140" y="241"/>
                    </a:lnTo>
                    <a:lnTo>
                      <a:pt x="158" y="236"/>
                    </a:lnTo>
                    <a:lnTo>
                      <a:pt x="174" y="230"/>
                    </a:lnTo>
                    <a:lnTo>
                      <a:pt x="190" y="220"/>
                    </a:lnTo>
                    <a:lnTo>
                      <a:pt x="248" y="279"/>
                    </a:lnTo>
                    <a:lnTo>
                      <a:pt x="248" y="279"/>
                    </a:lnTo>
                    <a:lnTo>
                      <a:pt x="256" y="285"/>
                    </a:lnTo>
                    <a:lnTo>
                      <a:pt x="265" y="287"/>
                    </a:lnTo>
                    <a:lnTo>
                      <a:pt x="265" y="287"/>
                    </a:lnTo>
                    <a:lnTo>
                      <a:pt x="274" y="285"/>
                    </a:lnTo>
                    <a:lnTo>
                      <a:pt x="281" y="279"/>
                    </a:lnTo>
                    <a:lnTo>
                      <a:pt x="281" y="279"/>
                    </a:lnTo>
                    <a:lnTo>
                      <a:pt x="285" y="272"/>
                    </a:lnTo>
                    <a:lnTo>
                      <a:pt x="286" y="263"/>
                    </a:lnTo>
                    <a:lnTo>
                      <a:pt x="286" y="263"/>
                    </a:lnTo>
                    <a:lnTo>
                      <a:pt x="285" y="256"/>
                    </a:lnTo>
                    <a:lnTo>
                      <a:pt x="281" y="249"/>
                    </a:lnTo>
                    <a:lnTo>
                      <a:pt x="281" y="249"/>
                    </a:lnTo>
                    <a:close/>
                    <a:moveTo>
                      <a:pt x="176" y="174"/>
                    </a:moveTo>
                    <a:lnTo>
                      <a:pt x="176" y="174"/>
                    </a:lnTo>
                    <a:lnTo>
                      <a:pt x="163" y="185"/>
                    </a:lnTo>
                    <a:lnTo>
                      <a:pt x="150" y="192"/>
                    </a:lnTo>
                    <a:lnTo>
                      <a:pt x="136" y="196"/>
                    </a:lnTo>
                    <a:lnTo>
                      <a:pt x="121" y="198"/>
                    </a:lnTo>
                    <a:lnTo>
                      <a:pt x="121" y="198"/>
                    </a:lnTo>
                    <a:lnTo>
                      <a:pt x="107" y="196"/>
                    </a:lnTo>
                    <a:lnTo>
                      <a:pt x="92" y="192"/>
                    </a:lnTo>
                    <a:lnTo>
                      <a:pt x="80" y="185"/>
                    </a:lnTo>
                    <a:lnTo>
                      <a:pt x="67" y="174"/>
                    </a:lnTo>
                    <a:lnTo>
                      <a:pt x="67" y="174"/>
                    </a:lnTo>
                    <a:lnTo>
                      <a:pt x="56" y="163"/>
                    </a:lnTo>
                    <a:lnTo>
                      <a:pt x="51" y="151"/>
                    </a:lnTo>
                    <a:lnTo>
                      <a:pt x="45" y="136"/>
                    </a:lnTo>
                    <a:lnTo>
                      <a:pt x="44" y="120"/>
                    </a:lnTo>
                    <a:lnTo>
                      <a:pt x="44" y="120"/>
                    </a:lnTo>
                    <a:lnTo>
                      <a:pt x="45" y="105"/>
                    </a:lnTo>
                    <a:lnTo>
                      <a:pt x="51" y="91"/>
                    </a:lnTo>
                    <a:lnTo>
                      <a:pt x="56" y="78"/>
                    </a:lnTo>
                    <a:lnTo>
                      <a:pt x="67" y="65"/>
                    </a:lnTo>
                    <a:lnTo>
                      <a:pt x="67" y="65"/>
                    </a:lnTo>
                    <a:lnTo>
                      <a:pt x="80" y="56"/>
                    </a:lnTo>
                    <a:lnTo>
                      <a:pt x="92" y="49"/>
                    </a:lnTo>
                    <a:lnTo>
                      <a:pt x="107" y="45"/>
                    </a:lnTo>
                    <a:lnTo>
                      <a:pt x="121" y="44"/>
                    </a:lnTo>
                    <a:lnTo>
                      <a:pt x="121" y="44"/>
                    </a:lnTo>
                    <a:lnTo>
                      <a:pt x="136" y="45"/>
                    </a:lnTo>
                    <a:lnTo>
                      <a:pt x="150" y="49"/>
                    </a:lnTo>
                    <a:lnTo>
                      <a:pt x="163" y="56"/>
                    </a:lnTo>
                    <a:lnTo>
                      <a:pt x="176" y="65"/>
                    </a:lnTo>
                    <a:lnTo>
                      <a:pt x="176" y="65"/>
                    </a:lnTo>
                    <a:lnTo>
                      <a:pt x="187" y="78"/>
                    </a:lnTo>
                    <a:lnTo>
                      <a:pt x="192" y="91"/>
                    </a:lnTo>
                    <a:lnTo>
                      <a:pt x="198" y="105"/>
                    </a:lnTo>
                    <a:lnTo>
                      <a:pt x="199" y="120"/>
                    </a:lnTo>
                    <a:lnTo>
                      <a:pt x="199" y="120"/>
                    </a:lnTo>
                    <a:lnTo>
                      <a:pt x="198" y="136"/>
                    </a:lnTo>
                    <a:lnTo>
                      <a:pt x="192" y="151"/>
                    </a:lnTo>
                    <a:lnTo>
                      <a:pt x="187" y="163"/>
                    </a:lnTo>
                    <a:lnTo>
                      <a:pt x="176" y="174"/>
                    </a:lnTo>
                    <a:lnTo>
                      <a:pt x="176" y="1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5" name="Freeform 13"/>
              <p:cNvSpPr/>
              <p:nvPr/>
            </p:nvSpPr>
            <p:spPr bwMode="auto">
              <a:xfrm>
                <a:off x="1858467" y="3864999"/>
                <a:ext cx="112122" cy="114199"/>
              </a:xfrm>
              <a:custGeom>
                <a:avLst/>
                <a:gdLst/>
                <a:ahLst/>
                <a:cxnLst>
                  <a:cxn ang="0">
                    <a:pos x="103" y="44"/>
                  </a:cxn>
                  <a:cxn ang="0">
                    <a:pos x="65" y="44"/>
                  </a:cxn>
                  <a:cxn ang="0">
                    <a:pos x="65" y="6"/>
                  </a:cxn>
                  <a:cxn ang="0">
                    <a:pos x="65" y="6"/>
                  </a:cxn>
                  <a:cxn ang="0">
                    <a:pos x="64" y="2"/>
                  </a:cxn>
                  <a:cxn ang="0">
                    <a:pos x="64" y="2"/>
                  </a:cxn>
                  <a:cxn ang="0">
                    <a:pos x="60" y="0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45" y="2"/>
                  </a:cxn>
                  <a:cxn ang="0">
                    <a:pos x="45" y="2"/>
                  </a:cxn>
                  <a:cxn ang="0">
                    <a:pos x="44" y="6"/>
                  </a:cxn>
                  <a:cxn ang="0">
                    <a:pos x="44" y="44"/>
                  </a:cxn>
                  <a:cxn ang="0">
                    <a:pos x="6" y="44"/>
                  </a:cxn>
                  <a:cxn ang="0">
                    <a:pos x="6" y="44"/>
                  </a:cxn>
                  <a:cxn ang="0">
                    <a:pos x="2" y="46"/>
                  </a:cxn>
                  <a:cxn ang="0">
                    <a:pos x="2" y="46"/>
                  </a:cxn>
                  <a:cxn ang="0">
                    <a:pos x="0" y="49"/>
                  </a:cxn>
                  <a:cxn ang="0">
                    <a:pos x="0" y="60"/>
                  </a:cxn>
                  <a:cxn ang="0">
                    <a:pos x="0" y="60"/>
                  </a:cxn>
                  <a:cxn ang="0">
                    <a:pos x="2" y="66"/>
                  </a:cxn>
                  <a:cxn ang="0">
                    <a:pos x="2" y="66"/>
                  </a:cxn>
                  <a:cxn ang="0">
                    <a:pos x="6" y="66"/>
                  </a:cxn>
                  <a:cxn ang="0">
                    <a:pos x="44" y="66"/>
                  </a:cxn>
                  <a:cxn ang="0">
                    <a:pos x="44" y="106"/>
                  </a:cxn>
                  <a:cxn ang="0">
                    <a:pos x="44" y="106"/>
                  </a:cxn>
                  <a:cxn ang="0">
                    <a:pos x="45" y="109"/>
                  </a:cxn>
                  <a:cxn ang="0">
                    <a:pos x="45" y="109"/>
                  </a:cxn>
                  <a:cxn ang="0">
                    <a:pos x="49" y="111"/>
                  </a:cxn>
                  <a:cxn ang="0">
                    <a:pos x="60" y="111"/>
                  </a:cxn>
                  <a:cxn ang="0">
                    <a:pos x="60" y="111"/>
                  </a:cxn>
                  <a:cxn ang="0">
                    <a:pos x="64" y="109"/>
                  </a:cxn>
                  <a:cxn ang="0">
                    <a:pos x="64" y="109"/>
                  </a:cxn>
                  <a:cxn ang="0">
                    <a:pos x="65" y="106"/>
                  </a:cxn>
                  <a:cxn ang="0">
                    <a:pos x="65" y="66"/>
                  </a:cxn>
                  <a:cxn ang="0">
                    <a:pos x="103" y="66"/>
                  </a:cxn>
                  <a:cxn ang="0">
                    <a:pos x="103" y="66"/>
                  </a:cxn>
                  <a:cxn ang="0">
                    <a:pos x="107" y="66"/>
                  </a:cxn>
                  <a:cxn ang="0">
                    <a:pos x="107" y="66"/>
                  </a:cxn>
                  <a:cxn ang="0">
                    <a:pos x="109" y="60"/>
                  </a:cxn>
                  <a:cxn ang="0">
                    <a:pos x="109" y="49"/>
                  </a:cxn>
                  <a:cxn ang="0">
                    <a:pos x="109" y="49"/>
                  </a:cxn>
                  <a:cxn ang="0">
                    <a:pos x="107" y="46"/>
                  </a:cxn>
                  <a:cxn ang="0">
                    <a:pos x="107" y="46"/>
                  </a:cxn>
                  <a:cxn ang="0">
                    <a:pos x="103" y="44"/>
                  </a:cxn>
                  <a:cxn ang="0">
                    <a:pos x="103" y="44"/>
                  </a:cxn>
                </a:cxnLst>
                <a:rect l="0" t="0" r="r" b="b"/>
                <a:pathLst>
                  <a:path w="109" h="111">
                    <a:moveTo>
                      <a:pt x="103" y="44"/>
                    </a:moveTo>
                    <a:lnTo>
                      <a:pt x="65" y="44"/>
                    </a:lnTo>
                    <a:lnTo>
                      <a:pt x="65" y="6"/>
                    </a:lnTo>
                    <a:lnTo>
                      <a:pt x="65" y="6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0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4" y="6"/>
                    </a:lnTo>
                    <a:lnTo>
                      <a:pt x="44" y="44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6"/>
                    </a:lnTo>
                    <a:lnTo>
                      <a:pt x="2" y="46"/>
                    </a:lnTo>
                    <a:lnTo>
                      <a:pt x="0" y="49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6" y="66"/>
                    </a:lnTo>
                    <a:lnTo>
                      <a:pt x="44" y="66"/>
                    </a:lnTo>
                    <a:lnTo>
                      <a:pt x="44" y="106"/>
                    </a:lnTo>
                    <a:lnTo>
                      <a:pt x="44" y="106"/>
                    </a:lnTo>
                    <a:lnTo>
                      <a:pt x="45" y="109"/>
                    </a:lnTo>
                    <a:lnTo>
                      <a:pt x="45" y="109"/>
                    </a:lnTo>
                    <a:lnTo>
                      <a:pt x="49" y="111"/>
                    </a:lnTo>
                    <a:lnTo>
                      <a:pt x="60" y="111"/>
                    </a:lnTo>
                    <a:lnTo>
                      <a:pt x="60" y="111"/>
                    </a:lnTo>
                    <a:lnTo>
                      <a:pt x="64" y="109"/>
                    </a:lnTo>
                    <a:lnTo>
                      <a:pt x="64" y="109"/>
                    </a:lnTo>
                    <a:lnTo>
                      <a:pt x="65" y="106"/>
                    </a:lnTo>
                    <a:lnTo>
                      <a:pt x="65" y="66"/>
                    </a:lnTo>
                    <a:lnTo>
                      <a:pt x="103" y="66"/>
                    </a:lnTo>
                    <a:lnTo>
                      <a:pt x="103" y="66"/>
                    </a:lnTo>
                    <a:lnTo>
                      <a:pt x="107" y="66"/>
                    </a:lnTo>
                    <a:lnTo>
                      <a:pt x="107" y="66"/>
                    </a:lnTo>
                    <a:lnTo>
                      <a:pt x="109" y="60"/>
                    </a:lnTo>
                    <a:lnTo>
                      <a:pt x="109" y="49"/>
                    </a:lnTo>
                    <a:lnTo>
                      <a:pt x="109" y="49"/>
                    </a:lnTo>
                    <a:lnTo>
                      <a:pt x="107" y="46"/>
                    </a:lnTo>
                    <a:lnTo>
                      <a:pt x="107" y="46"/>
                    </a:lnTo>
                    <a:lnTo>
                      <a:pt x="103" y="44"/>
                    </a:lnTo>
                    <a:lnTo>
                      <a:pt x="103" y="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5" name="Group 84"/>
            <p:cNvGrpSpPr/>
            <p:nvPr/>
          </p:nvGrpSpPr>
          <p:grpSpPr>
            <a:xfrm>
              <a:off x="3854561" y="5072084"/>
              <a:ext cx="429624" cy="405589"/>
              <a:chOff x="2578955" y="3804786"/>
              <a:chExt cx="296915" cy="280306"/>
            </a:xfrm>
            <a:grpFill/>
          </p:grpSpPr>
          <p:sp>
            <p:nvSpPr>
              <p:cNvPr id="105" name="Freeform 14"/>
              <p:cNvSpPr>
                <a:spLocks noEditPoints="1"/>
              </p:cNvSpPr>
              <p:nvPr/>
            </p:nvSpPr>
            <p:spPr bwMode="auto">
              <a:xfrm>
                <a:off x="2578955" y="3914831"/>
                <a:ext cx="85130" cy="170259"/>
              </a:xfrm>
              <a:custGeom>
                <a:avLst/>
                <a:gdLst/>
                <a:ahLst/>
                <a:cxnLst>
                  <a:cxn ang="0">
                    <a:pos x="64" y="20"/>
                  </a:cxn>
                  <a:cxn ang="0">
                    <a:pos x="64" y="71"/>
                  </a:cxn>
                  <a:cxn ang="0">
                    <a:pos x="20" y="71"/>
                  </a:cxn>
                  <a:cxn ang="0">
                    <a:pos x="20" y="20"/>
                  </a:cxn>
                  <a:cxn ang="0">
                    <a:pos x="64" y="20"/>
                  </a:cxn>
                  <a:cxn ang="0">
                    <a:pos x="7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0" y="158"/>
                  </a:cxn>
                  <a:cxn ang="0">
                    <a:pos x="0" y="158"/>
                  </a:cxn>
                  <a:cxn ang="0">
                    <a:pos x="2" y="162"/>
                  </a:cxn>
                  <a:cxn ang="0">
                    <a:pos x="8" y="164"/>
                  </a:cxn>
                  <a:cxn ang="0">
                    <a:pos x="76" y="164"/>
                  </a:cxn>
                  <a:cxn ang="0">
                    <a:pos x="76" y="164"/>
                  </a:cxn>
                  <a:cxn ang="0">
                    <a:pos x="82" y="162"/>
                  </a:cxn>
                  <a:cxn ang="0">
                    <a:pos x="84" y="158"/>
                  </a:cxn>
                  <a:cxn ang="0">
                    <a:pos x="84" y="8"/>
                  </a:cxn>
                  <a:cxn ang="0">
                    <a:pos x="84" y="8"/>
                  </a:cxn>
                  <a:cxn ang="0">
                    <a:pos x="82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4" h="164">
                    <a:moveTo>
                      <a:pt x="64" y="20"/>
                    </a:moveTo>
                    <a:lnTo>
                      <a:pt x="64" y="71"/>
                    </a:lnTo>
                    <a:lnTo>
                      <a:pt x="20" y="71"/>
                    </a:lnTo>
                    <a:lnTo>
                      <a:pt x="20" y="20"/>
                    </a:lnTo>
                    <a:lnTo>
                      <a:pt x="64" y="20"/>
                    </a:lnTo>
                    <a:close/>
                    <a:moveTo>
                      <a:pt x="76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2" y="162"/>
                    </a:lnTo>
                    <a:lnTo>
                      <a:pt x="8" y="164"/>
                    </a:lnTo>
                    <a:lnTo>
                      <a:pt x="76" y="164"/>
                    </a:lnTo>
                    <a:lnTo>
                      <a:pt x="76" y="164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2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6" name="Rectangle 15"/>
              <p:cNvSpPr>
                <a:spLocks noChangeArrowheads="1"/>
              </p:cNvSpPr>
              <p:nvPr/>
            </p:nvSpPr>
            <p:spPr bwMode="auto">
              <a:xfrm>
                <a:off x="2599718" y="3935595"/>
                <a:ext cx="43604" cy="5398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7" name="Freeform 16"/>
              <p:cNvSpPr/>
              <p:nvPr/>
            </p:nvSpPr>
            <p:spPr bwMode="auto">
              <a:xfrm>
                <a:off x="2578955" y="3914831"/>
                <a:ext cx="85130" cy="17025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0" y="158"/>
                  </a:cxn>
                  <a:cxn ang="0">
                    <a:pos x="0" y="158"/>
                  </a:cxn>
                  <a:cxn ang="0">
                    <a:pos x="2" y="162"/>
                  </a:cxn>
                  <a:cxn ang="0">
                    <a:pos x="8" y="164"/>
                  </a:cxn>
                  <a:cxn ang="0">
                    <a:pos x="76" y="164"/>
                  </a:cxn>
                  <a:cxn ang="0">
                    <a:pos x="76" y="164"/>
                  </a:cxn>
                  <a:cxn ang="0">
                    <a:pos x="82" y="162"/>
                  </a:cxn>
                  <a:cxn ang="0">
                    <a:pos x="84" y="158"/>
                  </a:cxn>
                  <a:cxn ang="0">
                    <a:pos x="84" y="8"/>
                  </a:cxn>
                  <a:cxn ang="0">
                    <a:pos x="84" y="8"/>
                  </a:cxn>
                  <a:cxn ang="0">
                    <a:pos x="82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4" h="164">
                    <a:moveTo>
                      <a:pt x="76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2" y="162"/>
                    </a:lnTo>
                    <a:lnTo>
                      <a:pt x="8" y="164"/>
                    </a:lnTo>
                    <a:lnTo>
                      <a:pt x="76" y="164"/>
                    </a:lnTo>
                    <a:lnTo>
                      <a:pt x="76" y="164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2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8" name="Freeform 17"/>
              <p:cNvSpPr>
                <a:spLocks noEditPoints="1"/>
              </p:cNvSpPr>
              <p:nvPr/>
            </p:nvSpPr>
            <p:spPr bwMode="auto">
              <a:xfrm>
                <a:off x="2682771" y="3875382"/>
                <a:ext cx="87206" cy="209710"/>
              </a:xfrm>
              <a:custGeom>
                <a:avLst/>
                <a:gdLst/>
                <a:ahLst/>
                <a:cxnLst>
                  <a:cxn ang="0">
                    <a:pos x="63" y="18"/>
                  </a:cxn>
                  <a:cxn ang="0">
                    <a:pos x="63" y="120"/>
                  </a:cxn>
                  <a:cxn ang="0">
                    <a:pos x="20" y="120"/>
                  </a:cxn>
                  <a:cxn ang="0">
                    <a:pos x="20" y="18"/>
                  </a:cxn>
                  <a:cxn ang="0">
                    <a:pos x="63" y="18"/>
                  </a:cxn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2" y="200"/>
                  </a:cxn>
                  <a:cxn ang="0">
                    <a:pos x="7" y="202"/>
                  </a:cxn>
                  <a:cxn ang="0">
                    <a:pos x="76" y="202"/>
                  </a:cxn>
                  <a:cxn ang="0">
                    <a:pos x="76" y="202"/>
                  </a:cxn>
                  <a:cxn ang="0">
                    <a:pos x="81" y="200"/>
                  </a:cxn>
                  <a:cxn ang="0">
                    <a:pos x="83" y="196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1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3" h="202">
                    <a:moveTo>
                      <a:pt x="63" y="18"/>
                    </a:moveTo>
                    <a:lnTo>
                      <a:pt x="63" y="120"/>
                    </a:lnTo>
                    <a:lnTo>
                      <a:pt x="20" y="120"/>
                    </a:lnTo>
                    <a:lnTo>
                      <a:pt x="20" y="18"/>
                    </a:lnTo>
                    <a:lnTo>
                      <a:pt x="63" y="18"/>
                    </a:lnTo>
                    <a:close/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2" y="200"/>
                    </a:lnTo>
                    <a:lnTo>
                      <a:pt x="7" y="202"/>
                    </a:lnTo>
                    <a:lnTo>
                      <a:pt x="76" y="202"/>
                    </a:lnTo>
                    <a:lnTo>
                      <a:pt x="76" y="202"/>
                    </a:lnTo>
                    <a:lnTo>
                      <a:pt x="81" y="200"/>
                    </a:lnTo>
                    <a:lnTo>
                      <a:pt x="83" y="196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1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9" name="Rectangle 18"/>
              <p:cNvSpPr>
                <a:spLocks noChangeArrowheads="1"/>
              </p:cNvSpPr>
              <p:nvPr/>
            </p:nvSpPr>
            <p:spPr bwMode="auto">
              <a:xfrm>
                <a:off x="2703534" y="3894068"/>
                <a:ext cx="45679" cy="105894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0" name="Freeform 19"/>
              <p:cNvSpPr/>
              <p:nvPr/>
            </p:nvSpPr>
            <p:spPr bwMode="auto">
              <a:xfrm>
                <a:off x="2682771" y="3875382"/>
                <a:ext cx="87206" cy="209710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2" y="200"/>
                  </a:cxn>
                  <a:cxn ang="0">
                    <a:pos x="7" y="202"/>
                  </a:cxn>
                  <a:cxn ang="0">
                    <a:pos x="76" y="202"/>
                  </a:cxn>
                  <a:cxn ang="0">
                    <a:pos x="76" y="202"/>
                  </a:cxn>
                  <a:cxn ang="0">
                    <a:pos x="81" y="200"/>
                  </a:cxn>
                  <a:cxn ang="0">
                    <a:pos x="83" y="196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1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3" h="202"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2" y="200"/>
                    </a:lnTo>
                    <a:lnTo>
                      <a:pt x="7" y="202"/>
                    </a:lnTo>
                    <a:lnTo>
                      <a:pt x="76" y="202"/>
                    </a:lnTo>
                    <a:lnTo>
                      <a:pt x="76" y="202"/>
                    </a:lnTo>
                    <a:lnTo>
                      <a:pt x="81" y="200"/>
                    </a:lnTo>
                    <a:lnTo>
                      <a:pt x="83" y="196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1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1" name="Freeform 20"/>
              <p:cNvSpPr>
                <a:spLocks noEditPoints="1"/>
              </p:cNvSpPr>
              <p:nvPr/>
            </p:nvSpPr>
            <p:spPr bwMode="auto">
              <a:xfrm>
                <a:off x="2790740" y="3804786"/>
                <a:ext cx="85130" cy="280305"/>
              </a:xfrm>
              <a:custGeom>
                <a:avLst/>
                <a:gdLst/>
                <a:ahLst/>
                <a:cxnLst>
                  <a:cxn ang="0">
                    <a:pos x="64" y="20"/>
                  </a:cxn>
                  <a:cxn ang="0">
                    <a:pos x="64" y="145"/>
                  </a:cxn>
                  <a:cxn ang="0">
                    <a:pos x="20" y="145"/>
                  </a:cxn>
                  <a:cxn ang="0">
                    <a:pos x="20" y="20"/>
                  </a:cxn>
                  <a:cxn ang="0">
                    <a:pos x="64" y="20"/>
                  </a:cxn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265"/>
                  </a:cxn>
                  <a:cxn ang="0">
                    <a:pos x="0" y="265"/>
                  </a:cxn>
                  <a:cxn ang="0">
                    <a:pos x="2" y="269"/>
                  </a:cxn>
                  <a:cxn ang="0">
                    <a:pos x="7" y="271"/>
                  </a:cxn>
                  <a:cxn ang="0">
                    <a:pos x="76" y="271"/>
                  </a:cxn>
                  <a:cxn ang="0">
                    <a:pos x="76" y="271"/>
                  </a:cxn>
                  <a:cxn ang="0">
                    <a:pos x="80" y="269"/>
                  </a:cxn>
                  <a:cxn ang="0">
                    <a:pos x="82" y="265"/>
                  </a:cxn>
                  <a:cxn ang="0">
                    <a:pos x="82" y="6"/>
                  </a:cxn>
                  <a:cxn ang="0">
                    <a:pos x="82" y="6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2" h="271">
                    <a:moveTo>
                      <a:pt x="64" y="20"/>
                    </a:moveTo>
                    <a:lnTo>
                      <a:pt x="64" y="145"/>
                    </a:lnTo>
                    <a:lnTo>
                      <a:pt x="20" y="145"/>
                    </a:lnTo>
                    <a:lnTo>
                      <a:pt x="20" y="20"/>
                    </a:lnTo>
                    <a:lnTo>
                      <a:pt x="64" y="20"/>
                    </a:lnTo>
                    <a:close/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71"/>
                    </a:lnTo>
                    <a:lnTo>
                      <a:pt x="76" y="271"/>
                    </a:lnTo>
                    <a:lnTo>
                      <a:pt x="76" y="271"/>
                    </a:lnTo>
                    <a:lnTo>
                      <a:pt x="80" y="269"/>
                    </a:lnTo>
                    <a:lnTo>
                      <a:pt x="82" y="265"/>
                    </a:lnTo>
                    <a:lnTo>
                      <a:pt x="82" y="6"/>
                    </a:lnTo>
                    <a:lnTo>
                      <a:pt x="82" y="6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2" name="Rectangle 21"/>
              <p:cNvSpPr>
                <a:spLocks noChangeArrowheads="1"/>
              </p:cNvSpPr>
              <p:nvPr/>
            </p:nvSpPr>
            <p:spPr bwMode="auto">
              <a:xfrm>
                <a:off x="2811504" y="3825550"/>
                <a:ext cx="45679" cy="12873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3" name="Freeform 22"/>
              <p:cNvSpPr/>
              <p:nvPr/>
            </p:nvSpPr>
            <p:spPr bwMode="auto">
              <a:xfrm>
                <a:off x="2790740" y="3804786"/>
                <a:ext cx="85130" cy="28030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265"/>
                  </a:cxn>
                  <a:cxn ang="0">
                    <a:pos x="0" y="265"/>
                  </a:cxn>
                  <a:cxn ang="0">
                    <a:pos x="2" y="269"/>
                  </a:cxn>
                  <a:cxn ang="0">
                    <a:pos x="7" y="271"/>
                  </a:cxn>
                  <a:cxn ang="0">
                    <a:pos x="76" y="271"/>
                  </a:cxn>
                  <a:cxn ang="0">
                    <a:pos x="76" y="271"/>
                  </a:cxn>
                  <a:cxn ang="0">
                    <a:pos x="80" y="269"/>
                  </a:cxn>
                  <a:cxn ang="0">
                    <a:pos x="82" y="265"/>
                  </a:cxn>
                  <a:cxn ang="0">
                    <a:pos x="82" y="6"/>
                  </a:cxn>
                  <a:cxn ang="0">
                    <a:pos x="82" y="6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2" h="271"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71"/>
                    </a:lnTo>
                    <a:lnTo>
                      <a:pt x="76" y="271"/>
                    </a:lnTo>
                    <a:lnTo>
                      <a:pt x="76" y="271"/>
                    </a:lnTo>
                    <a:lnTo>
                      <a:pt x="80" y="269"/>
                    </a:lnTo>
                    <a:lnTo>
                      <a:pt x="82" y="265"/>
                    </a:lnTo>
                    <a:lnTo>
                      <a:pt x="82" y="6"/>
                    </a:lnTo>
                    <a:lnTo>
                      <a:pt x="82" y="6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5010150" y="5047949"/>
              <a:ext cx="546100" cy="454025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" name="Freeform 24"/>
            <p:cNvSpPr>
              <a:spLocks noEditPoints="1"/>
            </p:cNvSpPr>
            <p:nvPr/>
          </p:nvSpPr>
          <p:spPr bwMode="auto">
            <a:xfrm>
              <a:off x="6330950" y="5122561"/>
              <a:ext cx="430213" cy="369888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0" y="3"/>
                </a:cxn>
                <a:cxn ang="0">
                  <a:pos x="0" y="54"/>
                </a:cxn>
                <a:cxn ang="0">
                  <a:pos x="8" y="63"/>
                </a:cxn>
                <a:cxn ang="0">
                  <a:pos x="48" y="40"/>
                </a:cxn>
                <a:cxn ang="0">
                  <a:pos x="51" y="29"/>
                </a:cxn>
                <a:cxn ang="0">
                  <a:pos x="272" y="9"/>
                </a:cxn>
                <a:cxn ang="0">
                  <a:pos x="86" y="11"/>
                </a:cxn>
                <a:cxn ang="0">
                  <a:pos x="75" y="25"/>
                </a:cxn>
                <a:cxn ang="0">
                  <a:pos x="77" y="45"/>
                </a:cxn>
                <a:cxn ang="0">
                  <a:pos x="91" y="54"/>
                </a:cxn>
                <a:cxn ang="0">
                  <a:pos x="278" y="54"/>
                </a:cxn>
                <a:cxn ang="0">
                  <a:pos x="287" y="40"/>
                </a:cxn>
                <a:cxn ang="0">
                  <a:pos x="287" y="18"/>
                </a:cxn>
                <a:cxn ang="0">
                  <a:pos x="272" y="9"/>
                </a:cxn>
                <a:cxn ang="0">
                  <a:pos x="48" y="130"/>
                </a:cxn>
                <a:cxn ang="0">
                  <a:pos x="53" y="123"/>
                </a:cxn>
                <a:cxn ang="0">
                  <a:pos x="13" y="99"/>
                </a:cxn>
                <a:cxn ang="0">
                  <a:pos x="4" y="99"/>
                </a:cxn>
                <a:cxn ang="0">
                  <a:pos x="0" y="147"/>
                </a:cxn>
                <a:cxn ang="0">
                  <a:pos x="4" y="154"/>
                </a:cxn>
                <a:cxn ang="0">
                  <a:pos x="13" y="154"/>
                </a:cxn>
                <a:cxn ang="0">
                  <a:pos x="91" y="99"/>
                </a:cxn>
                <a:cxn ang="0">
                  <a:pos x="77" y="110"/>
                </a:cxn>
                <a:cxn ang="0">
                  <a:pos x="75" y="130"/>
                </a:cxn>
                <a:cxn ang="0">
                  <a:pos x="86" y="145"/>
                </a:cxn>
                <a:cxn ang="0">
                  <a:pos x="272" y="147"/>
                </a:cxn>
                <a:cxn ang="0">
                  <a:pos x="287" y="136"/>
                </a:cxn>
                <a:cxn ang="0">
                  <a:pos x="287" y="116"/>
                </a:cxn>
                <a:cxn ang="0">
                  <a:pos x="278" y="101"/>
                </a:cxn>
                <a:cxn ang="0">
                  <a:pos x="48" y="206"/>
                </a:cxn>
                <a:cxn ang="0">
                  <a:pos x="8" y="183"/>
                </a:cxn>
                <a:cxn ang="0">
                  <a:pos x="0" y="192"/>
                </a:cxn>
                <a:cxn ang="0">
                  <a:pos x="0" y="243"/>
                </a:cxn>
                <a:cxn ang="0">
                  <a:pos x="13" y="244"/>
                </a:cxn>
                <a:cxn ang="0">
                  <a:pos x="51" y="219"/>
                </a:cxn>
                <a:cxn ang="0">
                  <a:pos x="48" y="206"/>
                </a:cxn>
                <a:cxn ang="0">
                  <a:pos x="91" y="192"/>
                </a:cxn>
                <a:cxn ang="0">
                  <a:pos x="80" y="195"/>
                </a:cxn>
                <a:cxn ang="0">
                  <a:pos x="75" y="221"/>
                </a:cxn>
                <a:cxn ang="0">
                  <a:pos x="80" y="232"/>
                </a:cxn>
                <a:cxn ang="0">
                  <a:pos x="272" y="237"/>
                </a:cxn>
                <a:cxn ang="0">
                  <a:pos x="283" y="232"/>
                </a:cxn>
                <a:cxn ang="0">
                  <a:pos x="287" y="206"/>
                </a:cxn>
                <a:cxn ang="0">
                  <a:pos x="283" y="195"/>
                </a:cxn>
                <a:cxn ang="0">
                  <a:pos x="272" y="192"/>
                </a:cxn>
              </a:cxnLst>
              <a:rect l="0" t="0" r="r" b="b"/>
              <a:pathLst>
                <a:path w="287" h="246">
                  <a:moveTo>
                    <a:pt x="48" y="23"/>
                  </a:moveTo>
                  <a:lnTo>
                    <a:pt x="13" y="1"/>
                  </a:lnTo>
                  <a:lnTo>
                    <a:pt x="13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9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13" y="61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1" y="36"/>
                  </a:lnTo>
                  <a:lnTo>
                    <a:pt x="53" y="32"/>
                  </a:lnTo>
                  <a:lnTo>
                    <a:pt x="51" y="29"/>
                  </a:lnTo>
                  <a:lnTo>
                    <a:pt x="48" y="23"/>
                  </a:lnTo>
                  <a:lnTo>
                    <a:pt x="48" y="23"/>
                  </a:lnTo>
                  <a:close/>
                  <a:moveTo>
                    <a:pt x="272" y="9"/>
                  </a:moveTo>
                  <a:lnTo>
                    <a:pt x="91" y="9"/>
                  </a:lnTo>
                  <a:lnTo>
                    <a:pt x="91" y="9"/>
                  </a:lnTo>
                  <a:lnTo>
                    <a:pt x="86" y="11"/>
                  </a:lnTo>
                  <a:lnTo>
                    <a:pt x="80" y="14"/>
                  </a:lnTo>
                  <a:lnTo>
                    <a:pt x="77" y="18"/>
                  </a:lnTo>
                  <a:lnTo>
                    <a:pt x="75" y="25"/>
                  </a:lnTo>
                  <a:lnTo>
                    <a:pt x="75" y="40"/>
                  </a:lnTo>
                  <a:lnTo>
                    <a:pt x="75" y="40"/>
                  </a:lnTo>
                  <a:lnTo>
                    <a:pt x="77" y="45"/>
                  </a:lnTo>
                  <a:lnTo>
                    <a:pt x="80" y="50"/>
                  </a:lnTo>
                  <a:lnTo>
                    <a:pt x="86" y="54"/>
                  </a:lnTo>
                  <a:lnTo>
                    <a:pt x="91" y="54"/>
                  </a:lnTo>
                  <a:lnTo>
                    <a:pt x="272" y="54"/>
                  </a:lnTo>
                  <a:lnTo>
                    <a:pt x="272" y="54"/>
                  </a:lnTo>
                  <a:lnTo>
                    <a:pt x="278" y="54"/>
                  </a:lnTo>
                  <a:lnTo>
                    <a:pt x="283" y="50"/>
                  </a:lnTo>
                  <a:lnTo>
                    <a:pt x="287" y="45"/>
                  </a:lnTo>
                  <a:lnTo>
                    <a:pt x="287" y="40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18"/>
                  </a:lnTo>
                  <a:lnTo>
                    <a:pt x="283" y="14"/>
                  </a:lnTo>
                  <a:lnTo>
                    <a:pt x="278" y="11"/>
                  </a:lnTo>
                  <a:lnTo>
                    <a:pt x="272" y="9"/>
                  </a:lnTo>
                  <a:lnTo>
                    <a:pt x="272" y="9"/>
                  </a:lnTo>
                  <a:close/>
                  <a:moveTo>
                    <a:pt x="13" y="154"/>
                  </a:moveTo>
                  <a:lnTo>
                    <a:pt x="48" y="130"/>
                  </a:lnTo>
                  <a:lnTo>
                    <a:pt x="48" y="130"/>
                  </a:lnTo>
                  <a:lnTo>
                    <a:pt x="51" y="127"/>
                  </a:lnTo>
                  <a:lnTo>
                    <a:pt x="53" y="123"/>
                  </a:lnTo>
                  <a:lnTo>
                    <a:pt x="51" y="119"/>
                  </a:lnTo>
                  <a:lnTo>
                    <a:pt x="48" y="116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8" y="98"/>
                  </a:lnTo>
                  <a:lnTo>
                    <a:pt x="4" y="99"/>
                  </a:lnTo>
                  <a:lnTo>
                    <a:pt x="0" y="103"/>
                  </a:lnTo>
                  <a:lnTo>
                    <a:pt x="0" y="108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0"/>
                  </a:lnTo>
                  <a:lnTo>
                    <a:pt x="4" y="154"/>
                  </a:lnTo>
                  <a:lnTo>
                    <a:pt x="8" y="156"/>
                  </a:lnTo>
                  <a:lnTo>
                    <a:pt x="13" y="154"/>
                  </a:lnTo>
                  <a:lnTo>
                    <a:pt x="13" y="154"/>
                  </a:lnTo>
                  <a:close/>
                  <a:moveTo>
                    <a:pt x="272" y="99"/>
                  </a:moveTo>
                  <a:lnTo>
                    <a:pt x="91" y="99"/>
                  </a:lnTo>
                  <a:lnTo>
                    <a:pt x="91" y="99"/>
                  </a:lnTo>
                  <a:lnTo>
                    <a:pt x="86" y="101"/>
                  </a:lnTo>
                  <a:lnTo>
                    <a:pt x="80" y="105"/>
                  </a:lnTo>
                  <a:lnTo>
                    <a:pt x="77" y="110"/>
                  </a:lnTo>
                  <a:lnTo>
                    <a:pt x="75" y="116"/>
                  </a:lnTo>
                  <a:lnTo>
                    <a:pt x="75" y="130"/>
                  </a:lnTo>
                  <a:lnTo>
                    <a:pt x="75" y="130"/>
                  </a:lnTo>
                  <a:lnTo>
                    <a:pt x="77" y="136"/>
                  </a:lnTo>
                  <a:lnTo>
                    <a:pt x="80" y="141"/>
                  </a:lnTo>
                  <a:lnTo>
                    <a:pt x="86" y="145"/>
                  </a:lnTo>
                  <a:lnTo>
                    <a:pt x="91" y="147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8" y="145"/>
                  </a:lnTo>
                  <a:lnTo>
                    <a:pt x="283" y="141"/>
                  </a:lnTo>
                  <a:lnTo>
                    <a:pt x="287" y="136"/>
                  </a:lnTo>
                  <a:lnTo>
                    <a:pt x="287" y="130"/>
                  </a:lnTo>
                  <a:lnTo>
                    <a:pt x="287" y="116"/>
                  </a:lnTo>
                  <a:lnTo>
                    <a:pt x="287" y="116"/>
                  </a:lnTo>
                  <a:lnTo>
                    <a:pt x="287" y="110"/>
                  </a:lnTo>
                  <a:lnTo>
                    <a:pt x="283" y="105"/>
                  </a:lnTo>
                  <a:lnTo>
                    <a:pt x="278" y="101"/>
                  </a:lnTo>
                  <a:lnTo>
                    <a:pt x="272" y="99"/>
                  </a:lnTo>
                  <a:lnTo>
                    <a:pt x="272" y="99"/>
                  </a:lnTo>
                  <a:close/>
                  <a:moveTo>
                    <a:pt x="48" y="206"/>
                  </a:moveTo>
                  <a:lnTo>
                    <a:pt x="13" y="185"/>
                  </a:lnTo>
                  <a:lnTo>
                    <a:pt x="13" y="185"/>
                  </a:lnTo>
                  <a:lnTo>
                    <a:pt x="8" y="183"/>
                  </a:lnTo>
                  <a:lnTo>
                    <a:pt x="4" y="183"/>
                  </a:lnTo>
                  <a:lnTo>
                    <a:pt x="0" y="186"/>
                  </a:lnTo>
                  <a:lnTo>
                    <a:pt x="0" y="192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43"/>
                  </a:lnTo>
                  <a:lnTo>
                    <a:pt x="4" y="244"/>
                  </a:lnTo>
                  <a:lnTo>
                    <a:pt x="8" y="246"/>
                  </a:lnTo>
                  <a:lnTo>
                    <a:pt x="13" y="244"/>
                  </a:lnTo>
                  <a:lnTo>
                    <a:pt x="48" y="223"/>
                  </a:lnTo>
                  <a:lnTo>
                    <a:pt x="48" y="223"/>
                  </a:lnTo>
                  <a:lnTo>
                    <a:pt x="51" y="219"/>
                  </a:lnTo>
                  <a:lnTo>
                    <a:pt x="53" y="214"/>
                  </a:lnTo>
                  <a:lnTo>
                    <a:pt x="51" y="210"/>
                  </a:lnTo>
                  <a:lnTo>
                    <a:pt x="48" y="206"/>
                  </a:lnTo>
                  <a:lnTo>
                    <a:pt x="48" y="206"/>
                  </a:lnTo>
                  <a:close/>
                  <a:moveTo>
                    <a:pt x="272" y="192"/>
                  </a:moveTo>
                  <a:lnTo>
                    <a:pt x="91" y="192"/>
                  </a:lnTo>
                  <a:lnTo>
                    <a:pt x="91" y="192"/>
                  </a:lnTo>
                  <a:lnTo>
                    <a:pt x="86" y="192"/>
                  </a:lnTo>
                  <a:lnTo>
                    <a:pt x="80" y="195"/>
                  </a:lnTo>
                  <a:lnTo>
                    <a:pt x="77" y="201"/>
                  </a:lnTo>
                  <a:lnTo>
                    <a:pt x="75" y="206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7" y="228"/>
                  </a:lnTo>
                  <a:lnTo>
                    <a:pt x="80" y="232"/>
                  </a:lnTo>
                  <a:lnTo>
                    <a:pt x="86" y="235"/>
                  </a:lnTo>
                  <a:lnTo>
                    <a:pt x="91" y="237"/>
                  </a:lnTo>
                  <a:lnTo>
                    <a:pt x="272" y="237"/>
                  </a:lnTo>
                  <a:lnTo>
                    <a:pt x="272" y="237"/>
                  </a:lnTo>
                  <a:lnTo>
                    <a:pt x="278" y="235"/>
                  </a:lnTo>
                  <a:lnTo>
                    <a:pt x="283" y="232"/>
                  </a:lnTo>
                  <a:lnTo>
                    <a:pt x="287" y="228"/>
                  </a:lnTo>
                  <a:lnTo>
                    <a:pt x="287" y="221"/>
                  </a:lnTo>
                  <a:lnTo>
                    <a:pt x="287" y="206"/>
                  </a:lnTo>
                  <a:lnTo>
                    <a:pt x="287" y="206"/>
                  </a:lnTo>
                  <a:lnTo>
                    <a:pt x="287" y="201"/>
                  </a:lnTo>
                  <a:lnTo>
                    <a:pt x="283" y="195"/>
                  </a:lnTo>
                  <a:lnTo>
                    <a:pt x="278" y="192"/>
                  </a:lnTo>
                  <a:lnTo>
                    <a:pt x="272" y="192"/>
                  </a:lnTo>
                  <a:lnTo>
                    <a:pt x="272" y="19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Freeform 30"/>
            <p:cNvSpPr/>
            <p:nvPr/>
          </p:nvSpPr>
          <p:spPr bwMode="auto">
            <a:xfrm>
              <a:off x="1427163" y="4087511"/>
              <a:ext cx="396875" cy="433388"/>
            </a:xfrm>
            <a:custGeom>
              <a:avLst/>
              <a:gdLst/>
              <a:ahLst/>
              <a:cxnLst>
                <a:cxn ang="0">
                  <a:pos x="111" y="39"/>
                </a:cxn>
                <a:cxn ang="0">
                  <a:pos x="100" y="45"/>
                </a:cxn>
                <a:cxn ang="0">
                  <a:pos x="85" y="63"/>
                </a:cxn>
                <a:cxn ang="0">
                  <a:pos x="84" y="204"/>
                </a:cxn>
                <a:cxn ang="0">
                  <a:pos x="84" y="206"/>
                </a:cxn>
                <a:cxn ang="0">
                  <a:pos x="67" y="203"/>
                </a:cxn>
                <a:cxn ang="0">
                  <a:pos x="55" y="203"/>
                </a:cxn>
                <a:cxn ang="0">
                  <a:pos x="35" y="210"/>
                </a:cxn>
                <a:cxn ang="0">
                  <a:pos x="17" y="221"/>
                </a:cxn>
                <a:cxn ang="0">
                  <a:pos x="6" y="237"/>
                </a:cxn>
                <a:cxn ang="0">
                  <a:pos x="0" y="253"/>
                </a:cxn>
                <a:cxn ang="0">
                  <a:pos x="2" y="262"/>
                </a:cxn>
                <a:cxn ang="0">
                  <a:pos x="11" y="277"/>
                </a:cxn>
                <a:cxn ang="0">
                  <a:pos x="26" y="286"/>
                </a:cxn>
                <a:cxn ang="0">
                  <a:pos x="44" y="288"/>
                </a:cxn>
                <a:cxn ang="0">
                  <a:pos x="55" y="288"/>
                </a:cxn>
                <a:cxn ang="0">
                  <a:pos x="75" y="282"/>
                </a:cxn>
                <a:cxn ang="0">
                  <a:pos x="91" y="270"/>
                </a:cxn>
                <a:cxn ang="0">
                  <a:pos x="102" y="255"/>
                </a:cxn>
                <a:cxn ang="0">
                  <a:pos x="105" y="237"/>
                </a:cxn>
                <a:cxn ang="0">
                  <a:pos x="105" y="125"/>
                </a:cxn>
                <a:cxn ang="0">
                  <a:pos x="107" y="121"/>
                </a:cxn>
                <a:cxn ang="0">
                  <a:pos x="113" y="114"/>
                </a:cxn>
                <a:cxn ang="0">
                  <a:pos x="229" y="76"/>
                </a:cxn>
                <a:cxn ang="0">
                  <a:pos x="236" y="76"/>
                </a:cxn>
                <a:cxn ang="0">
                  <a:pos x="241" y="79"/>
                </a:cxn>
                <a:cxn ang="0">
                  <a:pos x="241" y="83"/>
                </a:cxn>
                <a:cxn ang="0">
                  <a:pos x="241" y="174"/>
                </a:cxn>
                <a:cxn ang="0">
                  <a:pos x="234" y="170"/>
                </a:cxn>
                <a:cxn ang="0">
                  <a:pos x="211" y="170"/>
                </a:cxn>
                <a:cxn ang="0">
                  <a:pos x="200" y="172"/>
                </a:cxn>
                <a:cxn ang="0">
                  <a:pos x="180" y="181"/>
                </a:cxn>
                <a:cxn ang="0">
                  <a:pos x="165" y="194"/>
                </a:cxn>
                <a:cxn ang="0">
                  <a:pos x="158" y="210"/>
                </a:cxn>
                <a:cxn ang="0">
                  <a:pos x="156" y="219"/>
                </a:cxn>
                <a:cxn ang="0">
                  <a:pos x="162" y="235"/>
                </a:cxn>
                <a:cxn ang="0">
                  <a:pos x="172" y="246"/>
                </a:cxn>
                <a:cxn ang="0">
                  <a:pos x="189" y="253"/>
                </a:cxn>
                <a:cxn ang="0">
                  <a:pos x="211" y="253"/>
                </a:cxn>
                <a:cxn ang="0">
                  <a:pos x="221" y="252"/>
                </a:cxn>
                <a:cxn ang="0">
                  <a:pos x="240" y="242"/>
                </a:cxn>
                <a:cxn ang="0">
                  <a:pos x="254" y="230"/>
                </a:cxn>
                <a:cxn ang="0">
                  <a:pos x="263" y="213"/>
                </a:cxn>
                <a:cxn ang="0">
                  <a:pos x="263" y="19"/>
                </a:cxn>
                <a:cxn ang="0">
                  <a:pos x="263" y="16"/>
                </a:cxn>
                <a:cxn ang="0">
                  <a:pos x="259" y="7"/>
                </a:cxn>
                <a:cxn ang="0">
                  <a:pos x="252" y="1"/>
                </a:cxn>
                <a:cxn ang="0">
                  <a:pos x="241" y="0"/>
                </a:cxn>
                <a:cxn ang="0">
                  <a:pos x="236" y="1"/>
                </a:cxn>
              </a:cxnLst>
              <a:rect l="0" t="0" r="r" b="b"/>
              <a:pathLst>
                <a:path w="263" h="288">
                  <a:moveTo>
                    <a:pt x="236" y="1"/>
                  </a:moveTo>
                  <a:lnTo>
                    <a:pt x="111" y="39"/>
                  </a:lnTo>
                  <a:lnTo>
                    <a:pt x="111" y="39"/>
                  </a:lnTo>
                  <a:lnTo>
                    <a:pt x="100" y="45"/>
                  </a:lnTo>
                  <a:lnTo>
                    <a:pt x="93" y="52"/>
                  </a:lnTo>
                  <a:lnTo>
                    <a:pt x="85" y="63"/>
                  </a:lnTo>
                  <a:lnTo>
                    <a:pt x="84" y="74"/>
                  </a:lnTo>
                  <a:lnTo>
                    <a:pt x="84" y="204"/>
                  </a:lnTo>
                  <a:lnTo>
                    <a:pt x="84" y="206"/>
                  </a:lnTo>
                  <a:lnTo>
                    <a:pt x="84" y="206"/>
                  </a:lnTo>
                  <a:lnTo>
                    <a:pt x="76" y="203"/>
                  </a:lnTo>
                  <a:lnTo>
                    <a:pt x="67" y="203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44" y="204"/>
                  </a:lnTo>
                  <a:lnTo>
                    <a:pt x="35" y="210"/>
                  </a:lnTo>
                  <a:lnTo>
                    <a:pt x="26" y="215"/>
                  </a:lnTo>
                  <a:lnTo>
                    <a:pt x="17" y="221"/>
                  </a:lnTo>
                  <a:lnTo>
                    <a:pt x="11" y="228"/>
                  </a:lnTo>
                  <a:lnTo>
                    <a:pt x="6" y="237"/>
                  </a:lnTo>
                  <a:lnTo>
                    <a:pt x="2" y="244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2" y="262"/>
                  </a:lnTo>
                  <a:lnTo>
                    <a:pt x="6" y="270"/>
                  </a:lnTo>
                  <a:lnTo>
                    <a:pt x="11" y="277"/>
                  </a:lnTo>
                  <a:lnTo>
                    <a:pt x="17" y="281"/>
                  </a:lnTo>
                  <a:lnTo>
                    <a:pt x="26" y="286"/>
                  </a:lnTo>
                  <a:lnTo>
                    <a:pt x="35" y="288"/>
                  </a:lnTo>
                  <a:lnTo>
                    <a:pt x="44" y="288"/>
                  </a:lnTo>
                  <a:lnTo>
                    <a:pt x="55" y="288"/>
                  </a:lnTo>
                  <a:lnTo>
                    <a:pt x="55" y="288"/>
                  </a:lnTo>
                  <a:lnTo>
                    <a:pt x="66" y="286"/>
                  </a:lnTo>
                  <a:lnTo>
                    <a:pt x="75" y="282"/>
                  </a:lnTo>
                  <a:lnTo>
                    <a:pt x="84" y="277"/>
                  </a:lnTo>
                  <a:lnTo>
                    <a:pt x="91" y="270"/>
                  </a:lnTo>
                  <a:lnTo>
                    <a:pt x="98" y="262"/>
                  </a:lnTo>
                  <a:lnTo>
                    <a:pt x="102" y="255"/>
                  </a:lnTo>
                  <a:lnTo>
                    <a:pt x="105" y="246"/>
                  </a:lnTo>
                  <a:lnTo>
                    <a:pt x="105" y="237"/>
                  </a:lnTo>
                  <a:lnTo>
                    <a:pt x="105" y="237"/>
                  </a:lnTo>
                  <a:lnTo>
                    <a:pt x="105" y="125"/>
                  </a:lnTo>
                  <a:lnTo>
                    <a:pt x="105" y="125"/>
                  </a:lnTo>
                  <a:lnTo>
                    <a:pt x="107" y="121"/>
                  </a:lnTo>
                  <a:lnTo>
                    <a:pt x="109" y="119"/>
                  </a:lnTo>
                  <a:lnTo>
                    <a:pt x="113" y="114"/>
                  </a:lnTo>
                  <a:lnTo>
                    <a:pt x="118" y="110"/>
                  </a:lnTo>
                  <a:lnTo>
                    <a:pt x="229" y="76"/>
                  </a:lnTo>
                  <a:lnTo>
                    <a:pt x="229" y="76"/>
                  </a:lnTo>
                  <a:lnTo>
                    <a:pt x="236" y="76"/>
                  </a:lnTo>
                  <a:lnTo>
                    <a:pt x="240" y="77"/>
                  </a:lnTo>
                  <a:lnTo>
                    <a:pt x="241" y="79"/>
                  </a:lnTo>
                  <a:lnTo>
                    <a:pt x="241" y="83"/>
                  </a:lnTo>
                  <a:lnTo>
                    <a:pt x="241" y="83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34" y="170"/>
                  </a:lnTo>
                  <a:lnTo>
                    <a:pt x="223" y="168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0" y="172"/>
                  </a:lnTo>
                  <a:lnTo>
                    <a:pt x="189" y="175"/>
                  </a:lnTo>
                  <a:lnTo>
                    <a:pt x="180" y="181"/>
                  </a:lnTo>
                  <a:lnTo>
                    <a:pt x="172" y="186"/>
                  </a:lnTo>
                  <a:lnTo>
                    <a:pt x="165" y="194"/>
                  </a:lnTo>
                  <a:lnTo>
                    <a:pt x="162" y="201"/>
                  </a:lnTo>
                  <a:lnTo>
                    <a:pt x="158" y="210"/>
                  </a:lnTo>
                  <a:lnTo>
                    <a:pt x="156" y="219"/>
                  </a:lnTo>
                  <a:lnTo>
                    <a:pt x="156" y="219"/>
                  </a:lnTo>
                  <a:lnTo>
                    <a:pt x="158" y="228"/>
                  </a:lnTo>
                  <a:lnTo>
                    <a:pt x="162" y="235"/>
                  </a:lnTo>
                  <a:lnTo>
                    <a:pt x="165" y="241"/>
                  </a:lnTo>
                  <a:lnTo>
                    <a:pt x="172" y="246"/>
                  </a:lnTo>
                  <a:lnTo>
                    <a:pt x="180" y="252"/>
                  </a:lnTo>
                  <a:lnTo>
                    <a:pt x="189" y="253"/>
                  </a:lnTo>
                  <a:lnTo>
                    <a:pt x="200" y="255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21" y="252"/>
                  </a:lnTo>
                  <a:lnTo>
                    <a:pt x="230" y="248"/>
                  </a:lnTo>
                  <a:lnTo>
                    <a:pt x="240" y="242"/>
                  </a:lnTo>
                  <a:lnTo>
                    <a:pt x="249" y="237"/>
                  </a:lnTo>
                  <a:lnTo>
                    <a:pt x="254" y="230"/>
                  </a:lnTo>
                  <a:lnTo>
                    <a:pt x="259" y="223"/>
                  </a:lnTo>
                  <a:lnTo>
                    <a:pt x="263" y="213"/>
                  </a:lnTo>
                  <a:lnTo>
                    <a:pt x="263" y="204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6"/>
                  </a:lnTo>
                  <a:lnTo>
                    <a:pt x="261" y="10"/>
                  </a:lnTo>
                  <a:lnTo>
                    <a:pt x="259" y="7"/>
                  </a:lnTo>
                  <a:lnTo>
                    <a:pt x="256" y="3"/>
                  </a:lnTo>
                  <a:lnTo>
                    <a:pt x="252" y="1"/>
                  </a:lnTo>
                  <a:lnTo>
                    <a:pt x="247" y="0"/>
                  </a:lnTo>
                  <a:lnTo>
                    <a:pt x="241" y="0"/>
                  </a:lnTo>
                  <a:lnTo>
                    <a:pt x="236" y="1"/>
                  </a:lnTo>
                  <a:lnTo>
                    <a:pt x="23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31"/>
            <p:cNvSpPr/>
            <p:nvPr/>
          </p:nvSpPr>
          <p:spPr bwMode="auto">
            <a:xfrm>
              <a:off x="3878263" y="4046236"/>
              <a:ext cx="382587" cy="381000"/>
            </a:xfrm>
            <a:custGeom>
              <a:avLst/>
              <a:gdLst/>
              <a:ahLst/>
              <a:cxnLst>
                <a:cxn ang="0">
                  <a:pos x="253" y="201"/>
                </a:cxn>
                <a:cxn ang="0">
                  <a:pos x="250" y="212"/>
                </a:cxn>
                <a:cxn ang="0">
                  <a:pos x="214" y="246"/>
                </a:cxn>
                <a:cxn ang="0">
                  <a:pos x="208" y="252"/>
                </a:cxn>
                <a:cxn ang="0">
                  <a:pos x="201" y="254"/>
                </a:cxn>
                <a:cxn ang="0">
                  <a:pos x="199" y="254"/>
                </a:cxn>
                <a:cxn ang="0">
                  <a:pos x="195" y="254"/>
                </a:cxn>
                <a:cxn ang="0">
                  <a:pos x="179" y="252"/>
                </a:cxn>
                <a:cxn ang="0">
                  <a:pos x="150" y="245"/>
                </a:cxn>
                <a:cxn ang="0">
                  <a:pos x="134" y="236"/>
                </a:cxn>
                <a:cxn ang="0">
                  <a:pos x="114" y="223"/>
                </a:cxn>
                <a:cxn ang="0">
                  <a:pos x="69" y="187"/>
                </a:cxn>
                <a:cxn ang="0">
                  <a:pos x="52" y="169"/>
                </a:cxn>
                <a:cxn ang="0">
                  <a:pos x="38" y="150"/>
                </a:cxn>
                <a:cxn ang="0">
                  <a:pos x="18" y="120"/>
                </a:cxn>
                <a:cxn ang="0">
                  <a:pos x="11" y="105"/>
                </a:cxn>
                <a:cxn ang="0">
                  <a:pos x="7" y="92"/>
                </a:cxn>
                <a:cxn ang="0">
                  <a:pos x="1" y="72"/>
                </a:cxn>
                <a:cxn ang="0">
                  <a:pos x="0" y="60"/>
                </a:cxn>
                <a:cxn ang="0">
                  <a:pos x="1" y="54"/>
                </a:cxn>
                <a:cxn ang="0">
                  <a:pos x="3" y="47"/>
                </a:cxn>
                <a:cxn ang="0">
                  <a:pos x="43" y="5"/>
                </a:cxn>
                <a:cxn ang="0">
                  <a:pos x="47" y="2"/>
                </a:cxn>
                <a:cxn ang="0">
                  <a:pos x="52" y="0"/>
                </a:cxn>
                <a:cxn ang="0">
                  <a:pos x="58" y="4"/>
                </a:cxn>
                <a:cxn ang="0">
                  <a:pos x="63" y="7"/>
                </a:cxn>
                <a:cxn ang="0">
                  <a:pos x="92" y="62"/>
                </a:cxn>
                <a:cxn ang="0">
                  <a:pos x="92" y="72"/>
                </a:cxn>
                <a:cxn ang="0">
                  <a:pos x="90" y="76"/>
                </a:cxn>
                <a:cxn ang="0">
                  <a:pos x="76" y="94"/>
                </a:cxn>
                <a:cxn ang="0">
                  <a:pos x="74" y="96"/>
                </a:cxn>
                <a:cxn ang="0">
                  <a:pos x="74" y="98"/>
                </a:cxn>
                <a:cxn ang="0">
                  <a:pos x="79" y="110"/>
                </a:cxn>
                <a:cxn ang="0">
                  <a:pos x="88" y="125"/>
                </a:cxn>
                <a:cxn ang="0">
                  <a:pos x="96" y="136"/>
                </a:cxn>
                <a:cxn ang="0">
                  <a:pos x="108" y="147"/>
                </a:cxn>
                <a:cxn ang="0">
                  <a:pos x="128" y="167"/>
                </a:cxn>
                <a:cxn ang="0">
                  <a:pos x="145" y="176"/>
                </a:cxn>
                <a:cxn ang="0">
                  <a:pos x="154" y="181"/>
                </a:cxn>
                <a:cxn ang="0">
                  <a:pos x="157" y="181"/>
                </a:cxn>
                <a:cxn ang="0">
                  <a:pos x="159" y="181"/>
                </a:cxn>
                <a:cxn ang="0">
                  <a:pos x="177" y="165"/>
                </a:cxn>
                <a:cxn ang="0">
                  <a:pos x="181" y="161"/>
                </a:cxn>
                <a:cxn ang="0">
                  <a:pos x="188" y="159"/>
                </a:cxn>
                <a:cxn ang="0">
                  <a:pos x="195" y="161"/>
                </a:cxn>
                <a:cxn ang="0">
                  <a:pos x="248" y="192"/>
                </a:cxn>
                <a:cxn ang="0">
                  <a:pos x="253" y="201"/>
                </a:cxn>
              </a:cxnLst>
              <a:rect l="0" t="0" r="r" b="b"/>
              <a:pathLst>
                <a:path w="253" h="254">
                  <a:moveTo>
                    <a:pt x="253" y="201"/>
                  </a:moveTo>
                  <a:lnTo>
                    <a:pt x="253" y="201"/>
                  </a:lnTo>
                  <a:lnTo>
                    <a:pt x="253" y="207"/>
                  </a:lnTo>
                  <a:lnTo>
                    <a:pt x="250" y="212"/>
                  </a:lnTo>
                  <a:lnTo>
                    <a:pt x="214" y="246"/>
                  </a:lnTo>
                  <a:lnTo>
                    <a:pt x="214" y="246"/>
                  </a:lnTo>
                  <a:lnTo>
                    <a:pt x="208" y="252"/>
                  </a:lnTo>
                  <a:lnTo>
                    <a:pt x="208" y="252"/>
                  </a:lnTo>
                  <a:lnTo>
                    <a:pt x="201" y="254"/>
                  </a:lnTo>
                  <a:lnTo>
                    <a:pt x="201" y="254"/>
                  </a:lnTo>
                  <a:lnTo>
                    <a:pt x="199" y="254"/>
                  </a:lnTo>
                  <a:lnTo>
                    <a:pt x="199" y="254"/>
                  </a:lnTo>
                  <a:lnTo>
                    <a:pt x="195" y="254"/>
                  </a:lnTo>
                  <a:lnTo>
                    <a:pt x="195" y="254"/>
                  </a:lnTo>
                  <a:lnTo>
                    <a:pt x="179" y="252"/>
                  </a:lnTo>
                  <a:lnTo>
                    <a:pt x="179" y="252"/>
                  </a:lnTo>
                  <a:lnTo>
                    <a:pt x="166" y="250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34" y="236"/>
                  </a:lnTo>
                  <a:lnTo>
                    <a:pt x="114" y="223"/>
                  </a:lnTo>
                  <a:lnTo>
                    <a:pt x="114" y="223"/>
                  </a:lnTo>
                  <a:lnTo>
                    <a:pt x="92" y="207"/>
                  </a:lnTo>
                  <a:lnTo>
                    <a:pt x="69" y="187"/>
                  </a:lnTo>
                  <a:lnTo>
                    <a:pt x="69" y="187"/>
                  </a:lnTo>
                  <a:lnTo>
                    <a:pt x="52" y="169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27" y="134"/>
                  </a:lnTo>
                  <a:lnTo>
                    <a:pt x="18" y="120"/>
                  </a:lnTo>
                  <a:lnTo>
                    <a:pt x="18" y="120"/>
                  </a:lnTo>
                  <a:lnTo>
                    <a:pt x="11" y="105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4"/>
                  </a:lnTo>
                  <a:lnTo>
                    <a:pt x="1" y="54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7" y="40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7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3" y="7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7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0" y="76"/>
                  </a:lnTo>
                  <a:lnTo>
                    <a:pt x="88" y="80"/>
                  </a:lnTo>
                  <a:lnTo>
                    <a:pt x="76" y="94"/>
                  </a:lnTo>
                  <a:lnTo>
                    <a:pt x="76" y="94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98"/>
                  </a:lnTo>
                  <a:lnTo>
                    <a:pt x="74" y="98"/>
                  </a:lnTo>
                  <a:lnTo>
                    <a:pt x="79" y="110"/>
                  </a:lnTo>
                  <a:lnTo>
                    <a:pt x="79" y="110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96" y="136"/>
                  </a:lnTo>
                  <a:lnTo>
                    <a:pt x="108" y="147"/>
                  </a:lnTo>
                  <a:lnTo>
                    <a:pt x="108" y="147"/>
                  </a:lnTo>
                  <a:lnTo>
                    <a:pt x="119" y="158"/>
                  </a:lnTo>
                  <a:lnTo>
                    <a:pt x="128" y="167"/>
                  </a:lnTo>
                  <a:lnTo>
                    <a:pt x="128" y="167"/>
                  </a:lnTo>
                  <a:lnTo>
                    <a:pt x="145" y="176"/>
                  </a:lnTo>
                  <a:lnTo>
                    <a:pt x="145" y="176"/>
                  </a:lnTo>
                  <a:lnTo>
                    <a:pt x="154" y="181"/>
                  </a:lnTo>
                  <a:lnTo>
                    <a:pt x="157" y="181"/>
                  </a:lnTo>
                  <a:lnTo>
                    <a:pt x="157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61" y="179"/>
                  </a:lnTo>
                  <a:lnTo>
                    <a:pt x="177" y="165"/>
                  </a:lnTo>
                  <a:lnTo>
                    <a:pt x="177" y="165"/>
                  </a:lnTo>
                  <a:lnTo>
                    <a:pt x="181" y="161"/>
                  </a:lnTo>
                  <a:lnTo>
                    <a:pt x="188" y="159"/>
                  </a:lnTo>
                  <a:lnTo>
                    <a:pt x="188" y="159"/>
                  </a:lnTo>
                  <a:lnTo>
                    <a:pt x="195" y="161"/>
                  </a:lnTo>
                  <a:lnTo>
                    <a:pt x="195" y="161"/>
                  </a:lnTo>
                  <a:lnTo>
                    <a:pt x="248" y="192"/>
                  </a:lnTo>
                  <a:lnTo>
                    <a:pt x="248" y="192"/>
                  </a:lnTo>
                  <a:lnTo>
                    <a:pt x="252" y="196"/>
                  </a:lnTo>
                  <a:lnTo>
                    <a:pt x="253" y="201"/>
                  </a:lnTo>
                  <a:lnTo>
                    <a:pt x="253" y="2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32"/>
            <p:cNvSpPr>
              <a:spLocks noEditPoints="1"/>
            </p:cNvSpPr>
            <p:nvPr/>
          </p:nvSpPr>
          <p:spPr bwMode="auto">
            <a:xfrm>
              <a:off x="5010150" y="4054174"/>
              <a:ext cx="542925" cy="444500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39" y="2"/>
                </a:cxn>
                <a:cxn ang="0">
                  <a:pos x="210" y="15"/>
                </a:cxn>
                <a:cxn ang="0">
                  <a:pos x="74" y="149"/>
                </a:cxn>
                <a:cxn ang="0">
                  <a:pos x="69" y="154"/>
                </a:cxn>
                <a:cxn ang="0">
                  <a:pos x="65" y="165"/>
                </a:cxn>
                <a:cxn ang="0">
                  <a:pos x="65" y="178"/>
                </a:cxn>
                <a:cxn ang="0">
                  <a:pos x="69" y="189"/>
                </a:cxn>
                <a:cxn ang="0">
                  <a:pos x="167" y="288"/>
                </a:cxn>
                <a:cxn ang="0">
                  <a:pos x="172" y="292"/>
                </a:cxn>
                <a:cxn ang="0">
                  <a:pos x="183" y="297"/>
                </a:cxn>
                <a:cxn ang="0">
                  <a:pos x="196" y="297"/>
                </a:cxn>
                <a:cxn ang="0">
                  <a:pos x="208" y="292"/>
                </a:cxn>
                <a:cxn ang="0">
                  <a:pos x="339" y="162"/>
                </a:cxn>
                <a:cxn ang="0">
                  <a:pos x="348" y="151"/>
                </a:cxn>
                <a:cxn ang="0">
                  <a:pos x="359" y="122"/>
                </a:cxn>
                <a:cxn ang="0">
                  <a:pos x="361" y="33"/>
                </a:cxn>
                <a:cxn ang="0">
                  <a:pos x="361" y="26"/>
                </a:cxn>
                <a:cxn ang="0">
                  <a:pos x="355" y="15"/>
                </a:cxn>
                <a:cxn ang="0">
                  <a:pos x="346" y="6"/>
                </a:cxn>
                <a:cxn ang="0">
                  <a:pos x="335" y="2"/>
                </a:cxn>
                <a:cxn ang="0">
                  <a:pos x="330" y="0"/>
                </a:cxn>
                <a:cxn ang="0">
                  <a:pos x="286" y="107"/>
                </a:cxn>
                <a:cxn ang="0">
                  <a:pos x="274" y="105"/>
                </a:cxn>
                <a:cxn ang="0">
                  <a:pos x="263" y="98"/>
                </a:cxn>
                <a:cxn ang="0">
                  <a:pos x="257" y="87"/>
                </a:cxn>
                <a:cxn ang="0">
                  <a:pos x="254" y="74"/>
                </a:cxn>
                <a:cxn ang="0">
                  <a:pos x="256" y="69"/>
                </a:cxn>
                <a:cxn ang="0">
                  <a:pos x="259" y="58"/>
                </a:cxn>
                <a:cxn ang="0">
                  <a:pos x="268" y="49"/>
                </a:cxn>
                <a:cxn ang="0">
                  <a:pos x="279" y="44"/>
                </a:cxn>
                <a:cxn ang="0">
                  <a:pos x="286" y="44"/>
                </a:cxn>
                <a:cxn ang="0">
                  <a:pos x="299" y="45"/>
                </a:cxn>
                <a:cxn ang="0">
                  <a:pos x="308" y="53"/>
                </a:cxn>
                <a:cxn ang="0">
                  <a:pos x="315" y="64"/>
                </a:cxn>
                <a:cxn ang="0">
                  <a:pos x="319" y="74"/>
                </a:cxn>
                <a:cxn ang="0">
                  <a:pos x="317" y="82"/>
                </a:cxn>
                <a:cxn ang="0">
                  <a:pos x="314" y="93"/>
                </a:cxn>
                <a:cxn ang="0">
                  <a:pos x="304" y="102"/>
                </a:cxn>
                <a:cxn ang="0">
                  <a:pos x="292" y="107"/>
                </a:cxn>
                <a:cxn ang="0">
                  <a:pos x="286" y="107"/>
                </a:cxn>
                <a:cxn ang="0">
                  <a:pos x="141" y="294"/>
                </a:cxn>
                <a:cxn ang="0">
                  <a:pos x="130" y="297"/>
                </a:cxn>
                <a:cxn ang="0">
                  <a:pos x="112" y="294"/>
                </a:cxn>
                <a:cxn ang="0">
                  <a:pos x="9" y="194"/>
                </a:cxn>
                <a:cxn ang="0">
                  <a:pos x="5" y="189"/>
                </a:cxn>
                <a:cxn ang="0">
                  <a:pos x="0" y="178"/>
                </a:cxn>
                <a:cxn ang="0">
                  <a:pos x="0" y="165"/>
                </a:cxn>
                <a:cxn ang="0">
                  <a:pos x="5" y="154"/>
                </a:cxn>
                <a:cxn ang="0">
                  <a:pos x="136" y="24"/>
                </a:cxn>
                <a:cxn ang="0">
                  <a:pos x="147" y="15"/>
                </a:cxn>
                <a:cxn ang="0">
                  <a:pos x="176" y="2"/>
                </a:cxn>
                <a:cxn ang="0">
                  <a:pos x="27" y="163"/>
                </a:cxn>
                <a:cxn ang="0">
                  <a:pos x="23" y="167"/>
                </a:cxn>
                <a:cxn ang="0">
                  <a:pos x="23" y="176"/>
                </a:cxn>
                <a:cxn ang="0">
                  <a:pos x="27" y="180"/>
                </a:cxn>
              </a:cxnLst>
              <a:rect l="0" t="0" r="r" b="b"/>
              <a:pathLst>
                <a:path w="361" h="297">
                  <a:moveTo>
                    <a:pt x="330" y="0"/>
                  </a:moveTo>
                  <a:lnTo>
                    <a:pt x="254" y="0"/>
                  </a:lnTo>
                  <a:lnTo>
                    <a:pt x="254" y="0"/>
                  </a:lnTo>
                  <a:lnTo>
                    <a:pt x="239" y="2"/>
                  </a:lnTo>
                  <a:lnTo>
                    <a:pt x="225" y="7"/>
                  </a:lnTo>
                  <a:lnTo>
                    <a:pt x="210" y="15"/>
                  </a:lnTo>
                  <a:lnTo>
                    <a:pt x="199" y="24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69" y="154"/>
                  </a:lnTo>
                  <a:lnTo>
                    <a:pt x="67" y="160"/>
                  </a:lnTo>
                  <a:lnTo>
                    <a:pt x="65" y="165"/>
                  </a:lnTo>
                  <a:lnTo>
                    <a:pt x="63" y="172"/>
                  </a:lnTo>
                  <a:lnTo>
                    <a:pt x="65" y="178"/>
                  </a:lnTo>
                  <a:lnTo>
                    <a:pt x="67" y="183"/>
                  </a:lnTo>
                  <a:lnTo>
                    <a:pt x="69" y="189"/>
                  </a:lnTo>
                  <a:lnTo>
                    <a:pt x="74" y="194"/>
                  </a:lnTo>
                  <a:lnTo>
                    <a:pt x="167" y="288"/>
                  </a:lnTo>
                  <a:lnTo>
                    <a:pt x="167" y="288"/>
                  </a:lnTo>
                  <a:lnTo>
                    <a:pt x="172" y="292"/>
                  </a:lnTo>
                  <a:lnTo>
                    <a:pt x="178" y="296"/>
                  </a:lnTo>
                  <a:lnTo>
                    <a:pt x="183" y="297"/>
                  </a:lnTo>
                  <a:lnTo>
                    <a:pt x="190" y="297"/>
                  </a:lnTo>
                  <a:lnTo>
                    <a:pt x="196" y="297"/>
                  </a:lnTo>
                  <a:lnTo>
                    <a:pt x="201" y="296"/>
                  </a:lnTo>
                  <a:lnTo>
                    <a:pt x="208" y="292"/>
                  </a:lnTo>
                  <a:lnTo>
                    <a:pt x="212" y="288"/>
                  </a:lnTo>
                  <a:lnTo>
                    <a:pt x="339" y="162"/>
                  </a:lnTo>
                  <a:lnTo>
                    <a:pt x="339" y="162"/>
                  </a:lnTo>
                  <a:lnTo>
                    <a:pt x="348" y="151"/>
                  </a:lnTo>
                  <a:lnTo>
                    <a:pt x="355" y="136"/>
                  </a:lnTo>
                  <a:lnTo>
                    <a:pt x="359" y="122"/>
                  </a:lnTo>
                  <a:lnTo>
                    <a:pt x="361" y="107"/>
                  </a:lnTo>
                  <a:lnTo>
                    <a:pt x="361" y="33"/>
                  </a:lnTo>
                  <a:lnTo>
                    <a:pt x="361" y="33"/>
                  </a:lnTo>
                  <a:lnTo>
                    <a:pt x="361" y="26"/>
                  </a:lnTo>
                  <a:lnTo>
                    <a:pt x="359" y="20"/>
                  </a:lnTo>
                  <a:lnTo>
                    <a:pt x="355" y="15"/>
                  </a:lnTo>
                  <a:lnTo>
                    <a:pt x="352" y="9"/>
                  </a:lnTo>
                  <a:lnTo>
                    <a:pt x="346" y="6"/>
                  </a:lnTo>
                  <a:lnTo>
                    <a:pt x="341" y="4"/>
                  </a:lnTo>
                  <a:lnTo>
                    <a:pt x="335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286" y="107"/>
                  </a:moveTo>
                  <a:lnTo>
                    <a:pt x="286" y="107"/>
                  </a:lnTo>
                  <a:lnTo>
                    <a:pt x="279" y="107"/>
                  </a:lnTo>
                  <a:lnTo>
                    <a:pt x="274" y="105"/>
                  </a:lnTo>
                  <a:lnTo>
                    <a:pt x="268" y="102"/>
                  </a:lnTo>
                  <a:lnTo>
                    <a:pt x="263" y="98"/>
                  </a:lnTo>
                  <a:lnTo>
                    <a:pt x="259" y="93"/>
                  </a:lnTo>
                  <a:lnTo>
                    <a:pt x="257" y="87"/>
                  </a:lnTo>
                  <a:lnTo>
                    <a:pt x="256" y="8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6" y="69"/>
                  </a:lnTo>
                  <a:lnTo>
                    <a:pt x="257" y="64"/>
                  </a:lnTo>
                  <a:lnTo>
                    <a:pt x="259" y="58"/>
                  </a:lnTo>
                  <a:lnTo>
                    <a:pt x="263" y="53"/>
                  </a:lnTo>
                  <a:lnTo>
                    <a:pt x="268" y="49"/>
                  </a:lnTo>
                  <a:lnTo>
                    <a:pt x="274" y="45"/>
                  </a:lnTo>
                  <a:lnTo>
                    <a:pt x="279" y="44"/>
                  </a:lnTo>
                  <a:lnTo>
                    <a:pt x="286" y="44"/>
                  </a:lnTo>
                  <a:lnTo>
                    <a:pt x="286" y="44"/>
                  </a:lnTo>
                  <a:lnTo>
                    <a:pt x="292" y="44"/>
                  </a:lnTo>
                  <a:lnTo>
                    <a:pt x="299" y="45"/>
                  </a:lnTo>
                  <a:lnTo>
                    <a:pt x="304" y="49"/>
                  </a:lnTo>
                  <a:lnTo>
                    <a:pt x="308" y="53"/>
                  </a:lnTo>
                  <a:lnTo>
                    <a:pt x="314" y="58"/>
                  </a:lnTo>
                  <a:lnTo>
                    <a:pt x="315" y="64"/>
                  </a:lnTo>
                  <a:lnTo>
                    <a:pt x="317" y="69"/>
                  </a:lnTo>
                  <a:lnTo>
                    <a:pt x="319" y="74"/>
                  </a:lnTo>
                  <a:lnTo>
                    <a:pt x="319" y="74"/>
                  </a:lnTo>
                  <a:lnTo>
                    <a:pt x="317" y="82"/>
                  </a:lnTo>
                  <a:lnTo>
                    <a:pt x="315" y="87"/>
                  </a:lnTo>
                  <a:lnTo>
                    <a:pt x="314" y="93"/>
                  </a:lnTo>
                  <a:lnTo>
                    <a:pt x="308" y="98"/>
                  </a:lnTo>
                  <a:lnTo>
                    <a:pt x="304" y="102"/>
                  </a:lnTo>
                  <a:lnTo>
                    <a:pt x="299" y="105"/>
                  </a:lnTo>
                  <a:lnTo>
                    <a:pt x="292" y="107"/>
                  </a:lnTo>
                  <a:lnTo>
                    <a:pt x="286" y="107"/>
                  </a:lnTo>
                  <a:lnTo>
                    <a:pt x="286" y="107"/>
                  </a:lnTo>
                  <a:close/>
                  <a:moveTo>
                    <a:pt x="27" y="180"/>
                  </a:moveTo>
                  <a:lnTo>
                    <a:pt x="141" y="294"/>
                  </a:lnTo>
                  <a:lnTo>
                    <a:pt x="141" y="294"/>
                  </a:lnTo>
                  <a:lnTo>
                    <a:pt x="130" y="297"/>
                  </a:lnTo>
                  <a:lnTo>
                    <a:pt x="121" y="297"/>
                  </a:lnTo>
                  <a:lnTo>
                    <a:pt x="112" y="294"/>
                  </a:lnTo>
                  <a:lnTo>
                    <a:pt x="103" y="288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5" y="189"/>
                  </a:lnTo>
                  <a:lnTo>
                    <a:pt x="2" y="183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65"/>
                  </a:lnTo>
                  <a:lnTo>
                    <a:pt x="2" y="160"/>
                  </a:lnTo>
                  <a:lnTo>
                    <a:pt x="5" y="154"/>
                  </a:lnTo>
                  <a:lnTo>
                    <a:pt x="9" y="149"/>
                  </a:lnTo>
                  <a:lnTo>
                    <a:pt x="136" y="24"/>
                  </a:lnTo>
                  <a:lnTo>
                    <a:pt x="136" y="24"/>
                  </a:lnTo>
                  <a:lnTo>
                    <a:pt x="147" y="15"/>
                  </a:lnTo>
                  <a:lnTo>
                    <a:pt x="161" y="7"/>
                  </a:lnTo>
                  <a:lnTo>
                    <a:pt x="176" y="2"/>
                  </a:lnTo>
                  <a:lnTo>
                    <a:pt x="190" y="0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3" y="167"/>
                  </a:lnTo>
                  <a:lnTo>
                    <a:pt x="23" y="172"/>
                  </a:lnTo>
                  <a:lnTo>
                    <a:pt x="23" y="176"/>
                  </a:lnTo>
                  <a:lnTo>
                    <a:pt x="27" y="180"/>
                  </a:lnTo>
                  <a:lnTo>
                    <a:pt x="27" y="1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11" name="Group 82"/>
            <p:cNvGrpSpPr/>
            <p:nvPr/>
          </p:nvGrpSpPr>
          <p:grpSpPr>
            <a:xfrm>
              <a:off x="6292020" y="4053351"/>
              <a:ext cx="507739" cy="474691"/>
              <a:chOff x="4067683" y="3042772"/>
              <a:chExt cx="350901" cy="328061"/>
            </a:xfrm>
            <a:grpFill/>
          </p:grpSpPr>
          <p:sp>
            <p:nvSpPr>
              <p:cNvPr id="102" name="Freeform 33"/>
              <p:cNvSpPr>
                <a:spLocks noEditPoints="1"/>
              </p:cNvSpPr>
              <p:nvPr/>
            </p:nvSpPr>
            <p:spPr bwMode="auto">
              <a:xfrm>
                <a:off x="4156966" y="3260787"/>
                <a:ext cx="174412" cy="11004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107"/>
                  </a:cxn>
                  <a:cxn ang="0">
                    <a:pos x="169" y="107"/>
                  </a:cxn>
                  <a:cxn ang="0">
                    <a:pos x="169" y="44"/>
                  </a:cxn>
                  <a:cxn ang="0">
                    <a:pos x="169" y="0"/>
                  </a:cxn>
                  <a:cxn ang="0">
                    <a:pos x="0" y="0"/>
                  </a:cxn>
                  <a:cxn ang="0">
                    <a:pos x="0" y="44"/>
                  </a:cxn>
                  <a:cxn ang="0">
                    <a:pos x="20" y="22"/>
                  </a:cxn>
                  <a:cxn ang="0">
                    <a:pos x="147" y="22"/>
                  </a:cxn>
                  <a:cxn ang="0">
                    <a:pos x="147" y="44"/>
                  </a:cxn>
                  <a:cxn ang="0">
                    <a:pos x="20" y="44"/>
                  </a:cxn>
                  <a:cxn ang="0">
                    <a:pos x="20" y="22"/>
                  </a:cxn>
                  <a:cxn ang="0">
                    <a:pos x="20" y="64"/>
                  </a:cxn>
                  <a:cxn ang="0">
                    <a:pos x="147" y="64"/>
                  </a:cxn>
                  <a:cxn ang="0">
                    <a:pos x="147" y="86"/>
                  </a:cxn>
                  <a:cxn ang="0">
                    <a:pos x="20" y="86"/>
                  </a:cxn>
                  <a:cxn ang="0">
                    <a:pos x="20" y="64"/>
                  </a:cxn>
                </a:cxnLst>
                <a:rect l="0" t="0" r="r" b="b"/>
                <a:pathLst>
                  <a:path w="169" h="107">
                    <a:moveTo>
                      <a:pt x="0" y="44"/>
                    </a:moveTo>
                    <a:lnTo>
                      <a:pt x="0" y="107"/>
                    </a:lnTo>
                    <a:lnTo>
                      <a:pt x="169" y="107"/>
                    </a:lnTo>
                    <a:lnTo>
                      <a:pt x="169" y="44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  <a:moveTo>
                      <a:pt x="20" y="22"/>
                    </a:moveTo>
                    <a:lnTo>
                      <a:pt x="147" y="22"/>
                    </a:lnTo>
                    <a:lnTo>
                      <a:pt x="147" y="44"/>
                    </a:lnTo>
                    <a:lnTo>
                      <a:pt x="20" y="44"/>
                    </a:lnTo>
                    <a:lnTo>
                      <a:pt x="20" y="22"/>
                    </a:lnTo>
                    <a:close/>
                    <a:moveTo>
                      <a:pt x="20" y="64"/>
                    </a:moveTo>
                    <a:lnTo>
                      <a:pt x="147" y="64"/>
                    </a:lnTo>
                    <a:lnTo>
                      <a:pt x="147" y="86"/>
                    </a:lnTo>
                    <a:lnTo>
                      <a:pt x="20" y="86"/>
                    </a:lnTo>
                    <a:lnTo>
                      <a:pt x="2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3" name="Freeform 34"/>
              <p:cNvSpPr/>
              <p:nvPr/>
            </p:nvSpPr>
            <p:spPr bwMode="auto">
              <a:xfrm>
                <a:off x="4156966" y="3042772"/>
                <a:ext cx="174412" cy="107969"/>
              </a:xfrm>
              <a:custGeom>
                <a:avLst/>
                <a:gdLst/>
                <a:ahLst/>
                <a:cxnLst>
                  <a:cxn ang="0">
                    <a:pos x="169" y="64"/>
                  </a:cxn>
                  <a:cxn ang="0">
                    <a:pos x="169" y="0"/>
                  </a:cxn>
                  <a:cxn ang="0">
                    <a:pos x="0" y="0"/>
                  </a:cxn>
                  <a:cxn ang="0">
                    <a:pos x="0" y="64"/>
                  </a:cxn>
                  <a:cxn ang="0">
                    <a:pos x="0" y="105"/>
                  </a:cxn>
                  <a:cxn ang="0">
                    <a:pos x="169" y="105"/>
                  </a:cxn>
                  <a:cxn ang="0">
                    <a:pos x="169" y="64"/>
                  </a:cxn>
                </a:cxnLst>
                <a:rect l="0" t="0" r="r" b="b"/>
                <a:pathLst>
                  <a:path w="169" h="105">
                    <a:moveTo>
                      <a:pt x="169" y="64"/>
                    </a:moveTo>
                    <a:lnTo>
                      <a:pt x="169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105"/>
                    </a:lnTo>
                    <a:lnTo>
                      <a:pt x="169" y="105"/>
                    </a:lnTo>
                    <a:lnTo>
                      <a:pt x="169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4" name="Freeform 35"/>
              <p:cNvSpPr/>
              <p:nvPr/>
            </p:nvSpPr>
            <p:spPr bwMode="auto">
              <a:xfrm>
                <a:off x="4067683" y="3107139"/>
                <a:ext cx="350901" cy="197252"/>
              </a:xfrm>
              <a:custGeom>
                <a:avLst/>
                <a:gdLst/>
                <a:ahLst/>
                <a:cxnLst>
                  <a:cxn ang="0">
                    <a:pos x="295" y="0"/>
                  </a:cxn>
                  <a:cxn ang="0">
                    <a:pos x="274" y="0"/>
                  </a:cxn>
                  <a:cxn ang="0">
                    <a:pos x="274" y="41"/>
                  </a:cxn>
                  <a:cxn ang="0">
                    <a:pos x="274" y="63"/>
                  </a:cxn>
                  <a:cxn ang="0">
                    <a:pos x="63" y="63"/>
                  </a:cxn>
                  <a:cxn ang="0">
                    <a:pos x="63" y="41"/>
                  </a:cxn>
                  <a:cxn ang="0">
                    <a:pos x="63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34" y="1"/>
                  </a:cxn>
                  <a:cxn ang="0">
                    <a:pos x="27" y="3"/>
                  </a:cxn>
                  <a:cxn ang="0">
                    <a:pos x="20" y="7"/>
                  </a:cxn>
                  <a:cxn ang="0">
                    <a:pos x="13" y="12"/>
                  </a:cxn>
                  <a:cxn ang="0">
                    <a:pos x="7" y="20"/>
                  </a:cxn>
                  <a:cxn ang="0">
                    <a:pos x="4" y="27"/>
                  </a:cxn>
                  <a:cxn ang="0">
                    <a:pos x="2" y="34"/>
                  </a:cxn>
                  <a:cxn ang="0">
                    <a:pos x="0" y="41"/>
                  </a:cxn>
                  <a:cxn ang="0">
                    <a:pos x="0" y="146"/>
                  </a:cxn>
                  <a:cxn ang="0">
                    <a:pos x="0" y="146"/>
                  </a:cxn>
                  <a:cxn ang="0">
                    <a:pos x="2" y="156"/>
                  </a:cxn>
                  <a:cxn ang="0">
                    <a:pos x="4" y="163"/>
                  </a:cxn>
                  <a:cxn ang="0">
                    <a:pos x="7" y="170"/>
                  </a:cxn>
                  <a:cxn ang="0">
                    <a:pos x="13" y="175"/>
                  </a:cxn>
                  <a:cxn ang="0">
                    <a:pos x="20" y="181"/>
                  </a:cxn>
                  <a:cxn ang="0">
                    <a:pos x="27" y="186"/>
                  </a:cxn>
                  <a:cxn ang="0">
                    <a:pos x="34" y="188"/>
                  </a:cxn>
                  <a:cxn ang="0">
                    <a:pos x="42" y="190"/>
                  </a:cxn>
                  <a:cxn ang="0">
                    <a:pos x="63" y="190"/>
                  </a:cxn>
                  <a:cxn ang="0">
                    <a:pos x="63" y="146"/>
                  </a:cxn>
                  <a:cxn ang="0">
                    <a:pos x="63" y="127"/>
                  </a:cxn>
                  <a:cxn ang="0">
                    <a:pos x="274" y="127"/>
                  </a:cxn>
                  <a:cxn ang="0">
                    <a:pos x="274" y="146"/>
                  </a:cxn>
                  <a:cxn ang="0">
                    <a:pos x="274" y="190"/>
                  </a:cxn>
                  <a:cxn ang="0">
                    <a:pos x="295" y="190"/>
                  </a:cxn>
                  <a:cxn ang="0">
                    <a:pos x="295" y="190"/>
                  </a:cxn>
                  <a:cxn ang="0">
                    <a:pos x="303" y="188"/>
                  </a:cxn>
                  <a:cxn ang="0">
                    <a:pos x="310" y="186"/>
                  </a:cxn>
                  <a:cxn ang="0">
                    <a:pos x="317" y="181"/>
                  </a:cxn>
                  <a:cxn ang="0">
                    <a:pos x="324" y="175"/>
                  </a:cxn>
                  <a:cxn ang="0">
                    <a:pos x="330" y="170"/>
                  </a:cxn>
                  <a:cxn ang="0">
                    <a:pos x="334" y="163"/>
                  </a:cxn>
                  <a:cxn ang="0">
                    <a:pos x="337" y="156"/>
                  </a:cxn>
                  <a:cxn ang="0">
                    <a:pos x="337" y="146"/>
                  </a:cxn>
                  <a:cxn ang="0">
                    <a:pos x="337" y="41"/>
                  </a:cxn>
                  <a:cxn ang="0">
                    <a:pos x="337" y="41"/>
                  </a:cxn>
                  <a:cxn ang="0">
                    <a:pos x="337" y="34"/>
                  </a:cxn>
                  <a:cxn ang="0">
                    <a:pos x="334" y="27"/>
                  </a:cxn>
                  <a:cxn ang="0">
                    <a:pos x="330" y="20"/>
                  </a:cxn>
                  <a:cxn ang="0">
                    <a:pos x="324" y="12"/>
                  </a:cxn>
                  <a:cxn ang="0">
                    <a:pos x="317" y="7"/>
                  </a:cxn>
                  <a:cxn ang="0">
                    <a:pos x="310" y="3"/>
                  </a:cxn>
                  <a:cxn ang="0">
                    <a:pos x="303" y="1"/>
                  </a:cxn>
                  <a:cxn ang="0">
                    <a:pos x="295" y="0"/>
                  </a:cxn>
                  <a:cxn ang="0">
                    <a:pos x="295" y="0"/>
                  </a:cxn>
                </a:cxnLst>
                <a:rect l="0" t="0" r="r" b="b"/>
                <a:pathLst>
                  <a:path w="337" h="190">
                    <a:moveTo>
                      <a:pt x="295" y="0"/>
                    </a:moveTo>
                    <a:lnTo>
                      <a:pt x="274" y="0"/>
                    </a:lnTo>
                    <a:lnTo>
                      <a:pt x="274" y="41"/>
                    </a:lnTo>
                    <a:lnTo>
                      <a:pt x="274" y="63"/>
                    </a:lnTo>
                    <a:lnTo>
                      <a:pt x="63" y="63"/>
                    </a:lnTo>
                    <a:lnTo>
                      <a:pt x="63" y="41"/>
                    </a:lnTo>
                    <a:lnTo>
                      <a:pt x="63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4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2"/>
                    </a:lnTo>
                    <a:lnTo>
                      <a:pt x="7" y="20"/>
                    </a:lnTo>
                    <a:lnTo>
                      <a:pt x="4" y="27"/>
                    </a:lnTo>
                    <a:lnTo>
                      <a:pt x="2" y="34"/>
                    </a:lnTo>
                    <a:lnTo>
                      <a:pt x="0" y="41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56"/>
                    </a:lnTo>
                    <a:lnTo>
                      <a:pt x="4" y="163"/>
                    </a:lnTo>
                    <a:lnTo>
                      <a:pt x="7" y="170"/>
                    </a:lnTo>
                    <a:lnTo>
                      <a:pt x="13" y="175"/>
                    </a:lnTo>
                    <a:lnTo>
                      <a:pt x="20" y="181"/>
                    </a:lnTo>
                    <a:lnTo>
                      <a:pt x="27" y="186"/>
                    </a:lnTo>
                    <a:lnTo>
                      <a:pt x="34" y="188"/>
                    </a:lnTo>
                    <a:lnTo>
                      <a:pt x="42" y="190"/>
                    </a:lnTo>
                    <a:lnTo>
                      <a:pt x="63" y="190"/>
                    </a:lnTo>
                    <a:lnTo>
                      <a:pt x="63" y="146"/>
                    </a:lnTo>
                    <a:lnTo>
                      <a:pt x="63" y="127"/>
                    </a:lnTo>
                    <a:lnTo>
                      <a:pt x="274" y="127"/>
                    </a:lnTo>
                    <a:lnTo>
                      <a:pt x="274" y="146"/>
                    </a:lnTo>
                    <a:lnTo>
                      <a:pt x="274" y="190"/>
                    </a:lnTo>
                    <a:lnTo>
                      <a:pt x="295" y="190"/>
                    </a:lnTo>
                    <a:lnTo>
                      <a:pt x="295" y="190"/>
                    </a:lnTo>
                    <a:lnTo>
                      <a:pt x="303" y="188"/>
                    </a:lnTo>
                    <a:lnTo>
                      <a:pt x="310" y="186"/>
                    </a:lnTo>
                    <a:lnTo>
                      <a:pt x="317" y="181"/>
                    </a:lnTo>
                    <a:lnTo>
                      <a:pt x="324" y="175"/>
                    </a:lnTo>
                    <a:lnTo>
                      <a:pt x="330" y="170"/>
                    </a:lnTo>
                    <a:lnTo>
                      <a:pt x="334" y="163"/>
                    </a:lnTo>
                    <a:lnTo>
                      <a:pt x="337" y="156"/>
                    </a:lnTo>
                    <a:lnTo>
                      <a:pt x="337" y="146"/>
                    </a:lnTo>
                    <a:lnTo>
                      <a:pt x="337" y="41"/>
                    </a:lnTo>
                    <a:lnTo>
                      <a:pt x="337" y="41"/>
                    </a:lnTo>
                    <a:lnTo>
                      <a:pt x="337" y="34"/>
                    </a:lnTo>
                    <a:lnTo>
                      <a:pt x="334" y="27"/>
                    </a:lnTo>
                    <a:lnTo>
                      <a:pt x="330" y="20"/>
                    </a:lnTo>
                    <a:lnTo>
                      <a:pt x="324" y="12"/>
                    </a:lnTo>
                    <a:lnTo>
                      <a:pt x="317" y="7"/>
                    </a:lnTo>
                    <a:lnTo>
                      <a:pt x="310" y="3"/>
                    </a:lnTo>
                    <a:lnTo>
                      <a:pt x="303" y="1"/>
                    </a:lnTo>
                    <a:lnTo>
                      <a:pt x="295" y="0"/>
                    </a:lnTo>
                    <a:lnTo>
                      <a:pt x="29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12" name="Group 79"/>
            <p:cNvGrpSpPr/>
            <p:nvPr/>
          </p:nvGrpSpPr>
          <p:grpSpPr>
            <a:xfrm>
              <a:off x="1441893" y="3033858"/>
              <a:ext cx="369536" cy="492715"/>
              <a:chOff x="1092301" y="2278682"/>
              <a:chExt cx="255389" cy="340519"/>
            </a:xfrm>
            <a:grpFill/>
          </p:grpSpPr>
          <p:sp>
            <p:nvSpPr>
              <p:cNvPr id="94" name="Freeform 41"/>
              <p:cNvSpPr>
                <a:spLocks noEditPoints="1"/>
              </p:cNvSpPr>
              <p:nvPr/>
            </p:nvSpPr>
            <p:spPr bwMode="auto">
              <a:xfrm>
                <a:off x="1092301" y="2278682"/>
                <a:ext cx="255389" cy="340518"/>
              </a:xfrm>
              <a:custGeom>
                <a:avLst/>
                <a:gdLst/>
                <a:ahLst/>
                <a:cxnLst>
                  <a:cxn ang="0">
                    <a:pos x="31" y="42"/>
                  </a:cxn>
                  <a:cxn ang="0">
                    <a:pos x="26" y="42"/>
                  </a:cxn>
                  <a:cxn ang="0">
                    <a:pos x="15" y="47"/>
                  </a:cxn>
                  <a:cxn ang="0">
                    <a:pos x="6" y="54"/>
                  </a:cxn>
                  <a:cxn ang="0">
                    <a:pos x="2" y="65"/>
                  </a:cxn>
                  <a:cxn ang="0">
                    <a:pos x="0" y="82"/>
                  </a:cxn>
                  <a:cxn ang="0">
                    <a:pos x="247" y="73"/>
                  </a:cxn>
                  <a:cxn ang="0">
                    <a:pos x="245" y="65"/>
                  </a:cxn>
                  <a:cxn ang="0">
                    <a:pos x="241" y="54"/>
                  </a:cxn>
                  <a:cxn ang="0">
                    <a:pos x="232" y="47"/>
                  </a:cxn>
                  <a:cxn ang="0">
                    <a:pos x="221" y="42"/>
                  </a:cxn>
                  <a:cxn ang="0">
                    <a:pos x="216" y="42"/>
                  </a:cxn>
                  <a:cxn ang="0">
                    <a:pos x="167" y="53"/>
                  </a:cxn>
                  <a:cxn ang="0">
                    <a:pos x="86" y="22"/>
                  </a:cxn>
                  <a:cxn ang="0">
                    <a:pos x="163" y="0"/>
                  </a:cxn>
                  <a:cxn ang="0">
                    <a:pos x="82" y="0"/>
                  </a:cxn>
                  <a:cxn ang="0">
                    <a:pos x="71" y="6"/>
                  </a:cxn>
                  <a:cxn ang="0">
                    <a:pos x="66" y="16"/>
                  </a:cxn>
                  <a:cxn ang="0">
                    <a:pos x="58" y="58"/>
                  </a:cxn>
                  <a:cxn ang="0">
                    <a:pos x="62" y="69"/>
                  </a:cxn>
                  <a:cxn ang="0">
                    <a:pos x="73" y="74"/>
                  </a:cxn>
                  <a:cxn ang="0">
                    <a:pos x="174" y="74"/>
                  </a:cxn>
                  <a:cxn ang="0">
                    <a:pos x="185" y="69"/>
                  </a:cxn>
                  <a:cxn ang="0">
                    <a:pos x="187" y="58"/>
                  </a:cxn>
                  <a:cxn ang="0">
                    <a:pos x="182" y="16"/>
                  </a:cxn>
                  <a:cxn ang="0">
                    <a:pos x="176" y="6"/>
                  </a:cxn>
                  <a:cxn ang="0">
                    <a:pos x="163" y="0"/>
                  </a:cxn>
                  <a:cxn ang="0">
                    <a:pos x="220" y="103"/>
                  </a:cxn>
                  <a:cxn ang="0">
                    <a:pos x="26" y="103"/>
                  </a:cxn>
                  <a:cxn ang="0">
                    <a:pos x="13" y="109"/>
                  </a:cxn>
                  <a:cxn ang="0">
                    <a:pos x="8" y="123"/>
                  </a:cxn>
                  <a:cxn ang="0">
                    <a:pos x="24" y="306"/>
                  </a:cxn>
                  <a:cxn ang="0">
                    <a:pos x="31" y="321"/>
                  </a:cxn>
                  <a:cxn ang="0">
                    <a:pos x="47" y="328"/>
                  </a:cxn>
                  <a:cxn ang="0">
                    <a:pos x="200" y="328"/>
                  </a:cxn>
                  <a:cxn ang="0">
                    <a:pos x="214" y="321"/>
                  </a:cxn>
                  <a:cxn ang="0">
                    <a:pos x="221" y="306"/>
                  </a:cxn>
                  <a:cxn ang="0">
                    <a:pos x="240" y="123"/>
                  </a:cxn>
                  <a:cxn ang="0">
                    <a:pos x="234" y="109"/>
                  </a:cxn>
                  <a:cxn ang="0">
                    <a:pos x="220" y="103"/>
                  </a:cxn>
                  <a:cxn ang="0">
                    <a:pos x="82" y="287"/>
                  </a:cxn>
                  <a:cxn ang="0">
                    <a:pos x="42" y="143"/>
                  </a:cxn>
                  <a:cxn ang="0">
                    <a:pos x="82" y="287"/>
                  </a:cxn>
                  <a:cxn ang="0">
                    <a:pos x="104" y="287"/>
                  </a:cxn>
                  <a:cxn ang="0">
                    <a:pos x="144" y="143"/>
                  </a:cxn>
                  <a:cxn ang="0">
                    <a:pos x="194" y="287"/>
                  </a:cxn>
                  <a:cxn ang="0">
                    <a:pos x="163" y="143"/>
                  </a:cxn>
                  <a:cxn ang="0">
                    <a:pos x="194" y="287"/>
                  </a:cxn>
                </a:cxnLst>
                <a:rect l="0" t="0" r="r" b="b"/>
                <a:pathLst>
                  <a:path w="247" h="328">
                    <a:moveTo>
                      <a:pt x="216" y="42"/>
                    </a:moveTo>
                    <a:lnTo>
                      <a:pt x="31" y="42"/>
                    </a:lnTo>
                    <a:lnTo>
                      <a:pt x="31" y="42"/>
                    </a:lnTo>
                    <a:lnTo>
                      <a:pt x="26" y="42"/>
                    </a:lnTo>
                    <a:lnTo>
                      <a:pt x="20" y="44"/>
                    </a:lnTo>
                    <a:lnTo>
                      <a:pt x="15" y="47"/>
                    </a:lnTo>
                    <a:lnTo>
                      <a:pt x="9" y="51"/>
                    </a:lnTo>
                    <a:lnTo>
                      <a:pt x="6" y="54"/>
                    </a:lnTo>
                    <a:lnTo>
                      <a:pt x="4" y="60"/>
                    </a:lnTo>
                    <a:lnTo>
                      <a:pt x="2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247" y="82"/>
                    </a:lnTo>
                    <a:lnTo>
                      <a:pt x="247" y="73"/>
                    </a:lnTo>
                    <a:lnTo>
                      <a:pt x="247" y="73"/>
                    </a:lnTo>
                    <a:lnTo>
                      <a:pt x="245" y="65"/>
                    </a:lnTo>
                    <a:lnTo>
                      <a:pt x="243" y="60"/>
                    </a:lnTo>
                    <a:lnTo>
                      <a:pt x="241" y="54"/>
                    </a:lnTo>
                    <a:lnTo>
                      <a:pt x="238" y="51"/>
                    </a:lnTo>
                    <a:lnTo>
                      <a:pt x="232" y="47"/>
                    </a:lnTo>
                    <a:lnTo>
                      <a:pt x="227" y="44"/>
                    </a:lnTo>
                    <a:lnTo>
                      <a:pt x="221" y="42"/>
                    </a:lnTo>
                    <a:lnTo>
                      <a:pt x="216" y="42"/>
                    </a:lnTo>
                    <a:lnTo>
                      <a:pt x="216" y="42"/>
                    </a:lnTo>
                    <a:close/>
                    <a:moveTo>
                      <a:pt x="162" y="22"/>
                    </a:moveTo>
                    <a:lnTo>
                      <a:pt x="167" y="53"/>
                    </a:lnTo>
                    <a:lnTo>
                      <a:pt x="80" y="53"/>
                    </a:lnTo>
                    <a:lnTo>
                      <a:pt x="86" y="22"/>
                    </a:lnTo>
                    <a:lnTo>
                      <a:pt x="162" y="22"/>
                    </a:lnTo>
                    <a:close/>
                    <a:moveTo>
                      <a:pt x="163" y="0"/>
                    </a:moveTo>
                    <a:lnTo>
                      <a:pt x="82" y="0"/>
                    </a:lnTo>
                    <a:lnTo>
                      <a:pt x="82" y="0"/>
                    </a:lnTo>
                    <a:lnTo>
                      <a:pt x="76" y="2"/>
                    </a:lnTo>
                    <a:lnTo>
                      <a:pt x="71" y="6"/>
                    </a:lnTo>
                    <a:lnTo>
                      <a:pt x="67" y="9"/>
                    </a:lnTo>
                    <a:lnTo>
                      <a:pt x="66" y="1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0" y="65"/>
                    </a:lnTo>
                    <a:lnTo>
                      <a:pt x="62" y="69"/>
                    </a:lnTo>
                    <a:lnTo>
                      <a:pt x="67" y="73"/>
                    </a:lnTo>
                    <a:lnTo>
                      <a:pt x="73" y="74"/>
                    </a:lnTo>
                    <a:lnTo>
                      <a:pt x="174" y="74"/>
                    </a:lnTo>
                    <a:lnTo>
                      <a:pt x="174" y="74"/>
                    </a:lnTo>
                    <a:lnTo>
                      <a:pt x="180" y="73"/>
                    </a:lnTo>
                    <a:lnTo>
                      <a:pt x="185" y="69"/>
                    </a:lnTo>
                    <a:lnTo>
                      <a:pt x="187" y="65"/>
                    </a:lnTo>
                    <a:lnTo>
                      <a:pt x="187" y="58"/>
                    </a:lnTo>
                    <a:lnTo>
                      <a:pt x="182" y="16"/>
                    </a:lnTo>
                    <a:lnTo>
                      <a:pt x="182" y="16"/>
                    </a:lnTo>
                    <a:lnTo>
                      <a:pt x="180" y="9"/>
                    </a:lnTo>
                    <a:lnTo>
                      <a:pt x="176" y="6"/>
                    </a:lnTo>
                    <a:lnTo>
                      <a:pt x="171" y="2"/>
                    </a:lnTo>
                    <a:lnTo>
                      <a:pt x="163" y="0"/>
                    </a:lnTo>
                    <a:lnTo>
                      <a:pt x="163" y="0"/>
                    </a:lnTo>
                    <a:close/>
                    <a:moveTo>
                      <a:pt x="220" y="103"/>
                    </a:moveTo>
                    <a:lnTo>
                      <a:pt x="26" y="103"/>
                    </a:lnTo>
                    <a:lnTo>
                      <a:pt x="26" y="103"/>
                    </a:lnTo>
                    <a:lnTo>
                      <a:pt x="18" y="105"/>
                    </a:lnTo>
                    <a:lnTo>
                      <a:pt x="13" y="109"/>
                    </a:lnTo>
                    <a:lnTo>
                      <a:pt x="9" y="116"/>
                    </a:lnTo>
                    <a:lnTo>
                      <a:pt x="8" y="123"/>
                    </a:lnTo>
                    <a:lnTo>
                      <a:pt x="24" y="306"/>
                    </a:lnTo>
                    <a:lnTo>
                      <a:pt x="24" y="306"/>
                    </a:lnTo>
                    <a:lnTo>
                      <a:pt x="28" y="316"/>
                    </a:lnTo>
                    <a:lnTo>
                      <a:pt x="31" y="321"/>
                    </a:lnTo>
                    <a:lnTo>
                      <a:pt x="38" y="326"/>
                    </a:lnTo>
                    <a:lnTo>
                      <a:pt x="47" y="328"/>
                    </a:lnTo>
                    <a:lnTo>
                      <a:pt x="200" y="328"/>
                    </a:lnTo>
                    <a:lnTo>
                      <a:pt x="200" y="328"/>
                    </a:lnTo>
                    <a:lnTo>
                      <a:pt x="209" y="326"/>
                    </a:lnTo>
                    <a:lnTo>
                      <a:pt x="214" y="321"/>
                    </a:lnTo>
                    <a:lnTo>
                      <a:pt x="220" y="316"/>
                    </a:lnTo>
                    <a:lnTo>
                      <a:pt x="221" y="306"/>
                    </a:lnTo>
                    <a:lnTo>
                      <a:pt x="240" y="123"/>
                    </a:lnTo>
                    <a:lnTo>
                      <a:pt x="240" y="123"/>
                    </a:lnTo>
                    <a:lnTo>
                      <a:pt x="238" y="116"/>
                    </a:lnTo>
                    <a:lnTo>
                      <a:pt x="234" y="109"/>
                    </a:lnTo>
                    <a:lnTo>
                      <a:pt x="229" y="105"/>
                    </a:lnTo>
                    <a:lnTo>
                      <a:pt x="220" y="103"/>
                    </a:lnTo>
                    <a:lnTo>
                      <a:pt x="220" y="103"/>
                    </a:lnTo>
                    <a:close/>
                    <a:moveTo>
                      <a:pt x="82" y="287"/>
                    </a:moveTo>
                    <a:lnTo>
                      <a:pt x="51" y="287"/>
                    </a:lnTo>
                    <a:lnTo>
                      <a:pt x="42" y="143"/>
                    </a:lnTo>
                    <a:lnTo>
                      <a:pt x="82" y="143"/>
                    </a:lnTo>
                    <a:lnTo>
                      <a:pt x="82" y="287"/>
                    </a:lnTo>
                    <a:close/>
                    <a:moveTo>
                      <a:pt x="144" y="287"/>
                    </a:moveTo>
                    <a:lnTo>
                      <a:pt x="104" y="287"/>
                    </a:lnTo>
                    <a:lnTo>
                      <a:pt x="104" y="143"/>
                    </a:lnTo>
                    <a:lnTo>
                      <a:pt x="144" y="143"/>
                    </a:lnTo>
                    <a:lnTo>
                      <a:pt x="144" y="287"/>
                    </a:lnTo>
                    <a:close/>
                    <a:moveTo>
                      <a:pt x="194" y="287"/>
                    </a:moveTo>
                    <a:lnTo>
                      <a:pt x="163" y="287"/>
                    </a:lnTo>
                    <a:lnTo>
                      <a:pt x="163" y="143"/>
                    </a:lnTo>
                    <a:lnTo>
                      <a:pt x="205" y="143"/>
                    </a:lnTo>
                    <a:lnTo>
                      <a:pt x="194" y="2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5" name="Freeform 42"/>
              <p:cNvSpPr/>
              <p:nvPr/>
            </p:nvSpPr>
            <p:spPr bwMode="auto">
              <a:xfrm>
                <a:off x="1092301" y="2320208"/>
                <a:ext cx="255389" cy="41527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5" y="5"/>
                  </a:cxn>
                  <a:cxn ang="0">
                    <a:pos x="9" y="9"/>
                  </a:cxn>
                  <a:cxn ang="0">
                    <a:pos x="6" y="12"/>
                  </a:cxn>
                  <a:cxn ang="0">
                    <a:pos x="4" y="18"/>
                  </a:cxn>
                  <a:cxn ang="0">
                    <a:pos x="2" y="23"/>
                  </a:cxn>
                  <a:cxn ang="0">
                    <a:pos x="0" y="31"/>
                  </a:cxn>
                  <a:cxn ang="0">
                    <a:pos x="0" y="40"/>
                  </a:cxn>
                  <a:cxn ang="0">
                    <a:pos x="247" y="40"/>
                  </a:cxn>
                  <a:cxn ang="0">
                    <a:pos x="247" y="31"/>
                  </a:cxn>
                  <a:cxn ang="0">
                    <a:pos x="247" y="31"/>
                  </a:cxn>
                  <a:cxn ang="0">
                    <a:pos x="245" y="23"/>
                  </a:cxn>
                  <a:cxn ang="0">
                    <a:pos x="243" y="18"/>
                  </a:cxn>
                  <a:cxn ang="0">
                    <a:pos x="241" y="12"/>
                  </a:cxn>
                  <a:cxn ang="0">
                    <a:pos x="238" y="9"/>
                  </a:cxn>
                  <a:cxn ang="0">
                    <a:pos x="232" y="5"/>
                  </a:cxn>
                  <a:cxn ang="0">
                    <a:pos x="227" y="2"/>
                  </a:cxn>
                  <a:cxn ang="0">
                    <a:pos x="221" y="0"/>
                  </a:cxn>
                  <a:cxn ang="0">
                    <a:pos x="216" y="0"/>
                  </a:cxn>
                  <a:cxn ang="0">
                    <a:pos x="216" y="0"/>
                  </a:cxn>
                </a:cxnLst>
                <a:rect l="0" t="0" r="r" b="b"/>
                <a:pathLst>
                  <a:path w="247" h="40">
                    <a:moveTo>
                      <a:pt x="216" y="0"/>
                    </a:moveTo>
                    <a:lnTo>
                      <a:pt x="31" y="0"/>
                    </a:lnTo>
                    <a:lnTo>
                      <a:pt x="31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5" y="5"/>
                    </a:lnTo>
                    <a:lnTo>
                      <a:pt x="9" y="9"/>
                    </a:lnTo>
                    <a:lnTo>
                      <a:pt x="6" y="12"/>
                    </a:lnTo>
                    <a:lnTo>
                      <a:pt x="4" y="18"/>
                    </a:lnTo>
                    <a:lnTo>
                      <a:pt x="2" y="23"/>
                    </a:lnTo>
                    <a:lnTo>
                      <a:pt x="0" y="31"/>
                    </a:lnTo>
                    <a:lnTo>
                      <a:pt x="0" y="40"/>
                    </a:lnTo>
                    <a:lnTo>
                      <a:pt x="247" y="40"/>
                    </a:lnTo>
                    <a:lnTo>
                      <a:pt x="247" y="31"/>
                    </a:lnTo>
                    <a:lnTo>
                      <a:pt x="247" y="31"/>
                    </a:lnTo>
                    <a:lnTo>
                      <a:pt x="245" y="23"/>
                    </a:lnTo>
                    <a:lnTo>
                      <a:pt x="243" y="18"/>
                    </a:lnTo>
                    <a:lnTo>
                      <a:pt x="241" y="12"/>
                    </a:lnTo>
                    <a:lnTo>
                      <a:pt x="238" y="9"/>
                    </a:lnTo>
                    <a:lnTo>
                      <a:pt x="232" y="5"/>
                    </a:lnTo>
                    <a:lnTo>
                      <a:pt x="227" y="2"/>
                    </a:lnTo>
                    <a:lnTo>
                      <a:pt x="221" y="0"/>
                    </a:lnTo>
                    <a:lnTo>
                      <a:pt x="216" y="0"/>
                    </a:lnTo>
                    <a:lnTo>
                      <a:pt x="21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6" name="Freeform 43"/>
              <p:cNvSpPr/>
              <p:nvPr/>
            </p:nvSpPr>
            <p:spPr bwMode="auto">
              <a:xfrm>
                <a:off x="1175355" y="2299445"/>
                <a:ext cx="89283" cy="33221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7" y="31"/>
                  </a:cxn>
                  <a:cxn ang="0">
                    <a:pos x="0" y="31"/>
                  </a:cxn>
                  <a:cxn ang="0">
                    <a:pos x="6" y="0"/>
                  </a:cxn>
                  <a:cxn ang="0">
                    <a:pos x="82" y="0"/>
                  </a:cxn>
                </a:cxnLst>
                <a:rect l="0" t="0" r="r" b="b"/>
                <a:pathLst>
                  <a:path w="87" h="31">
                    <a:moveTo>
                      <a:pt x="82" y="0"/>
                    </a:moveTo>
                    <a:lnTo>
                      <a:pt x="87" y="31"/>
                    </a:lnTo>
                    <a:lnTo>
                      <a:pt x="0" y="31"/>
                    </a:lnTo>
                    <a:lnTo>
                      <a:pt x="6" y="0"/>
                    </a:lnTo>
                    <a:lnTo>
                      <a:pt x="82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7" name="Freeform 44"/>
              <p:cNvSpPr/>
              <p:nvPr/>
            </p:nvSpPr>
            <p:spPr bwMode="auto">
              <a:xfrm>
                <a:off x="1152514" y="2278682"/>
                <a:ext cx="132885" cy="76825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8" y="2"/>
                  </a:cxn>
                  <a:cxn ang="0">
                    <a:pos x="13" y="6"/>
                  </a:cxn>
                  <a:cxn ang="0">
                    <a:pos x="9" y="9"/>
                  </a:cxn>
                  <a:cxn ang="0">
                    <a:pos x="8" y="16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2" y="65"/>
                  </a:cxn>
                  <a:cxn ang="0">
                    <a:pos x="4" y="69"/>
                  </a:cxn>
                  <a:cxn ang="0">
                    <a:pos x="9" y="73"/>
                  </a:cxn>
                  <a:cxn ang="0">
                    <a:pos x="15" y="74"/>
                  </a:cxn>
                  <a:cxn ang="0">
                    <a:pos x="116" y="74"/>
                  </a:cxn>
                  <a:cxn ang="0">
                    <a:pos x="116" y="74"/>
                  </a:cxn>
                  <a:cxn ang="0">
                    <a:pos x="122" y="73"/>
                  </a:cxn>
                  <a:cxn ang="0">
                    <a:pos x="127" y="69"/>
                  </a:cxn>
                  <a:cxn ang="0">
                    <a:pos x="129" y="65"/>
                  </a:cxn>
                  <a:cxn ang="0">
                    <a:pos x="129" y="58"/>
                  </a:cxn>
                  <a:cxn ang="0">
                    <a:pos x="124" y="16"/>
                  </a:cxn>
                  <a:cxn ang="0">
                    <a:pos x="124" y="16"/>
                  </a:cxn>
                  <a:cxn ang="0">
                    <a:pos x="122" y="9"/>
                  </a:cxn>
                  <a:cxn ang="0">
                    <a:pos x="118" y="6"/>
                  </a:cxn>
                  <a:cxn ang="0">
                    <a:pos x="113" y="2"/>
                  </a:cxn>
                  <a:cxn ang="0">
                    <a:pos x="105" y="0"/>
                  </a:cxn>
                  <a:cxn ang="0">
                    <a:pos x="105" y="0"/>
                  </a:cxn>
                </a:cxnLst>
                <a:rect l="0" t="0" r="r" b="b"/>
                <a:pathLst>
                  <a:path w="129" h="74">
                    <a:moveTo>
                      <a:pt x="105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6"/>
                    </a:lnTo>
                    <a:lnTo>
                      <a:pt x="9" y="9"/>
                    </a:lnTo>
                    <a:lnTo>
                      <a:pt x="8" y="1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65"/>
                    </a:lnTo>
                    <a:lnTo>
                      <a:pt x="4" y="69"/>
                    </a:lnTo>
                    <a:lnTo>
                      <a:pt x="9" y="73"/>
                    </a:lnTo>
                    <a:lnTo>
                      <a:pt x="15" y="74"/>
                    </a:lnTo>
                    <a:lnTo>
                      <a:pt x="116" y="74"/>
                    </a:lnTo>
                    <a:lnTo>
                      <a:pt x="116" y="74"/>
                    </a:lnTo>
                    <a:lnTo>
                      <a:pt x="122" y="73"/>
                    </a:lnTo>
                    <a:lnTo>
                      <a:pt x="127" y="69"/>
                    </a:lnTo>
                    <a:lnTo>
                      <a:pt x="129" y="65"/>
                    </a:lnTo>
                    <a:lnTo>
                      <a:pt x="129" y="58"/>
                    </a:lnTo>
                    <a:lnTo>
                      <a:pt x="124" y="16"/>
                    </a:lnTo>
                    <a:lnTo>
                      <a:pt x="124" y="16"/>
                    </a:lnTo>
                    <a:lnTo>
                      <a:pt x="122" y="9"/>
                    </a:lnTo>
                    <a:lnTo>
                      <a:pt x="118" y="6"/>
                    </a:lnTo>
                    <a:lnTo>
                      <a:pt x="113" y="2"/>
                    </a:lnTo>
                    <a:lnTo>
                      <a:pt x="105" y="0"/>
                    </a:lnTo>
                    <a:lnTo>
                      <a:pt x="105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8" name="Freeform 45"/>
              <p:cNvSpPr/>
              <p:nvPr/>
            </p:nvSpPr>
            <p:spPr bwMode="auto">
              <a:xfrm>
                <a:off x="1098530" y="2384575"/>
                <a:ext cx="240854" cy="234626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6"/>
                  </a:cxn>
                  <a:cxn ang="0">
                    <a:pos x="1" y="13"/>
                  </a:cxn>
                  <a:cxn ang="0">
                    <a:pos x="0" y="20"/>
                  </a:cxn>
                  <a:cxn ang="0">
                    <a:pos x="16" y="203"/>
                  </a:cxn>
                  <a:cxn ang="0">
                    <a:pos x="16" y="203"/>
                  </a:cxn>
                  <a:cxn ang="0">
                    <a:pos x="20" y="213"/>
                  </a:cxn>
                  <a:cxn ang="0">
                    <a:pos x="23" y="218"/>
                  </a:cxn>
                  <a:cxn ang="0">
                    <a:pos x="30" y="223"/>
                  </a:cxn>
                  <a:cxn ang="0">
                    <a:pos x="39" y="225"/>
                  </a:cxn>
                  <a:cxn ang="0">
                    <a:pos x="192" y="225"/>
                  </a:cxn>
                  <a:cxn ang="0">
                    <a:pos x="192" y="225"/>
                  </a:cxn>
                  <a:cxn ang="0">
                    <a:pos x="201" y="223"/>
                  </a:cxn>
                  <a:cxn ang="0">
                    <a:pos x="206" y="218"/>
                  </a:cxn>
                  <a:cxn ang="0">
                    <a:pos x="212" y="213"/>
                  </a:cxn>
                  <a:cxn ang="0">
                    <a:pos x="213" y="203"/>
                  </a:cxn>
                  <a:cxn ang="0">
                    <a:pos x="232" y="20"/>
                  </a:cxn>
                  <a:cxn ang="0">
                    <a:pos x="232" y="20"/>
                  </a:cxn>
                  <a:cxn ang="0">
                    <a:pos x="230" y="13"/>
                  </a:cxn>
                  <a:cxn ang="0">
                    <a:pos x="226" y="6"/>
                  </a:cxn>
                  <a:cxn ang="0">
                    <a:pos x="221" y="2"/>
                  </a:cxn>
                  <a:cxn ang="0">
                    <a:pos x="212" y="0"/>
                  </a:cxn>
                  <a:cxn ang="0">
                    <a:pos x="212" y="0"/>
                  </a:cxn>
                </a:cxnLst>
                <a:rect l="0" t="0" r="r" b="b"/>
                <a:pathLst>
                  <a:path w="232" h="225">
                    <a:moveTo>
                      <a:pt x="212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1" y="13"/>
                    </a:lnTo>
                    <a:lnTo>
                      <a:pt x="0" y="20"/>
                    </a:lnTo>
                    <a:lnTo>
                      <a:pt x="16" y="203"/>
                    </a:lnTo>
                    <a:lnTo>
                      <a:pt x="16" y="203"/>
                    </a:lnTo>
                    <a:lnTo>
                      <a:pt x="20" y="213"/>
                    </a:lnTo>
                    <a:lnTo>
                      <a:pt x="23" y="218"/>
                    </a:lnTo>
                    <a:lnTo>
                      <a:pt x="30" y="223"/>
                    </a:lnTo>
                    <a:lnTo>
                      <a:pt x="39" y="225"/>
                    </a:lnTo>
                    <a:lnTo>
                      <a:pt x="192" y="225"/>
                    </a:lnTo>
                    <a:lnTo>
                      <a:pt x="192" y="225"/>
                    </a:lnTo>
                    <a:lnTo>
                      <a:pt x="201" y="223"/>
                    </a:lnTo>
                    <a:lnTo>
                      <a:pt x="206" y="218"/>
                    </a:lnTo>
                    <a:lnTo>
                      <a:pt x="212" y="213"/>
                    </a:lnTo>
                    <a:lnTo>
                      <a:pt x="213" y="203"/>
                    </a:lnTo>
                    <a:lnTo>
                      <a:pt x="232" y="20"/>
                    </a:lnTo>
                    <a:lnTo>
                      <a:pt x="232" y="20"/>
                    </a:lnTo>
                    <a:lnTo>
                      <a:pt x="230" y="13"/>
                    </a:lnTo>
                    <a:lnTo>
                      <a:pt x="226" y="6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212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9" name="Freeform 46"/>
              <p:cNvSpPr/>
              <p:nvPr/>
            </p:nvSpPr>
            <p:spPr bwMode="auto">
              <a:xfrm>
                <a:off x="1135904" y="2426102"/>
                <a:ext cx="39451" cy="149496"/>
              </a:xfrm>
              <a:custGeom>
                <a:avLst/>
                <a:gdLst/>
                <a:ahLst/>
                <a:cxnLst>
                  <a:cxn ang="0">
                    <a:pos x="40" y="144"/>
                  </a:cxn>
                  <a:cxn ang="0">
                    <a:pos x="9" y="144"/>
                  </a:cxn>
                  <a:cxn ang="0">
                    <a:pos x="0" y="0"/>
                  </a:cxn>
                  <a:cxn ang="0">
                    <a:pos x="40" y="0"/>
                  </a:cxn>
                  <a:cxn ang="0">
                    <a:pos x="40" y="144"/>
                  </a:cxn>
                </a:cxnLst>
                <a:rect l="0" t="0" r="r" b="b"/>
                <a:pathLst>
                  <a:path w="40" h="144">
                    <a:moveTo>
                      <a:pt x="40" y="144"/>
                    </a:moveTo>
                    <a:lnTo>
                      <a:pt x="9" y="144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14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0" name="Rectangle 47"/>
              <p:cNvSpPr>
                <a:spLocks noChangeArrowheads="1"/>
              </p:cNvSpPr>
              <p:nvPr/>
            </p:nvSpPr>
            <p:spPr bwMode="auto">
              <a:xfrm>
                <a:off x="1198194" y="2426102"/>
                <a:ext cx="41527" cy="14949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1" name="Freeform 48"/>
              <p:cNvSpPr/>
              <p:nvPr/>
            </p:nvSpPr>
            <p:spPr bwMode="auto">
              <a:xfrm>
                <a:off x="1260483" y="2426102"/>
                <a:ext cx="43604" cy="149496"/>
              </a:xfrm>
              <a:custGeom>
                <a:avLst/>
                <a:gdLst/>
                <a:ahLst/>
                <a:cxnLst>
                  <a:cxn ang="0">
                    <a:pos x="31" y="144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42" y="0"/>
                  </a:cxn>
                  <a:cxn ang="0">
                    <a:pos x="31" y="144"/>
                  </a:cxn>
                </a:cxnLst>
                <a:rect l="0" t="0" r="r" b="b"/>
                <a:pathLst>
                  <a:path w="42" h="144">
                    <a:moveTo>
                      <a:pt x="31" y="144"/>
                    </a:moveTo>
                    <a:lnTo>
                      <a:pt x="0" y="144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31" y="14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13" name="Group 80"/>
            <p:cNvGrpSpPr/>
            <p:nvPr/>
          </p:nvGrpSpPr>
          <p:grpSpPr>
            <a:xfrm>
              <a:off x="3836536" y="3112088"/>
              <a:ext cx="465675" cy="333485"/>
              <a:chOff x="2566497" y="2332666"/>
              <a:chExt cx="321832" cy="230473"/>
            </a:xfrm>
            <a:grpFill/>
          </p:grpSpPr>
          <p:sp>
            <p:nvSpPr>
              <p:cNvPr id="91" name="Freeform 49"/>
              <p:cNvSpPr/>
              <p:nvPr/>
            </p:nvSpPr>
            <p:spPr bwMode="auto">
              <a:xfrm>
                <a:off x="2566497" y="2332666"/>
                <a:ext cx="180641" cy="230473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60" y="0"/>
                  </a:cxn>
                  <a:cxn ang="0">
                    <a:pos x="155" y="1"/>
                  </a:cxn>
                  <a:cxn ang="0">
                    <a:pos x="151" y="5"/>
                  </a:cxn>
                  <a:cxn ang="0">
                    <a:pos x="75" y="52"/>
                  </a:cxn>
                  <a:cxn ang="0">
                    <a:pos x="15" y="52"/>
                  </a:cxn>
                  <a:cxn ang="0">
                    <a:pos x="15" y="52"/>
                  </a:cxn>
                  <a:cxn ang="0">
                    <a:pos x="10" y="54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2" y="61"/>
                  </a:cxn>
                  <a:cxn ang="0">
                    <a:pos x="0" y="67"/>
                  </a:cxn>
                  <a:cxn ang="0">
                    <a:pos x="0" y="156"/>
                  </a:cxn>
                  <a:cxn ang="0">
                    <a:pos x="0" y="156"/>
                  </a:cxn>
                  <a:cxn ang="0">
                    <a:pos x="2" y="161"/>
                  </a:cxn>
                  <a:cxn ang="0">
                    <a:pos x="4" y="165"/>
                  </a:cxn>
                  <a:cxn ang="0">
                    <a:pos x="4" y="165"/>
                  </a:cxn>
                  <a:cxn ang="0">
                    <a:pos x="10" y="168"/>
                  </a:cxn>
                  <a:cxn ang="0">
                    <a:pos x="15" y="170"/>
                  </a:cxn>
                  <a:cxn ang="0">
                    <a:pos x="75" y="170"/>
                  </a:cxn>
                  <a:cxn ang="0">
                    <a:pos x="151" y="217"/>
                  </a:cxn>
                  <a:cxn ang="0">
                    <a:pos x="151" y="217"/>
                  </a:cxn>
                  <a:cxn ang="0">
                    <a:pos x="155" y="221"/>
                  </a:cxn>
                  <a:cxn ang="0">
                    <a:pos x="160" y="223"/>
                  </a:cxn>
                  <a:cxn ang="0">
                    <a:pos x="160" y="223"/>
                  </a:cxn>
                  <a:cxn ang="0">
                    <a:pos x="165" y="221"/>
                  </a:cxn>
                  <a:cxn ang="0">
                    <a:pos x="171" y="217"/>
                  </a:cxn>
                  <a:cxn ang="0">
                    <a:pos x="171" y="217"/>
                  </a:cxn>
                  <a:cxn ang="0">
                    <a:pos x="174" y="214"/>
                  </a:cxn>
                  <a:cxn ang="0">
                    <a:pos x="174" y="208"/>
                  </a:cxn>
                  <a:cxn ang="0">
                    <a:pos x="174" y="14"/>
                  </a:cxn>
                  <a:cxn ang="0">
                    <a:pos x="174" y="14"/>
                  </a:cxn>
                  <a:cxn ang="0">
                    <a:pos x="174" y="9"/>
                  </a:cxn>
                  <a:cxn ang="0">
                    <a:pos x="171" y="5"/>
                  </a:cxn>
                  <a:cxn ang="0">
                    <a:pos x="171" y="5"/>
                  </a:cxn>
                  <a:cxn ang="0">
                    <a:pos x="165" y="1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rect l="0" t="0" r="r" b="b"/>
                <a:pathLst>
                  <a:path w="174" h="223">
                    <a:moveTo>
                      <a:pt x="160" y="0"/>
                    </a:moveTo>
                    <a:lnTo>
                      <a:pt x="160" y="0"/>
                    </a:lnTo>
                    <a:lnTo>
                      <a:pt x="155" y="1"/>
                    </a:lnTo>
                    <a:lnTo>
                      <a:pt x="151" y="5"/>
                    </a:lnTo>
                    <a:lnTo>
                      <a:pt x="75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0" y="54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1"/>
                    </a:lnTo>
                    <a:lnTo>
                      <a:pt x="0" y="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2" y="161"/>
                    </a:lnTo>
                    <a:lnTo>
                      <a:pt x="4" y="165"/>
                    </a:lnTo>
                    <a:lnTo>
                      <a:pt x="4" y="165"/>
                    </a:lnTo>
                    <a:lnTo>
                      <a:pt x="10" y="168"/>
                    </a:lnTo>
                    <a:lnTo>
                      <a:pt x="15" y="170"/>
                    </a:lnTo>
                    <a:lnTo>
                      <a:pt x="75" y="170"/>
                    </a:lnTo>
                    <a:lnTo>
                      <a:pt x="151" y="217"/>
                    </a:lnTo>
                    <a:lnTo>
                      <a:pt x="151" y="217"/>
                    </a:lnTo>
                    <a:lnTo>
                      <a:pt x="155" y="221"/>
                    </a:lnTo>
                    <a:lnTo>
                      <a:pt x="160" y="223"/>
                    </a:lnTo>
                    <a:lnTo>
                      <a:pt x="160" y="223"/>
                    </a:lnTo>
                    <a:lnTo>
                      <a:pt x="165" y="221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74" y="214"/>
                    </a:lnTo>
                    <a:lnTo>
                      <a:pt x="174" y="208"/>
                    </a:lnTo>
                    <a:lnTo>
                      <a:pt x="174" y="14"/>
                    </a:lnTo>
                    <a:lnTo>
                      <a:pt x="174" y="14"/>
                    </a:lnTo>
                    <a:lnTo>
                      <a:pt x="174" y="9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65" y="1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2" name="Freeform 50"/>
              <p:cNvSpPr/>
              <p:nvPr/>
            </p:nvSpPr>
            <p:spPr bwMode="auto">
              <a:xfrm>
                <a:off x="2769977" y="2390804"/>
                <a:ext cx="58137" cy="114199"/>
              </a:xfrm>
              <a:custGeom>
                <a:avLst/>
                <a:gdLst/>
                <a:ahLst/>
                <a:cxnLst>
                  <a:cxn ang="0">
                    <a:pos x="46" y="87"/>
                  </a:cxn>
                  <a:cxn ang="0">
                    <a:pos x="53" y="72"/>
                  </a:cxn>
                  <a:cxn ang="0">
                    <a:pos x="56" y="56"/>
                  </a:cxn>
                  <a:cxn ang="0">
                    <a:pos x="55" y="47"/>
                  </a:cxn>
                  <a:cxn ang="0">
                    <a:pos x="51" y="31"/>
                  </a:cxn>
                  <a:cxn ang="0">
                    <a:pos x="46" y="23"/>
                  </a:cxn>
                  <a:cxn ang="0">
                    <a:pos x="35" y="11"/>
                  </a:cxn>
                  <a:cxn ang="0">
                    <a:pos x="20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5"/>
                  </a:cxn>
                  <a:cxn ang="0">
                    <a:pos x="0" y="14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9" y="29"/>
                  </a:cxn>
                  <a:cxn ang="0">
                    <a:pos x="17" y="34"/>
                  </a:cxn>
                  <a:cxn ang="0">
                    <a:pos x="24" y="42"/>
                  </a:cxn>
                  <a:cxn ang="0">
                    <a:pos x="26" y="49"/>
                  </a:cxn>
                  <a:cxn ang="0">
                    <a:pos x="27" y="56"/>
                  </a:cxn>
                  <a:cxn ang="0">
                    <a:pos x="24" y="69"/>
                  </a:cxn>
                  <a:cxn ang="0">
                    <a:pos x="20" y="72"/>
                  </a:cxn>
                  <a:cxn ang="0">
                    <a:pos x="17" y="76"/>
                  </a:cxn>
                  <a:cxn ang="0">
                    <a:pos x="9" y="81"/>
                  </a:cxn>
                  <a:cxn ang="0">
                    <a:pos x="2" y="87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4" y="105"/>
                  </a:cxn>
                  <a:cxn ang="0">
                    <a:pos x="15" y="110"/>
                  </a:cxn>
                  <a:cxn ang="0">
                    <a:pos x="20" y="109"/>
                  </a:cxn>
                  <a:cxn ang="0">
                    <a:pos x="27" y="105"/>
                  </a:cxn>
                  <a:cxn ang="0">
                    <a:pos x="40" y="94"/>
                  </a:cxn>
                  <a:cxn ang="0">
                    <a:pos x="46" y="87"/>
                  </a:cxn>
                </a:cxnLst>
                <a:rect l="0" t="0" r="r" b="b"/>
                <a:pathLst>
                  <a:path w="56" h="110">
                    <a:moveTo>
                      <a:pt x="46" y="87"/>
                    </a:moveTo>
                    <a:lnTo>
                      <a:pt x="46" y="87"/>
                    </a:lnTo>
                    <a:lnTo>
                      <a:pt x="51" y="80"/>
                    </a:lnTo>
                    <a:lnTo>
                      <a:pt x="53" y="72"/>
                    </a:lnTo>
                    <a:lnTo>
                      <a:pt x="55" y="63"/>
                    </a:lnTo>
                    <a:lnTo>
                      <a:pt x="56" y="56"/>
                    </a:lnTo>
                    <a:lnTo>
                      <a:pt x="56" y="56"/>
                    </a:lnTo>
                    <a:lnTo>
                      <a:pt x="55" y="47"/>
                    </a:lnTo>
                    <a:lnTo>
                      <a:pt x="53" y="38"/>
                    </a:lnTo>
                    <a:lnTo>
                      <a:pt x="51" y="31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0" y="16"/>
                    </a:lnTo>
                    <a:lnTo>
                      <a:pt x="35" y="11"/>
                    </a:lnTo>
                    <a:lnTo>
                      <a:pt x="2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0" y="38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6" y="49"/>
                    </a:lnTo>
                    <a:lnTo>
                      <a:pt x="27" y="56"/>
                    </a:lnTo>
                    <a:lnTo>
                      <a:pt x="27" y="56"/>
                    </a:lnTo>
                    <a:lnTo>
                      <a:pt x="26" y="62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7" y="76"/>
                    </a:lnTo>
                    <a:lnTo>
                      <a:pt x="9" y="81"/>
                    </a:lnTo>
                    <a:lnTo>
                      <a:pt x="9" y="81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1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9" y="109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20" y="109"/>
                    </a:lnTo>
                    <a:lnTo>
                      <a:pt x="20" y="109"/>
                    </a:lnTo>
                    <a:lnTo>
                      <a:pt x="27" y="105"/>
                    </a:lnTo>
                    <a:lnTo>
                      <a:pt x="35" y="100"/>
                    </a:lnTo>
                    <a:lnTo>
                      <a:pt x="40" y="94"/>
                    </a:lnTo>
                    <a:lnTo>
                      <a:pt x="46" y="87"/>
                    </a:lnTo>
                    <a:lnTo>
                      <a:pt x="46" y="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3" name="Freeform 51"/>
              <p:cNvSpPr/>
              <p:nvPr/>
            </p:nvSpPr>
            <p:spPr bwMode="auto">
              <a:xfrm>
                <a:off x="2794893" y="2336819"/>
                <a:ext cx="93436" cy="224244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4" y="0"/>
                  </a:cxn>
                  <a:cxn ang="0">
                    <a:pos x="3" y="4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2" y="22"/>
                  </a:cxn>
                  <a:cxn ang="0">
                    <a:pos x="7" y="27"/>
                  </a:cxn>
                  <a:cxn ang="0">
                    <a:pos x="25" y="38"/>
                  </a:cxn>
                  <a:cxn ang="0">
                    <a:pos x="32" y="44"/>
                  </a:cxn>
                  <a:cxn ang="0">
                    <a:pos x="47" y="60"/>
                  </a:cxn>
                  <a:cxn ang="0">
                    <a:pos x="51" y="69"/>
                  </a:cxn>
                  <a:cxn ang="0">
                    <a:pos x="58" y="87"/>
                  </a:cxn>
                  <a:cxn ang="0">
                    <a:pos x="61" y="109"/>
                  </a:cxn>
                  <a:cxn ang="0">
                    <a:pos x="60" y="118"/>
                  </a:cxn>
                  <a:cxn ang="0">
                    <a:pos x="56" y="138"/>
                  </a:cxn>
                  <a:cxn ang="0">
                    <a:pos x="51" y="147"/>
                  </a:cxn>
                  <a:cxn ang="0">
                    <a:pos x="40" y="165"/>
                  </a:cxn>
                  <a:cxn ang="0">
                    <a:pos x="25" y="178"/>
                  </a:cxn>
                  <a:cxn ang="0">
                    <a:pos x="7" y="189"/>
                  </a:cxn>
                  <a:cxn ang="0">
                    <a:pos x="3" y="191"/>
                  </a:cxn>
                  <a:cxn ang="0">
                    <a:pos x="0" y="198"/>
                  </a:cxn>
                  <a:cxn ang="0">
                    <a:pos x="0" y="202"/>
                  </a:cxn>
                  <a:cxn ang="0">
                    <a:pos x="3" y="212"/>
                  </a:cxn>
                  <a:cxn ang="0">
                    <a:pos x="9" y="216"/>
                  </a:cxn>
                  <a:cxn ang="0">
                    <a:pos x="14" y="216"/>
                  </a:cxn>
                  <a:cxn ang="0">
                    <a:pos x="20" y="214"/>
                  </a:cxn>
                  <a:cxn ang="0">
                    <a:pos x="49" y="198"/>
                  </a:cxn>
                  <a:cxn ang="0">
                    <a:pos x="71" y="173"/>
                  </a:cxn>
                  <a:cxn ang="0">
                    <a:pos x="80" y="158"/>
                  </a:cxn>
                  <a:cxn ang="0">
                    <a:pos x="89" y="125"/>
                  </a:cxn>
                  <a:cxn ang="0">
                    <a:pos x="90" y="109"/>
                  </a:cxn>
                  <a:cxn ang="0">
                    <a:pos x="85" y="75"/>
                  </a:cxn>
                  <a:cxn ang="0">
                    <a:pos x="71" y="44"/>
                  </a:cxn>
                  <a:cxn ang="0">
                    <a:pos x="60" y="31"/>
                  </a:cxn>
                  <a:cxn ang="0">
                    <a:pos x="34" y="9"/>
                  </a:cxn>
                  <a:cxn ang="0">
                    <a:pos x="20" y="2"/>
                  </a:cxn>
                </a:cxnLst>
                <a:rect l="0" t="0" r="r" b="b"/>
                <a:pathLst>
                  <a:path w="90" h="216">
                    <a:moveTo>
                      <a:pt x="20" y="2"/>
                    </a:move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44"/>
                    </a:lnTo>
                    <a:lnTo>
                      <a:pt x="40" y="51"/>
                    </a:lnTo>
                    <a:lnTo>
                      <a:pt x="47" y="60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6" y="78"/>
                    </a:lnTo>
                    <a:lnTo>
                      <a:pt x="58" y="87"/>
                    </a:lnTo>
                    <a:lnTo>
                      <a:pt x="60" y="98"/>
                    </a:lnTo>
                    <a:lnTo>
                      <a:pt x="61" y="109"/>
                    </a:lnTo>
                    <a:lnTo>
                      <a:pt x="61" y="109"/>
                    </a:lnTo>
                    <a:lnTo>
                      <a:pt x="60" y="118"/>
                    </a:lnTo>
                    <a:lnTo>
                      <a:pt x="58" y="129"/>
                    </a:lnTo>
                    <a:lnTo>
                      <a:pt x="56" y="138"/>
                    </a:lnTo>
                    <a:lnTo>
                      <a:pt x="51" y="147"/>
                    </a:lnTo>
                    <a:lnTo>
                      <a:pt x="51" y="147"/>
                    </a:lnTo>
                    <a:lnTo>
                      <a:pt x="47" y="156"/>
                    </a:lnTo>
                    <a:lnTo>
                      <a:pt x="40" y="165"/>
                    </a:lnTo>
                    <a:lnTo>
                      <a:pt x="32" y="173"/>
                    </a:lnTo>
                    <a:lnTo>
                      <a:pt x="25" y="178"/>
                    </a:lnTo>
                    <a:lnTo>
                      <a:pt x="25" y="178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3" y="191"/>
                    </a:lnTo>
                    <a:lnTo>
                      <a:pt x="2" y="194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0" y="20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9" y="216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20" y="214"/>
                    </a:lnTo>
                    <a:lnTo>
                      <a:pt x="20" y="214"/>
                    </a:lnTo>
                    <a:lnTo>
                      <a:pt x="34" y="207"/>
                    </a:lnTo>
                    <a:lnTo>
                      <a:pt x="49" y="198"/>
                    </a:lnTo>
                    <a:lnTo>
                      <a:pt x="60" y="185"/>
                    </a:lnTo>
                    <a:lnTo>
                      <a:pt x="71" y="173"/>
                    </a:lnTo>
                    <a:lnTo>
                      <a:pt x="71" y="173"/>
                    </a:lnTo>
                    <a:lnTo>
                      <a:pt x="80" y="158"/>
                    </a:lnTo>
                    <a:lnTo>
                      <a:pt x="85" y="142"/>
                    </a:lnTo>
                    <a:lnTo>
                      <a:pt x="89" y="125"/>
                    </a:lnTo>
                    <a:lnTo>
                      <a:pt x="90" y="109"/>
                    </a:lnTo>
                    <a:lnTo>
                      <a:pt x="90" y="109"/>
                    </a:lnTo>
                    <a:lnTo>
                      <a:pt x="89" y="91"/>
                    </a:lnTo>
                    <a:lnTo>
                      <a:pt x="85" y="75"/>
                    </a:lnTo>
                    <a:lnTo>
                      <a:pt x="80" y="58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0" y="31"/>
                    </a:lnTo>
                    <a:lnTo>
                      <a:pt x="49" y="18"/>
                    </a:lnTo>
                    <a:lnTo>
                      <a:pt x="34" y="9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14" name="Freeform 52"/>
            <p:cNvSpPr>
              <a:spLocks noEditPoints="1"/>
            </p:cNvSpPr>
            <p:nvPr/>
          </p:nvSpPr>
          <p:spPr bwMode="auto">
            <a:xfrm>
              <a:off x="6345238" y="3003249"/>
              <a:ext cx="403225" cy="55086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" y="13"/>
                </a:cxn>
                <a:cxn ang="0">
                  <a:pos x="0" y="343"/>
                </a:cxn>
                <a:cxn ang="0">
                  <a:pos x="13" y="363"/>
                </a:cxn>
                <a:cxn ang="0">
                  <a:pos x="247" y="364"/>
                </a:cxn>
                <a:cxn ang="0">
                  <a:pos x="269" y="352"/>
                </a:cxn>
                <a:cxn ang="0">
                  <a:pos x="205" y="0"/>
                </a:cxn>
                <a:cxn ang="0">
                  <a:pos x="211" y="63"/>
                </a:cxn>
                <a:cxn ang="0">
                  <a:pos x="251" y="343"/>
                </a:cxn>
                <a:cxn ang="0">
                  <a:pos x="22" y="346"/>
                </a:cxn>
                <a:cxn ang="0">
                  <a:pos x="19" y="343"/>
                </a:cxn>
                <a:cxn ang="0">
                  <a:pos x="20" y="20"/>
                </a:cxn>
                <a:cxn ang="0">
                  <a:pos x="193" y="72"/>
                </a:cxn>
                <a:cxn ang="0">
                  <a:pos x="194" y="80"/>
                </a:cxn>
                <a:cxn ang="0">
                  <a:pos x="251" y="82"/>
                </a:cxn>
                <a:cxn ang="0">
                  <a:pos x="211" y="100"/>
                </a:cxn>
                <a:cxn ang="0">
                  <a:pos x="216" y="101"/>
                </a:cxn>
                <a:cxn ang="0">
                  <a:pos x="218" y="107"/>
                </a:cxn>
                <a:cxn ang="0">
                  <a:pos x="214" y="112"/>
                </a:cxn>
                <a:cxn ang="0">
                  <a:pos x="51" y="114"/>
                </a:cxn>
                <a:cxn ang="0">
                  <a:pos x="46" y="109"/>
                </a:cxn>
                <a:cxn ang="0">
                  <a:pos x="46" y="103"/>
                </a:cxn>
                <a:cxn ang="0">
                  <a:pos x="51" y="100"/>
                </a:cxn>
                <a:cxn ang="0">
                  <a:pos x="218" y="154"/>
                </a:cxn>
                <a:cxn ang="0">
                  <a:pos x="214" y="161"/>
                </a:cxn>
                <a:cxn ang="0">
                  <a:pos x="51" y="161"/>
                </a:cxn>
                <a:cxn ang="0">
                  <a:pos x="46" y="156"/>
                </a:cxn>
                <a:cxn ang="0">
                  <a:pos x="46" y="150"/>
                </a:cxn>
                <a:cxn ang="0">
                  <a:pos x="51" y="147"/>
                </a:cxn>
                <a:cxn ang="0">
                  <a:pos x="214" y="147"/>
                </a:cxn>
                <a:cxn ang="0">
                  <a:pos x="218" y="154"/>
                </a:cxn>
                <a:cxn ang="0">
                  <a:pos x="218" y="199"/>
                </a:cxn>
                <a:cxn ang="0">
                  <a:pos x="214" y="207"/>
                </a:cxn>
                <a:cxn ang="0">
                  <a:pos x="51" y="207"/>
                </a:cxn>
                <a:cxn ang="0">
                  <a:pos x="46" y="203"/>
                </a:cxn>
                <a:cxn ang="0">
                  <a:pos x="46" y="198"/>
                </a:cxn>
                <a:cxn ang="0">
                  <a:pos x="51" y="192"/>
                </a:cxn>
                <a:cxn ang="0">
                  <a:pos x="214" y="194"/>
                </a:cxn>
                <a:cxn ang="0">
                  <a:pos x="218" y="199"/>
                </a:cxn>
                <a:cxn ang="0">
                  <a:pos x="218" y="247"/>
                </a:cxn>
                <a:cxn ang="0">
                  <a:pos x="214" y="252"/>
                </a:cxn>
                <a:cxn ang="0">
                  <a:pos x="51" y="254"/>
                </a:cxn>
                <a:cxn ang="0">
                  <a:pos x="46" y="248"/>
                </a:cxn>
                <a:cxn ang="0">
                  <a:pos x="46" y="243"/>
                </a:cxn>
                <a:cxn ang="0">
                  <a:pos x="51" y="239"/>
                </a:cxn>
                <a:cxn ang="0">
                  <a:pos x="214" y="239"/>
                </a:cxn>
                <a:cxn ang="0">
                  <a:pos x="218" y="247"/>
                </a:cxn>
              </a:cxnLst>
              <a:rect l="0" t="0" r="r" b="b"/>
              <a:pathLst>
                <a:path w="269" h="364">
                  <a:moveTo>
                    <a:pt x="205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6" y="5"/>
                  </a:lnTo>
                  <a:lnTo>
                    <a:pt x="2" y="13"/>
                  </a:lnTo>
                  <a:lnTo>
                    <a:pt x="0" y="22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52"/>
                  </a:lnTo>
                  <a:lnTo>
                    <a:pt x="6" y="359"/>
                  </a:lnTo>
                  <a:lnTo>
                    <a:pt x="13" y="363"/>
                  </a:lnTo>
                  <a:lnTo>
                    <a:pt x="22" y="364"/>
                  </a:lnTo>
                  <a:lnTo>
                    <a:pt x="247" y="364"/>
                  </a:lnTo>
                  <a:lnTo>
                    <a:pt x="247" y="364"/>
                  </a:lnTo>
                  <a:lnTo>
                    <a:pt x="256" y="363"/>
                  </a:lnTo>
                  <a:lnTo>
                    <a:pt x="263" y="359"/>
                  </a:lnTo>
                  <a:lnTo>
                    <a:pt x="269" y="352"/>
                  </a:lnTo>
                  <a:lnTo>
                    <a:pt x="269" y="343"/>
                  </a:lnTo>
                  <a:lnTo>
                    <a:pt x="269" y="69"/>
                  </a:lnTo>
                  <a:lnTo>
                    <a:pt x="205" y="0"/>
                  </a:lnTo>
                  <a:close/>
                  <a:moveTo>
                    <a:pt x="211" y="33"/>
                  </a:moveTo>
                  <a:lnTo>
                    <a:pt x="240" y="63"/>
                  </a:lnTo>
                  <a:lnTo>
                    <a:pt x="211" y="63"/>
                  </a:lnTo>
                  <a:lnTo>
                    <a:pt x="211" y="33"/>
                  </a:lnTo>
                  <a:close/>
                  <a:moveTo>
                    <a:pt x="251" y="343"/>
                  </a:moveTo>
                  <a:lnTo>
                    <a:pt x="251" y="343"/>
                  </a:lnTo>
                  <a:lnTo>
                    <a:pt x="251" y="344"/>
                  </a:lnTo>
                  <a:lnTo>
                    <a:pt x="247" y="346"/>
                  </a:lnTo>
                  <a:lnTo>
                    <a:pt x="22" y="346"/>
                  </a:lnTo>
                  <a:lnTo>
                    <a:pt x="22" y="346"/>
                  </a:lnTo>
                  <a:lnTo>
                    <a:pt x="20" y="344"/>
                  </a:lnTo>
                  <a:lnTo>
                    <a:pt x="19" y="34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193" y="18"/>
                  </a:lnTo>
                  <a:lnTo>
                    <a:pt x="193" y="72"/>
                  </a:lnTo>
                  <a:lnTo>
                    <a:pt x="193" y="72"/>
                  </a:lnTo>
                  <a:lnTo>
                    <a:pt x="193" y="76"/>
                  </a:lnTo>
                  <a:lnTo>
                    <a:pt x="194" y="80"/>
                  </a:lnTo>
                  <a:lnTo>
                    <a:pt x="198" y="82"/>
                  </a:lnTo>
                  <a:lnTo>
                    <a:pt x="202" y="82"/>
                  </a:lnTo>
                  <a:lnTo>
                    <a:pt x="251" y="82"/>
                  </a:lnTo>
                  <a:lnTo>
                    <a:pt x="251" y="343"/>
                  </a:lnTo>
                  <a:close/>
                  <a:moveTo>
                    <a:pt x="51" y="100"/>
                  </a:moveTo>
                  <a:lnTo>
                    <a:pt x="211" y="100"/>
                  </a:lnTo>
                  <a:lnTo>
                    <a:pt x="211" y="100"/>
                  </a:lnTo>
                  <a:lnTo>
                    <a:pt x="214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18" y="107"/>
                  </a:lnTo>
                  <a:lnTo>
                    <a:pt x="218" y="107"/>
                  </a:lnTo>
                  <a:lnTo>
                    <a:pt x="218" y="109"/>
                  </a:lnTo>
                  <a:lnTo>
                    <a:pt x="216" y="112"/>
                  </a:lnTo>
                  <a:lnTo>
                    <a:pt x="214" y="112"/>
                  </a:lnTo>
                  <a:lnTo>
                    <a:pt x="211" y="114"/>
                  </a:lnTo>
                  <a:lnTo>
                    <a:pt x="51" y="114"/>
                  </a:lnTo>
                  <a:lnTo>
                    <a:pt x="51" y="114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6" y="109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6" y="103"/>
                  </a:lnTo>
                  <a:lnTo>
                    <a:pt x="48" y="101"/>
                  </a:lnTo>
                  <a:lnTo>
                    <a:pt x="49" y="100"/>
                  </a:lnTo>
                  <a:lnTo>
                    <a:pt x="51" y="100"/>
                  </a:lnTo>
                  <a:lnTo>
                    <a:pt x="51" y="100"/>
                  </a:lnTo>
                  <a:close/>
                  <a:moveTo>
                    <a:pt x="218" y="154"/>
                  </a:moveTo>
                  <a:lnTo>
                    <a:pt x="218" y="154"/>
                  </a:lnTo>
                  <a:lnTo>
                    <a:pt x="218" y="156"/>
                  </a:lnTo>
                  <a:lnTo>
                    <a:pt x="216" y="160"/>
                  </a:lnTo>
                  <a:lnTo>
                    <a:pt x="214" y="161"/>
                  </a:lnTo>
                  <a:lnTo>
                    <a:pt x="211" y="161"/>
                  </a:lnTo>
                  <a:lnTo>
                    <a:pt x="51" y="161"/>
                  </a:lnTo>
                  <a:lnTo>
                    <a:pt x="51" y="161"/>
                  </a:lnTo>
                  <a:lnTo>
                    <a:pt x="49" y="161"/>
                  </a:lnTo>
                  <a:lnTo>
                    <a:pt x="48" y="160"/>
                  </a:lnTo>
                  <a:lnTo>
                    <a:pt x="46" y="156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6" y="150"/>
                  </a:lnTo>
                  <a:lnTo>
                    <a:pt x="48" y="149"/>
                  </a:lnTo>
                  <a:lnTo>
                    <a:pt x="49" y="147"/>
                  </a:lnTo>
                  <a:lnTo>
                    <a:pt x="51" y="147"/>
                  </a:lnTo>
                  <a:lnTo>
                    <a:pt x="211" y="147"/>
                  </a:lnTo>
                  <a:lnTo>
                    <a:pt x="211" y="147"/>
                  </a:lnTo>
                  <a:lnTo>
                    <a:pt x="214" y="147"/>
                  </a:lnTo>
                  <a:lnTo>
                    <a:pt x="216" y="149"/>
                  </a:lnTo>
                  <a:lnTo>
                    <a:pt x="218" y="150"/>
                  </a:lnTo>
                  <a:lnTo>
                    <a:pt x="218" y="154"/>
                  </a:lnTo>
                  <a:lnTo>
                    <a:pt x="218" y="154"/>
                  </a:lnTo>
                  <a:close/>
                  <a:moveTo>
                    <a:pt x="218" y="199"/>
                  </a:moveTo>
                  <a:lnTo>
                    <a:pt x="218" y="199"/>
                  </a:lnTo>
                  <a:lnTo>
                    <a:pt x="218" y="203"/>
                  </a:lnTo>
                  <a:lnTo>
                    <a:pt x="216" y="205"/>
                  </a:lnTo>
                  <a:lnTo>
                    <a:pt x="214" y="207"/>
                  </a:lnTo>
                  <a:lnTo>
                    <a:pt x="211" y="207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49" y="207"/>
                  </a:lnTo>
                  <a:lnTo>
                    <a:pt x="48" y="205"/>
                  </a:lnTo>
                  <a:lnTo>
                    <a:pt x="46" y="203"/>
                  </a:lnTo>
                  <a:lnTo>
                    <a:pt x="44" y="199"/>
                  </a:lnTo>
                  <a:lnTo>
                    <a:pt x="44" y="199"/>
                  </a:lnTo>
                  <a:lnTo>
                    <a:pt x="46" y="198"/>
                  </a:lnTo>
                  <a:lnTo>
                    <a:pt x="48" y="194"/>
                  </a:lnTo>
                  <a:lnTo>
                    <a:pt x="49" y="194"/>
                  </a:lnTo>
                  <a:lnTo>
                    <a:pt x="51" y="192"/>
                  </a:lnTo>
                  <a:lnTo>
                    <a:pt x="211" y="192"/>
                  </a:lnTo>
                  <a:lnTo>
                    <a:pt x="211" y="192"/>
                  </a:lnTo>
                  <a:lnTo>
                    <a:pt x="214" y="194"/>
                  </a:lnTo>
                  <a:lnTo>
                    <a:pt x="216" y="194"/>
                  </a:lnTo>
                  <a:lnTo>
                    <a:pt x="218" y="198"/>
                  </a:lnTo>
                  <a:lnTo>
                    <a:pt x="218" y="199"/>
                  </a:lnTo>
                  <a:lnTo>
                    <a:pt x="218" y="199"/>
                  </a:lnTo>
                  <a:close/>
                  <a:moveTo>
                    <a:pt x="218" y="247"/>
                  </a:moveTo>
                  <a:lnTo>
                    <a:pt x="218" y="247"/>
                  </a:lnTo>
                  <a:lnTo>
                    <a:pt x="218" y="248"/>
                  </a:lnTo>
                  <a:lnTo>
                    <a:pt x="216" y="252"/>
                  </a:lnTo>
                  <a:lnTo>
                    <a:pt x="214" y="252"/>
                  </a:lnTo>
                  <a:lnTo>
                    <a:pt x="211" y="254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2"/>
                  </a:lnTo>
                  <a:lnTo>
                    <a:pt x="48" y="252"/>
                  </a:lnTo>
                  <a:lnTo>
                    <a:pt x="46" y="248"/>
                  </a:lnTo>
                  <a:lnTo>
                    <a:pt x="44" y="247"/>
                  </a:lnTo>
                  <a:lnTo>
                    <a:pt x="44" y="247"/>
                  </a:lnTo>
                  <a:lnTo>
                    <a:pt x="46" y="243"/>
                  </a:lnTo>
                  <a:lnTo>
                    <a:pt x="48" y="241"/>
                  </a:lnTo>
                  <a:lnTo>
                    <a:pt x="49" y="239"/>
                  </a:lnTo>
                  <a:lnTo>
                    <a:pt x="51" y="239"/>
                  </a:lnTo>
                  <a:lnTo>
                    <a:pt x="211" y="239"/>
                  </a:lnTo>
                  <a:lnTo>
                    <a:pt x="211" y="239"/>
                  </a:lnTo>
                  <a:lnTo>
                    <a:pt x="214" y="239"/>
                  </a:lnTo>
                  <a:lnTo>
                    <a:pt x="216" y="241"/>
                  </a:lnTo>
                  <a:lnTo>
                    <a:pt x="218" y="243"/>
                  </a:lnTo>
                  <a:lnTo>
                    <a:pt x="218" y="247"/>
                  </a:lnTo>
                  <a:lnTo>
                    <a:pt x="218" y="2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53"/>
            <p:cNvSpPr>
              <a:spLocks noEditPoints="1"/>
            </p:cNvSpPr>
            <p:nvPr/>
          </p:nvSpPr>
          <p:spPr bwMode="auto">
            <a:xfrm>
              <a:off x="5073650" y="3049286"/>
              <a:ext cx="417513" cy="458788"/>
            </a:xfrm>
            <a:custGeom>
              <a:avLst/>
              <a:gdLst/>
              <a:ahLst/>
              <a:cxnLst>
                <a:cxn ang="0">
                  <a:pos x="61" y="230"/>
                </a:cxn>
                <a:cxn ang="0">
                  <a:pos x="39" y="201"/>
                </a:cxn>
                <a:cxn ang="0">
                  <a:pos x="29" y="167"/>
                </a:cxn>
                <a:cxn ang="0">
                  <a:pos x="30" y="134"/>
                </a:cxn>
                <a:cxn ang="0">
                  <a:pos x="52" y="85"/>
                </a:cxn>
                <a:cxn ang="0">
                  <a:pos x="94" y="53"/>
                </a:cxn>
                <a:cxn ang="0">
                  <a:pos x="110" y="18"/>
                </a:cxn>
                <a:cxn ang="0">
                  <a:pos x="49" y="49"/>
                </a:cxn>
                <a:cxn ang="0">
                  <a:pos x="9" y="105"/>
                </a:cxn>
                <a:cxn ang="0">
                  <a:pos x="0" y="152"/>
                </a:cxn>
                <a:cxn ang="0">
                  <a:pos x="3" y="183"/>
                </a:cxn>
                <a:cxn ang="0">
                  <a:pos x="20" y="223"/>
                </a:cxn>
                <a:cxn ang="0">
                  <a:pos x="47" y="257"/>
                </a:cxn>
                <a:cxn ang="0">
                  <a:pos x="61" y="265"/>
                </a:cxn>
                <a:cxn ang="0">
                  <a:pos x="74" y="256"/>
                </a:cxn>
                <a:cxn ang="0">
                  <a:pos x="68" y="239"/>
                </a:cxn>
                <a:cxn ang="0">
                  <a:pos x="228" y="49"/>
                </a:cxn>
                <a:cxn ang="0">
                  <a:pos x="212" y="45"/>
                </a:cxn>
                <a:cxn ang="0">
                  <a:pos x="203" y="58"/>
                </a:cxn>
                <a:cxn ang="0">
                  <a:pos x="208" y="67"/>
                </a:cxn>
                <a:cxn ang="0">
                  <a:pos x="232" y="94"/>
                </a:cxn>
                <a:cxn ang="0">
                  <a:pos x="246" y="127"/>
                </a:cxn>
                <a:cxn ang="0">
                  <a:pos x="250" y="152"/>
                </a:cxn>
                <a:cxn ang="0">
                  <a:pos x="235" y="207"/>
                </a:cxn>
                <a:cxn ang="0">
                  <a:pos x="199" y="245"/>
                </a:cxn>
                <a:cxn ang="0">
                  <a:pos x="166" y="288"/>
                </a:cxn>
                <a:cxn ang="0">
                  <a:pos x="210" y="272"/>
                </a:cxn>
                <a:cxn ang="0">
                  <a:pos x="259" y="221"/>
                </a:cxn>
                <a:cxn ang="0">
                  <a:pos x="277" y="165"/>
                </a:cxn>
                <a:cxn ang="0">
                  <a:pos x="275" y="138"/>
                </a:cxn>
                <a:cxn ang="0">
                  <a:pos x="264" y="94"/>
                </a:cxn>
                <a:cxn ang="0">
                  <a:pos x="239" y="58"/>
                </a:cxn>
                <a:cxn ang="0">
                  <a:pos x="123" y="71"/>
                </a:cxn>
                <a:cxn ang="0">
                  <a:pos x="172" y="40"/>
                </a:cxn>
                <a:cxn ang="0">
                  <a:pos x="168" y="29"/>
                </a:cxn>
                <a:cxn ang="0">
                  <a:pos x="117" y="0"/>
                </a:cxn>
                <a:cxn ang="0">
                  <a:pos x="110" y="9"/>
                </a:cxn>
                <a:cxn ang="0">
                  <a:pos x="112" y="69"/>
                </a:cxn>
                <a:cxn ang="0">
                  <a:pos x="123" y="71"/>
                </a:cxn>
                <a:cxn ang="0">
                  <a:pos x="108" y="263"/>
                </a:cxn>
                <a:cxn ang="0">
                  <a:pos x="105" y="270"/>
                </a:cxn>
                <a:cxn ang="0">
                  <a:pos x="154" y="305"/>
                </a:cxn>
                <a:cxn ang="0">
                  <a:pos x="163" y="306"/>
                </a:cxn>
                <a:cxn ang="0">
                  <a:pos x="166" y="243"/>
                </a:cxn>
                <a:cxn ang="0">
                  <a:pos x="163" y="236"/>
                </a:cxn>
                <a:cxn ang="0">
                  <a:pos x="154" y="236"/>
                </a:cxn>
              </a:cxnLst>
              <a:rect l="0" t="0" r="r" b="b"/>
              <a:pathLst>
                <a:path w="277" h="306">
                  <a:moveTo>
                    <a:pt x="68" y="239"/>
                  </a:moveTo>
                  <a:lnTo>
                    <a:pt x="68" y="239"/>
                  </a:lnTo>
                  <a:lnTo>
                    <a:pt x="61" y="230"/>
                  </a:lnTo>
                  <a:lnTo>
                    <a:pt x="52" y="223"/>
                  </a:lnTo>
                  <a:lnTo>
                    <a:pt x="45" y="212"/>
                  </a:lnTo>
                  <a:lnTo>
                    <a:pt x="39" y="201"/>
                  </a:lnTo>
                  <a:lnTo>
                    <a:pt x="34" y="190"/>
                  </a:lnTo>
                  <a:lnTo>
                    <a:pt x="30" y="178"/>
                  </a:lnTo>
                  <a:lnTo>
                    <a:pt x="29" y="167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0" y="134"/>
                  </a:lnTo>
                  <a:lnTo>
                    <a:pt x="34" y="116"/>
                  </a:lnTo>
                  <a:lnTo>
                    <a:pt x="41" y="100"/>
                  </a:lnTo>
                  <a:lnTo>
                    <a:pt x="52" y="85"/>
                  </a:lnTo>
                  <a:lnTo>
                    <a:pt x="63" y="72"/>
                  </a:lnTo>
                  <a:lnTo>
                    <a:pt x="78" y="62"/>
                  </a:lnTo>
                  <a:lnTo>
                    <a:pt x="94" y="53"/>
                  </a:lnTo>
                  <a:lnTo>
                    <a:pt x="110" y="47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88" y="25"/>
                  </a:lnTo>
                  <a:lnTo>
                    <a:pt x="67" y="34"/>
                  </a:lnTo>
                  <a:lnTo>
                    <a:pt x="49" y="49"/>
                  </a:lnTo>
                  <a:lnTo>
                    <a:pt x="32" y="65"/>
                  </a:lnTo>
                  <a:lnTo>
                    <a:pt x="20" y="85"/>
                  </a:lnTo>
                  <a:lnTo>
                    <a:pt x="9" y="105"/>
                  </a:lnTo>
                  <a:lnTo>
                    <a:pt x="3" y="129"/>
                  </a:lnTo>
                  <a:lnTo>
                    <a:pt x="1" y="141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7" y="198"/>
                  </a:lnTo>
                  <a:lnTo>
                    <a:pt x="12" y="210"/>
                  </a:lnTo>
                  <a:lnTo>
                    <a:pt x="20" y="223"/>
                  </a:lnTo>
                  <a:lnTo>
                    <a:pt x="29" y="236"/>
                  </a:lnTo>
                  <a:lnTo>
                    <a:pt x="38" y="247"/>
                  </a:lnTo>
                  <a:lnTo>
                    <a:pt x="47" y="257"/>
                  </a:lnTo>
                  <a:lnTo>
                    <a:pt x="47" y="257"/>
                  </a:lnTo>
                  <a:lnTo>
                    <a:pt x="56" y="263"/>
                  </a:lnTo>
                  <a:lnTo>
                    <a:pt x="61" y="265"/>
                  </a:lnTo>
                  <a:lnTo>
                    <a:pt x="68" y="263"/>
                  </a:lnTo>
                  <a:lnTo>
                    <a:pt x="72" y="259"/>
                  </a:lnTo>
                  <a:lnTo>
                    <a:pt x="74" y="256"/>
                  </a:lnTo>
                  <a:lnTo>
                    <a:pt x="76" y="250"/>
                  </a:lnTo>
                  <a:lnTo>
                    <a:pt x="74" y="245"/>
                  </a:lnTo>
                  <a:lnTo>
                    <a:pt x="68" y="239"/>
                  </a:lnTo>
                  <a:lnTo>
                    <a:pt x="68" y="239"/>
                  </a:lnTo>
                  <a:close/>
                  <a:moveTo>
                    <a:pt x="228" y="49"/>
                  </a:moveTo>
                  <a:lnTo>
                    <a:pt x="228" y="49"/>
                  </a:lnTo>
                  <a:lnTo>
                    <a:pt x="223" y="45"/>
                  </a:lnTo>
                  <a:lnTo>
                    <a:pt x="217" y="45"/>
                  </a:lnTo>
                  <a:lnTo>
                    <a:pt x="212" y="45"/>
                  </a:lnTo>
                  <a:lnTo>
                    <a:pt x="208" y="49"/>
                  </a:lnTo>
                  <a:lnTo>
                    <a:pt x="204" y="53"/>
                  </a:lnTo>
                  <a:lnTo>
                    <a:pt x="203" y="58"/>
                  </a:lnTo>
                  <a:lnTo>
                    <a:pt x="204" y="62"/>
                  </a:lnTo>
                  <a:lnTo>
                    <a:pt x="208" y="67"/>
                  </a:lnTo>
                  <a:lnTo>
                    <a:pt x="208" y="67"/>
                  </a:lnTo>
                  <a:lnTo>
                    <a:pt x="217" y="74"/>
                  </a:lnTo>
                  <a:lnTo>
                    <a:pt x="224" y="83"/>
                  </a:lnTo>
                  <a:lnTo>
                    <a:pt x="232" y="94"/>
                  </a:lnTo>
                  <a:lnTo>
                    <a:pt x="237" y="105"/>
                  </a:lnTo>
                  <a:lnTo>
                    <a:pt x="243" y="116"/>
                  </a:lnTo>
                  <a:lnTo>
                    <a:pt x="246" y="127"/>
                  </a:lnTo>
                  <a:lnTo>
                    <a:pt x="248" y="140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48" y="172"/>
                  </a:lnTo>
                  <a:lnTo>
                    <a:pt x="243" y="190"/>
                  </a:lnTo>
                  <a:lnTo>
                    <a:pt x="235" y="207"/>
                  </a:lnTo>
                  <a:lnTo>
                    <a:pt x="226" y="221"/>
                  </a:lnTo>
                  <a:lnTo>
                    <a:pt x="214" y="234"/>
                  </a:lnTo>
                  <a:lnTo>
                    <a:pt x="199" y="245"/>
                  </a:lnTo>
                  <a:lnTo>
                    <a:pt x="183" y="254"/>
                  </a:lnTo>
                  <a:lnTo>
                    <a:pt x="166" y="259"/>
                  </a:lnTo>
                  <a:lnTo>
                    <a:pt x="166" y="288"/>
                  </a:lnTo>
                  <a:lnTo>
                    <a:pt x="166" y="288"/>
                  </a:lnTo>
                  <a:lnTo>
                    <a:pt x="188" y="281"/>
                  </a:lnTo>
                  <a:lnTo>
                    <a:pt x="210" y="272"/>
                  </a:lnTo>
                  <a:lnTo>
                    <a:pt x="228" y="257"/>
                  </a:lnTo>
                  <a:lnTo>
                    <a:pt x="244" y="241"/>
                  </a:lnTo>
                  <a:lnTo>
                    <a:pt x="259" y="221"/>
                  </a:lnTo>
                  <a:lnTo>
                    <a:pt x="268" y="201"/>
                  </a:lnTo>
                  <a:lnTo>
                    <a:pt x="275" y="178"/>
                  </a:lnTo>
                  <a:lnTo>
                    <a:pt x="277" y="165"/>
                  </a:lnTo>
                  <a:lnTo>
                    <a:pt x="277" y="152"/>
                  </a:lnTo>
                  <a:lnTo>
                    <a:pt x="277" y="152"/>
                  </a:lnTo>
                  <a:lnTo>
                    <a:pt x="275" y="138"/>
                  </a:lnTo>
                  <a:lnTo>
                    <a:pt x="273" y="123"/>
                  </a:lnTo>
                  <a:lnTo>
                    <a:pt x="270" y="109"/>
                  </a:lnTo>
                  <a:lnTo>
                    <a:pt x="264" y="94"/>
                  </a:lnTo>
                  <a:lnTo>
                    <a:pt x="257" y="82"/>
                  </a:lnTo>
                  <a:lnTo>
                    <a:pt x="248" y="69"/>
                  </a:lnTo>
                  <a:lnTo>
                    <a:pt x="239" y="58"/>
                  </a:lnTo>
                  <a:lnTo>
                    <a:pt x="228" y="49"/>
                  </a:lnTo>
                  <a:lnTo>
                    <a:pt x="228" y="49"/>
                  </a:lnTo>
                  <a:close/>
                  <a:moveTo>
                    <a:pt x="123" y="71"/>
                  </a:moveTo>
                  <a:lnTo>
                    <a:pt x="168" y="43"/>
                  </a:lnTo>
                  <a:lnTo>
                    <a:pt x="168" y="43"/>
                  </a:lnTo>
                  <a:lnTo>
                    <a:pt x="172" y="40"/>
                  </a:lnTo>
                  <a:lnTo>
                    <a:pt x="174" y="36"/>
                  </a:lnTo>
                  <a:lnTo>
                    <a:pt x="172" y="33"/>
                  </a:lnTo>
                  <a:lnTo>
                    <a:pt x="168" y="29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17" y="0"/>
                  </a:lnTo>
                  <a:lnTo>
                    <a:pt x="114" y="0"/>
                  </a:lnTo>
                  <a:lnTo>
                    <a:pt x="112" y="4"/>
                  </a:lnTo>
                  <a:lnTo>
                    <a:pt x="110" y="9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9"/>
                  </a:lnTo>
                  <a:lnTo>
                    <a:pt x="116" y="71"/>
                  </a:lnTo>
                  <a:lnTo>
                    <a:pt x="119" y="72"/>
                  </a:lnTo>
                  <a:lnTo>
                    <a:pt x="123" y="71"/>
                  </a:lnTo>
                  <a:lnTo>
                    <a:pt x="123" y="71"/>
                  </a:lnTo>
                  <a:close/>
                  <a:moveTo>
                    <a:pt x="154" y="236"/>
                  </a:moveTo>
                  <a:lnTo>
                    <a:pt x="108" y="263"/>
                  </a:lnTo>
                  <a:lnTo>
                    <a:pt x="108" y="263"/>
                  </a:lnTo>
                  <a:lnTo>
                    <a:pt x="105" y="266"/>
                  </a:lnTo>
                  <a:lnTo>
                    <a:pt x="105" y="270"/>
                  </a:lnTo>
                  <a:lnTo>
                    <a:pt x="105" y="274"/>
                  </a:lnTo>
                  <a:lnTo>
                    <a:pt x="108" y="277"/>
                  </a:lnTo>
                  <a:lnTo>
                    <a:pt x="154" y="305"/>
                  </a:lnTo>
                  <a:lnTo>
                    <a:pt x="154" y="305"/>
                  </a:lnTo>
                  <a:lnTo>
                    <a:pt x="159" y="306"/>
                  </a:lnTo>
                  <a:lnTo>
                    <a:pt x="163" y="306"/>
                  </a:lnTo>
                  <a:lnTo>
                    <a:pt x="165" y="303"/>
                  </a:lnTo>
                  <a:lnTo>
                    <a:pt x="166" y="297"/>
                  </a:lnTo>
                  <a:lnTo>
                    <a:pt x="166" y="243"/>
                  </a:lnTo>
                  <a:lnTo>
                    <a:pt x="166" y="243"/>
                  </a:lnTo>
                  <a:lnTo>
                    <a:pt x="165" y="237"/>
                  </a:lnTo>
                  <a:lnTo>
                    <a:pt x="163" y="236"/>
                  </a:lnTo>
                  <a:lnTo>
                    <a:pt x="159" y="234"/>
                  </a:lnTo>
                  <a:lnTo>
                    <a:pt x="154" y="236"/>
                  </a:lnTo>
                  <a:lnTo>
                    <a:pt x="154" y="2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6" name="Freeform 59"/>
            <p:cNvSpPr>
              <a:spLocks noEditPoints="1"/>
            </p:cNvSpPr>
            <p:nvPr/>
          </p:nvSpPr>
          <p:spPr bwMode="auto">
            <a:xfrm>
              <a:off x="1411288" y="2061861"/>
              <a:ext cx="430212" cy="430213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7" name="Freeform 60"/>
            <p:cNvSpPr>
              <a:spLocks noEditPoints="1"/>
            </p:cNvSpPr>
            <p:nvPr/>
          </p:nvSpPr>
          <p:spPr bwMode="auto">
            <a:xfrm>
              <a:off x="3857625" y="2065036"/>
              <a:ext cx="427038" cy="4286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18" name="Group 78"/>
            <p:cNvGrpSpPr/>
            <p:nvPr/>
          </p:nvGrpSpPr>
          <p:grpSpPr>
            <a:xfrm>
              <a:off x="5183979" y="2043697"/>
              <a:ext cx="198288" cy="468685"/>
              <a:chOff x="3405334" y="1535355"/>
              <a:chExt cx="137038" cy="323909"/>
            </a:xfrm>
            <a:grpFill/>
          </p:grpSpPr>
          <p:sp>
            <p:nvSpPr>
              <p:cNvPr id="89" name="Freeform 61"/>
              <p:cNvSpPr/>
              <p:nvPr/>
            </p:nvSpPr>
            <p:spPr bwMode="auto">
              <a:xfrm>
                <a:off x="3444784" y="1535355"/>
                <a:ext cx="56062" cy="56062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6" y="2"/>
                  </a:cxn>
                  <a:cxn ang="0">
                    <a:pos x="45" y="7"/>
                  </a:cxn>
                  <a:cxn ang="0">
                    <a:pos x="51" y="16"/>
                  </a:cxn>
                  <a:cxn ang="0">
                    <a:pos x="53" y="27"/>
                  </a:cxn>
                  <a:cxn ang="0">
                    <a:pos x="53" y="27"/>
                  </a:cxn>
                  <a:cxn ang="0">
                    <a:pos x="51" y="36"/>
                  </a:cxn>
                  <a:cxn ang="0">
                    <a:pos x="45" y="45"/>
                  </a:cxn>
                  <a:cxn ang="0">
                    <a:pos x="36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16" y="51"/>
                  </a:cxn>
                  <a:cxn ang="0">
                    <a:pos x="7" y="45"/>
                  </a:cxn>
                  <a:cxn ang="0">
                    <a:pos x="2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2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3" h="52">
                    <a:moveTo>
                      <a:pt x="25" y="0"/>
                    </a:moveTo>
                    <a:lnTo>
                      <a:pt x="25" y="0"/>
                    </a:lnTo>
                    <a:lnTo>
                      <a:pt x="36" y="2"/>
                    </a:lnTo>
                    <a:lnTo>
                      <a:pt x="45" y="7"/>
                    </a:lnTo>
                    <a:lnTo>
                      <a:pt x="51" y="16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51" y="36"/>
                    </a:lnTo>
                    <a:lnTo>
                      <a:pt x="45" y="45"/>
                    </a:lnTo>
                    <a:lnTo>
                      <a:pt x="36" y="51"/>
                    </a:lnTo>
                    <a:lnTo>
                      <a:pt x="25" y="52"/>
                    </a:lnTo>
                    <a:lnTo>
                      <a:pt x="25" y="52"/>
                    </a:lnTo>
                    <a:lnTo>
                      <a:pt x="16" y="51"/>
                    </a:lnTo>
                    <a:lnTo>
                      <a:pt x="7" y="45"/>
                    </a:lnTo>
                    <a:lnTo>
                      <a:pt x="2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0" name="Freeform 62"/>
              <p:cNvSpPr/>
              <p:nvPr/>
            </p:nvSpPr>
            <p:spPr bwMode="auto">
              <a:xfrm>
                <a:off x="3405334" y="1603875"/>
                <a:ext cx="137038" cy="255389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54" y="0"/>
                  </a:cxn>
                  <a:cxn ang="0">
                    <a:pos x="47" y="2"/>
                  </a:cxn>
                  <a:cxn ang="0">
                    <a:pos x="27" y="11"/>
                  </a:cxn>
                  <a:cxn ang="0">
                    <a:pos x="11" y="35"/>
                  </a:cxn>
                  <a:cxn ang="0">
                    <a:pos x="2" y="64"/>
                  </a:cxn>
                  <a:cxn ang="0">
                    <a:pos x="2" y="94"/>
                  </a:cxn>
                  <a:cxn ang="0">
                    <a:pos x="4" y="100"/>
                  </a:cxn>
                  <a:cxn ang="0">
                    <a:pos x="11" y="107"/>
                  </a:cxn>
                  <a:cxn ang="0">
                    <a:pos x="20" y="107"/>
                  </a:cxn>
                  <a:cxn ang="0">
                    <a:pos x="27" y="100"/>
                  </a:cxn>
                  <a:cxn ang="0">
                    <a:pos x="27" y="94"/>
                  </a:cxn>
                  <a:cxn ang="0">
                    <a:pos x="27" y="69"/>
                  </a:cxn>
                  <a:cxn ang="0">
                    <a:pos x="35" y="44"/>
                  </a:cxn>
                  <a:cxn ang="0">
                    <a:pos x="35" y="100"/>
                  </a:cxn>
                  <a:cxn ang="0">
                    <a:pos x="35" y="102"/>
                  </a:cxn>
                  <a:cxn ang="0">
                    <a:pos x="35" y="167"/>
                  </a:cxn>
                  <a:cxn ang="0">
                    <a:pos x="33" y="232"/>
                  </a:cxn>
                  <a:cxn ang="0">
                    <a:pos x="36" y="243"/>
                  </a:cxn>
                  <a:cxn ang="0">
                    <a:pos x="47" y="247"/>
                  </a:cxn>
                  <a:cxn ang="0">
                    <a:pos x="56" y="243"/>
                  </a:cxn>
                  <a:cxn ang="0">
                    <a:pos x="62" y="232"/>
                  </a:cxn>
                  <a:cxn ang="0">
                    <a:pos x="64" y="181"/>
                  </a:cxn>
                  <a:cxn ang="0">
                    <a:pos x="64" y="131"/>
                  </a:cxn>
                  <a:cxn ang="0">
                    <a:pos x="69" y="131"/>
                  </a:cxn>
                  <a:cxn ang="0">
                    <a:pos x="71" y="232"/>
                  </a:cxn>
                  <a:cxn ang="0">
                    <a:pos x="73" y="239"/>
                  </a:cxn>
                  <a:cxn ang="0">
                    <a:pos x="80" y="247"/>
                  </a:cxn>
                  <a:cxn ang="0">
                    <a:pos x="91" y="247"/>
                  </a:cxn>
                  <a:cxn ang="0">
                    <a:pos x="100" y="239"/>
                  </a:cxn>
                  <a:cxn ang="0">
                    <a:pos x="100" y="232"/>
                  </a:cxn>
                  <a:cxn ang="0">
                    <a:pos x="98" y="102"/>
                  </a:cxn>
                  <a:cxn ang="0">
                    <a:pos x="98" y="98"/>
                  </a:cxn>
                  <a:cxn ang="0">
                    <a:pos x="98" y="42"/>
                  </a:cxn>
                  <a:cxn ang="0">
                    <a:pos x="103" y="54"/>
                  </a:cxn>
                  <a:cxn ang="0">
                    <a:pos x="107" y="82"/>
                  </a:cxn>
                  <a:cxn ang="0">
                    <a:pos x="105" y="94"/>
                  </a:cxn>
                  <a:cxn ang="0">
                    <a:pos x="109" y="103"/>
                  </a:cxn>
                  <a:cxn ang="0">
                    <a:pos x="118" y="107"/>
                  </a:cxn>
                  <a:cxn ang="0">
                    <a:pos x="127" y="103"/>
                  </a:cxn>
                  <a:cxn ang="0">
                    <a:pos x="132" y="94"/>
                  </a:cxn>
                  <a:cxn ang="0">
                    <a:pos x="132" y="80"/>
                  </a:cxn>
                  <a:cxn ang="0">
                    <a:pos x="127" y="49"/>
                  </a:cxn>
                  <a:cxn ang="0">
                    <a:pos x="114" y="22"/>
                  </a:cxn>
                  <a:cxn ang="0">
                    <a:pos x="98" y="7"/>
                  </a:cxn>
                  <a:cxn ang="0">
                    <a:pos x="84" y="2"/>
                  </a:cxn>
                  <a:cxn ang="0">
                    <a:pos x="74" y="0"/>
                  </a:cxn>
                </a:cxnLst>
                <a:rect l="0" t="0" r="r" b="b"/>
                <a:pathLst>
                  <a:path w="132" h="247">
                    <a:moveTo>
                      <a:pt x="74" y="0"/>
                    </a:moveTo>
                    <a:lnTo>
                      <a:pt x="74" y="0"/>
                    </a:lnTo>
                    <a:lnTo>
                      <a:pt x="65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7" y="2"/>
                    </a:lnTo>
                    <a:lnTo>
                      <a:pt x="40" y="4"/>
                    </a:lnTo>
                    <a:lnTo>
                      <a:pt x="27" y="11"/>
                    </a:lnTo>
                    <a:lnTo>
                      <a:pt x="18" y="22"/>
                    </a:lnTo>
                    <a:lnTo>
                      <a:pt x="11" y="35"/>
                    </a:lnTo>
                    <a:lnTo>
                      <a:pt x="6" y="49"/>
                    </a:lnTo>
                    <a:lnTo>
                      <a:pt x="2" y="64"/>
                    </a:lnTo>
                    <a:lnTo>
                      <a:pt x="0" y="80"/>
                    </a:lnTo>
                    <a:lnTo>
                      <a:pt x="2" y="94"/>
                    </a:lnTo>
                    <a:lnTo>
                      <a:pt x="2" y="94"/>
                    </a:lnTo>
                    <a:lnTo>
                      <a:pt x="4" y="100"/>
                    </a:lnTo>
                    <a:lnTo>
                      <a:pt x="6" y="103"/>
                    </a:lnTo>
                    <a:lnTo>
                      <a:pt x="11" y="107"/>
                    </a:lnTo>
                    <a:lnTo>
                      <a:pt x="16" y="107"/>
                    </a:lnTo>
                    <a:lnTo>
                      <a:pt x="20" y="107"/>
                    </a:lnTo>
                    <a:lnTo>
                      <a:pt x="24" y="103"/>
                    </a:lnTo>
                    <a:lnTo>
                      <a:pt x="27" y="100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27" y="83"/>
                    </a:lnTo>
                    <a:lnTo>
                      <a:pt x="27" y="69"/>
                    </a:lnTo>
                    <a:lnTo>
                      <a:pt x="29" y="56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35" y="100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5" y="167"/>
                    </a:lnTo>
                    <a:lnTo>
                      <a:pt x="33" y="232"/>
                    </a:lnTo>
                    <a:lnTo>
                      <a:pt x="33" y="232"/>
                    </a:lnTo>
                    <a:lnTo>
                      <a:pt x="33" y="239"/>
                    </a:lnTo>
                    <a:lnTo>
                      <a:pt x="36" y="243"/>
                    </a:lnTo>
                    <a:lnTo>
                      <a:pt x="42" y="247"/>
                    </a:lnTo>
                    <a:lnTo>
                      <a:pt x="47" y="247"/>
                    </a:lnTo>
                    <a:lnTo>
                      <a:pt x="53" y="247"/>
                    </a:lnTo>
                    <a:lnTo>
                      <a:pt x="56" y="243"/>
                    </a:lnTo>
                    <a:lnTo>
                      <a:pt x="60" y="239"/>
                    </a:lnTo>
                    <a:lnTo>
                      <a:pt x="62" y="232"/>
                    </a:lnTo>
                    <a:lnTo>
                      <a:pt x="62" y="232"/>
                    </a:lnTo>
                    <a:lnTo>
                      <a:pt x="64" y="181"/>
                    </a:lnTo>
                    <a:lnTo>
                      <a:pt x="64" y="131"/>
                    </a:lnTo>
                    <a:lnTo>
                      <a:pt x="64" y="131"/>
                    </a:lnTo>
                    <a:lnTo>
                      <a:pt x="69" y="131"/>
                    </a:lnTo>
                    <a:lnTo>
                      <a:pt x="69" y="131"/>
                    </a:lnTo>
                    <a:lnTo>
                      <a:pt x="69" y="181"/>
                    </a:lnTo>
                    <a:lnTo>
                      <a:pt x="71" y="232"/>
                    </a:lnTo>
                    <a:lnTo>
                      <a:pt x="71" y="232"/>
                    </a:lnTo>
                    <a:lnTo>
                      <a:pt x="73" y="239"/>
                    </a:lnTo>
                    <a:lnTo>
                      <a:pt x="76" y="243"/>
                    </a:lnTo>
                    <a:lnTo>
                      <a:pt x="80" y="247"/>
                    </a:lnTo>
                    <a:lnTo>
                      <a:pt x="85" y="247"/>
                    </a:lnTo>
                    <a:lnTo>
                      <a:pt x="91" y="247"/>
                    </a:lnTo>
                    <a:lnTo>
                      <a:pt x="96" y="243"/>
                    </a:lnTo>
                    <a:lnTo>
                      <a:pt x="100" y="239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98" y="167"/>
                    </a:lnTo>
                    <a:lnTo>
                      <a:pt x="98" y="102"/>
                    </a:lnTo>
                    <a:lnTo>
                      <a:pt x="98" y="102"/>
                    </a:lnTo>
                    <a:lnTo>
                      <a:pt x="98" y="98"/>
                    </a:lnTo>
                    <a:lnTo>
                      <a:pt x="98" y="98"/>
                    </a:lnTo>
                    <a:lnTo>
                      <a:pt x="98" y="42"/>
                    </a:lnTo>
                    <a:lnTo>
                      <a:pt x="98" y="42"/>
                    </a:lnTo>
                    <a:lnTo>
                      <a:pt x="103" y="54"/>
                    </a:lnTo>
                    <a:lnTo>
                      <a:pt x="105" y="67"/>
                    </a:lnTo>
                    <a:lnTo>
                      <a:pt x="107" y="82"/>
                    </a:lnTo>
                    <a:lnTo>
                      <a:pt x="105" y="94"/>
                    </a:lnTo>
                    <a:lnTo>
                      <a:pt x="105" y="94"/>
                    </a:lnTo>
                    <a:lnTo>
                      <a:pt x="105" y="100"/>
                    </a:lnTo>
                    <a:lnTo>
                      <a:pt x="109" y="103"/>
                    </a:lnTo>
                    <a:lnTo>
                      <a:pt x="113" y="107"/>
                    </a:lnTo>
                    <a:lnTo>
                      <a:pt x="118" y="107"/>
                    </a:lnTo>
                    <a:lnTo>
                      <a:pt x="122" y="107"/>
                    </a:lnTo>
                    <a:lnTo>
                      <a:pt x="127" y="103"/>
                    </a:lnTo>
                    <a:lnTo>
                      <a:pt x="131" y="100"/>
                    </a:lnTo>
                    <a:lnTo>
                      <a:pt x="132" y="94"/>
                    </a:lnTo>
                    <a:lnTo>
                      <a:pt x="132" y="94"/>
                    </a:lnTo>
                    <a:lnTo>
                      <a:pt x="132" y="80"/>
                    </a:lnTo>
                    <a:lnTo>
                      <a:pt x="131" y="64"/>
                    </a:lnTo>
                    <a:lnTo>
                      <a:pt x="127" y="49"/>
                    </a:lnTo>
                    <a:lnTo>
                      <a:pt x="122" y="35"/>
                    </a:lnTo>
                    <a:lnTo>
                      <a:pt x="114" y="22"/>
                    </a:lnTo>
                    <a:lnTo>
                      <a:pt x="103" y="11"/>
                    </a:lnTo>
                    <a:lnTo>
                      <a:pt x="98" y="7"/>
                    </a:lnTo>
                    <a:lnTo>
                      <a:pt x="91" y="4"/>
                    </a:lnTo>
                    <a:lnTo>
                      <a:pt x="84" y="2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19" name="Freeform 63"/>
            <p:cNvSpPr>
              <a:spLocks noEditPoints="1"/>
            </p:cNvSpPr>
            <p:nvPr/>
          </p:nvSpPr>
          <p:spPr bwMode="auto">
            <a:xfrm>
              <a:off x="6303963" y="2071386"/>
              <a:ext cx="484187" cy="414338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0" name="Freeform 69"/>
            <p:cNvSpPr>
              <a:spLocks noEditPoints="1"/>
            </p:cNvSpPr>
            <p:nvPr/>
          </p:nvSpPr>
          <p:spPr bwMode="auto">
            <a:xfrm>
              <a:off x="1471613" y="1064911"/>
              <a:ext cx="309562" cy="452438"/>
            </a:xfrm>
            <a:custGeom>
              <a:avLst/>
              <a:gdLst/>
              <a:ahLst/>
              <a:cxnLst>
                <a:cxn ang="0">
                  <a:pos x="180" y="76"/>
                </a:cxn>
                <a:cxn ang="0">
                  <a:pos x="167" y="34"/>
                </a:cxn>
                <a:cxn ang="0">
                  <a:pos x="133" y="7"/>
                </a:cxn>
                <a:cxn ang="0">
                  <a:pos x="104" y="0"/>
                </a:cxn>
                <a:cxn ang="0">
                  <a:pos x="62" y="14"/>
                </a:cxn>
                <a:cxn ang="0">
                  <a:pos x="35" y="47"/>
                </a:cxn>
                <a:cxn ang="0">
                  <a:pos x="27" y="132"/>
                </a:cxn>
                <a:cxn ang="0">
                  <a:pos x="17" y="136"/>
                </a:cxn>
                <a:cxn ang="0">
                  <a:pos x="0" y="156"/>
                </a:cxn>
                <a:cxn ang="0">
                  <a:pos x="0" y="276"/>
                </a:cxn>
                <a:cxn ang="0">
                  <a:pos x="8" y="295"/>
                </a:cxn>
                <a:cxn ang="0">
                  <a:pos x="27" y="303"/>
                </a:cxn>
                <a:cxn ang="0">
                  <a:pos x="185" y="303"/>
                </a:cxn>
                <a:cxn ang="0">
                  <a:pos x="205" y="286"/>
                </a:cxn>
                <a:cxn ang="0">
                  <a:pos x="207" y="161"/>
                </a:cxn>
                <a:cxn ang="0">
                  <a:pos x="205" y="150"/>
                </a:cxn>
                <a:cxn ang="0">
                  <a:pos x="185" y="134"/>
                </a:cxn>
                <a:cxn ang="0">
                  <a:pos x="47" y="76"/>
                </a:cxn>
                <a:cxn ang="0">
                  <a:pos x="51" y="54"/>
                </a:cxn>
                <a:cxn ang="0">
                  <a:pos x="71" y="29"/>
                </a:cxn>
                <a:cxn ang="0">
                  <a:pos x="104" y="20"/>
                </a:cxn>
                <a:cxn ang="0">
                  <a:pos x="125" y="24"/>
                </a:cxn>
                <a:cxn ang="0">
                  <a:pos x="151" y="45"/>
                </a:cxn>
                <a:cxn ang="0">
                  <a:pos x="160" y="76"/>
                </a:cxn>
                <a:cxn ang="0">
                  <a:pos x="47" y="76"/>
                </a:cxn>
                <a:cxn ang="0">
                  <a:pos x="187" y="279"/>
                </a:cxn>
                <a:cxn ang="0">
                  <a:pos x="180" y="285"/>
                </a:cxn>
                <a:cxn ang="0">
                  <a:pos x="24" y="283"/>
                </a:cxn>
                <a:cxn ang="0">
                  <a:pos x="18" y="276"/>
                </a:cxn>
                <a:cxn ang="0">
                  <a:pos x="18" y="158"/>
                </a:cxn>
                <a:cxn ang="0">
                  <a:pos x="27" y="152"/>
                </a:cxn>
                <a:cxn ang="0">
                  <a:pos x="183" y="152"/>
                </a:cxn>
                <a:cxn ang="0">
                  <a:pos x="189" y="161"/>
                </a:cxn>
                <a:cxn ang="0">
                  <a:pos x="113" y="190"/>
                </a:cxn>
                <a:cxn ang="0">
                  <a:pos x="111" y="183"/>
                </a:cxn>
                <a:cxn ang="0">
                  <a:pos x="104" y="179"/>
                </a:cxn>
                <a:cxn ang="0">
                  <a:pos x="95" y="187"/>
                </a:cxn>
                <a:cxn ang="0">
                  <a:pos x="95" y="212"/>
                </a:cxn>
                <a:cxn ang="0">
                  <a:pos x="85" y="223"/>
                </a:cxn>
                <a:cxn ang="0">
                  <a:pos x="85" y="236"/>
                </a:cxn>
                <a:cxn ang="0">
                  <a:pos x="104" y="246"/>
                </a:cxn>
                <a:cxn ang="0">
                  <a:pos x="116" y="241"/>
                </a:cxn>
                <a:cxn ang="0">
                  <a:pos x="122" y="228"/>
                </a:cxn>
                <a:cxn ang="0">
                  <a:pos x="116" y="214"/>
                </a:cxn>
              </a:cxnLst>
              <a:rect l="0" t="0" r="r" b="b"/>
              <a:pathLst>
                <a:path w="207" h="303">
                  <a:moveTo>
                    <a:pt x="180" y="132"/>
                  </a:moveTo>
                  <a:lnTo>
                    <a:pt x="180" y="76"/>
                  </a:lnTo>
                  <a:lnTo>
                    <a:pt x="180" y="76"/>
                  </a:lnTo>
                  <a:lnTo>
                    <a:pt x="178" y="62"/>
                  </a:lnTo>
                  <a:lnTo>
                    <a:pt x="172" y="47"/>
                  </a:lnTo>
                  <a:lnTo>
                    <a:pt x="167" y="34"/>
                  </a:lnTo>
                  <a:lnTo>
                    <a:pt x="156" y="24"/>
                  </a:lnTo>
                  <a:lnTo>
                    <a:pt x="145" y="14"/>
                  </a:lnTo>
                  <a:lnTo>
                    <a:pt x="133" y="7"/>
                  </a:lnTo>
                  <a:lnTo>
                    <a:pt x="118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9" y="2"/>
                  </a:lnTo>
                  <a:lnTo>
                    <a:pt x="75" y="7"/>
                  </a:lnTo>
                  <a:lnTo>
                    <a:pt x="62" y="14"/>
                  </a:lnTo>
                  <a:lnTo>
                    <a:pt x="49" y="24"/>
                  </a:lnTo>
                  <a:lnTo>
                    <a:pt x="40" y="34"/>
                  </a:lnTo>
                  <a:lnTo>
                    <a:pt x="35" y="47"/>
                  </a:lnTo>
                  <a:lnTo>
                    <a:pt x="29" y="62"/>
                  </a:lnTo>
                  <a:lnTo>
                    <a:pt x="27" y="76"/>
                  </a:lnTo>
                  <a:lnTo>
                    <a:pt x="27" y="132"/>
                  </a:lnTo>
                  <a:lnTo>
                    <a:pt x="27" y="132"/>
                  </a:lnTo>
                  <a:lnTo>
                    <a:pt x="22" y="134"/>
                  </a:lnTo>
                  <a:lnTo>
                    <a:pt x="17" y="136"/>
                  </a:lnTo>
                  <a:lnTo>
                    <a:pt x="8" y="141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61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0" y="281"/>
                  </a:lnTo>
                  <a:lnTo>
                    <a:pt x="2" y="286"/>
                  </a:lnTo>
                  <a:lnTo>
                    <a:pt x="8" y="295"/>
                  </a:lnTo>
                  <a:lnTo>
                    <a:pt x="17" y="301"/>
                  </a:lnTo>
                  <a:lnTo>
                    <a:pt x="22" y="303"/>
                  </a:lnTo>
                  <a:lnTo>
                    <a:pt x="27" y="303"/>
                  </a:lnTo>
                  <a:lnTo>
                    <a:pt x="180" y="303"/>
                  </a:lnTo>
                  <a:lnTo>
                    <a:pt x="180" y="303"/>
                  </a:lnTo>
                  <a:lnTo>
                    <a:pt x="185" y="303"/>
                  </a:lnTo>
                  <a:lnTo>
                    <a:pt x="191" y="301"/>
                  </a:lnTo>
                  <a:lnTo>
                    <a:pt x="200" y="295"/>
                  </a:lnTo>
                  <a:lnTo>
                    <a:pt x="205" y="286"/>
                  </a:lnTo>
                  <a:lnTo>
                    <a:pt x="207" y="281"/>
                  </a:lnTo>
                  <a:lnTo>
                    <a:pt x="207" y="276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56"/>
                  </a:lnTo>
                  <a:lnTo>
                    <a:pt x="205" y="150"/>
                  </a:lnTo>
                  <a:lnTo>
                    <a:pt x="200" y="141"/>
                  </a:lnTo>
                  <a:lnTo>
                    <a:pt x="191" y="136"/>
                  </a:lnTo>
                  <a:lnTo>
                    <a:pt x="185" y="134"/>
                  </a:lnTo>
                  <a:lnTo>
                    <a:pt x="180" y="132"/>
                  </a:lnTo>
                  <a:lnTo>
                    <a:pt x="180" y="132"/>
                  </a:lnTo>
                  <a:close/>
                  <a:moveTo>
                    <a:pt x="47" y="76"/>
                  </a:moveTo>
                  <a:lnTo>
                    <a:pt x="47" y="76"/>
                  </a:lnTo>
                  <a:lnTo>
                    <a:pt x="47" y="65"/>
                  </a:lnTo>
                  <a:lnTo>
                    <a:pt x="51" y="54"/>
                  </a:lnTo>
                  <a:lnTo>
                    <a:pt x="56" y="45"/>
                  </a:lnTo>
                  <a:lnTo>
                    <a:pt x="64" y="36"/>
                  </a:lnTo>
                  <a:lnTo>
                    <a:pt x="71" y="29"/>
                  </a:lnTo>
                  <a:lnTo>
                    <a:pt x="82" y="24"/>
                  </a:lnTo>
                  <a:lnTo>
                    <a:pt x="93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14" y="20"/>
                  </a:lnTo>
                  <a:lnTo>
                    <a:pt x="125" y="24"/>
                  </a:lnTo>
                  <a:lnTo>
                    <a:pt x="134" y="29"/>
                  </a:lnTo>
                  <a:lnTo>
                    <a:pt x="143" y="36"/>
                  </a:lnTo>
                  <a:lnTo>
                    <a:pt x="151" y="45"/>
                  </a:lnTo>
                  <a:lnTo>
                    <a:pt x="156" y="54"/>
                  </a:lnTo>
                  <a:lnTo>
                    <a:pt x="160" y="65"/>
                  </a:lnTo>
                  <a:lnTo>
                    <a:pt x="160" y="76"/>
                  </a:lnTo>
                  <a:lnTo>
                    <a:pt x="160" y="132"/>
                  </a:lnTo>
                  <a:lnTo>
                    <a:pt x="47" y="132"/>
                  </a:lnTo>
                  <a:lnTo>
                    <a:pt x="47" y="76"/>
                  </a:lnTo>
                  <a:close/>
                  <a:moveTo>
                    <a:pt x="189" y="276"/>
                  </a:moveTo>
                  <a:lnTo>
                    <a:pt x="189" y="276"/>
                  </a:lnTo>
                  <a:lnTo>
                    <a:pt x="187" y="279"/>
                  </a:lnTo>
                  <a:lnTo>
                    <a:pt x="185" y="281"/>
                  </a:lnTo>
                  <a:lnTo>
                    <a:pt x="183" y="283"/>
                  </a:lnTo>
                  <a:lnTo>
                    <a:pt x="180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4" y="283"/>
                  </a:lnTo>
                  <a:lnTo>
                    <a:pt x="22" y="281"/>
                  </a:lnTo>
                  <a:lnTo>
                    <a:pt x="18" y="279"/>
                  </a:lnTo>
                  <a:lnTo>
                    <a:pt x="18" y="27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58"/>
                  </a:lnTo>
                  <a:lnTo>
                    <a:pt x="22" y="154"/>
                  </a:lnTo>
                  <a:lnTo>
                    <a:pt x="24" y="152"/>
                  </a:lnTo>
                  <a:lnTo>
                    <a:pt x="27" y="152"/>
                  </a:lnTo>
                  <a:lnTo>
                    <a:pt x="180" y="152"/>
                  </a:lnTo>
                  <a:lnTo>
                    <a:pt x="180" y="152"/>
                  </a:lnTo>
                  <a:lnTo>
                    <a:pt x="183" y="152"/>
                  </a:lnTo>
                  <a:lnTo>
                    <a:pt x="185" y="154"/>
                  </a:lnTo>
                  <a:lnTo>
                    <a:pt x="187" y="158"/>
                  </a:lnTo>
                  <a:lnTo>
                    <a:pt x="189" y="161"/>
                  </a:lnTo>
                  <a:lnTo>
                    <a:pt x="189" y="276"/>
                  </a:lnTo>
                  <a:close/>
                  <a:moveTo>
                    <a:pt x="113" y="212"/>
                  </a:moveTo>
                  <a:lnTo>
                    <a:pt x="113" y="190"/>
                  </a:lnTo>
                  <a:lnTo>
                    <a:pt x="113" y="190"/>
                  </a:lnTo>
                  <a:lnTo>
                    <a:pt x="113" y="187"/>
                  </a:lnTo>
                  <a:lnTo>
                    <a:pt x="111" y="183"/>
                  </a:lnTo>
                  <a:lnTo>
                    <a:pt x="107" y="181"/>
                  </a:lnTo>
                  <a:lnTo>
                    <a:pt x="104" y="179"/>
                  </a:lnTo>
                  <a:lnTo>
                    <a:pt x="104" y="179"/>
                  </a:lnTo>
                  <a:lnTo>
                    <a:pt x="100" y="181"/>
                  </a:lnTo>
                  <a:lnTo>
                    <a:pt x="96" y="183"/>
                  </a:lnTo>
                  <a:lnTo>
                    <a:pt x="95" y="187"/>
                  </a:lnTo>
                  <a:lnTo>
                    <a:pt x="95" y="190"/>
                  </a:lnTo>
                  <a:lnTo>
                    <a:pt x="95" y="212"/>
                  </a:lnTo>
                  <a:lnTo>
                    <a:pt x="95" y="212"/>
                  </a:lnTo>
                  <a:lnTo>
                    <a:pt x="91" y="214"/>
                  </a:lnTo>
                  <a:lnTo>
                    <a:pt x="87" y="217"/>
                  </a:lnTo>
                  <a:lnTo>
                    <a:pt x="85" y="223"/>
                  </a:lnTo>
                  <a:lnTo>
                    <a:pt x="85" y="228"/>
                  </a:lnTo>
                  <a:lnTo>
                    <a:pt x="85" y="228"/>
                  </a:lnTo>
                  <a:lnTo>
                    <a:pt x="85" y="236"/>
                  </a:lnTo>
                  <a:lnTo>
                    <a:pt x="91" y="241"/>
                  </a:lnTo>
                  <a:lnTo>
                    <a:pt x="96" y="245"/>
                  </a:lnTo>
                  <a:lnTo>
                    <a:pt x="104" y="246"/>
                  </a:lnTo>
                  <a:lnTo>
                    <a:pt x="104" y="246"/>
                  </a:lnTo>
                  <a:lnTo>
                    <a:pt x="111" y="245"/>
                  </a:lnTo>
                  <a:lnTo>
                    <a:pt x="116" y="241"/>
                  </a:lnTo>
                  <a:lnTo>
                    <a:pt x="122" y="236"/>
                  </a:lnTo>
                  <a:lnTo>
                    <a:pt x="122" y="228"/>
                  </a:lnTo>
                  <a:lnTo>
                    <a:pt x="122" y="228"/>
                  </a:lnTo>
                  <a:lnTo>
                    <a:pt x="122" y="223"/>
                  </a:lnTo>
                  <a:lnTo>
                    <a:pt x="120" y="217"/>
                  </a:lnTo>
                  <a:lnTo>
                    <a:pt x="116" y="214"/>
                  </a:lnTo>
                  <a:lnTo>
                    <a:pt x="113" y="212"/>
                  </a:lnTo>
                  <a:lnTo>
                    <a:pt x="113" y="2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1" name="Freeform 70"/>
            <p:cNvSpPr>
              <a:spLocks noEditPoints="1"/>
            </p:cNvSpPr>
            <p:nvPr/>
          </p:nvSpPr>
          <p:spPr bwMode="auto">
            <a:xfrm>
              <a:off x="2603500" y="1064911"/>
              <a:ext cx="457200" cy="452438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19" y="4"/>
                </a:cxn>
                <a:cxn ang="0">
                  <a:pos x="92" y="13"/>
                </a:cxn>
                <a:cxn ang="0">
                  <a:pos x="67" y="27"/>
                </a:cxn>
                <a:cxn ang="0">
                  <a:pos x="43" y="45"/>
                </a:cxn>
                <a:cxn ang="0">
                  <a:pos x="25" y="67"/>
                </a:cxn>
                <a:cxn ang="0">
                  <a:pos x="11" y="92"/>
                </a:cxn>
                <a:cxn ang="0">
                  <a:pos x="2" y="121"/>
                </a:cxn>
                <a:cxn ang="0">
                  <a:pos x="0" y="152"/>
                </a:cxn>
                <a:cxn ang="0">
                  <a:pos x="0" y="167"/>
                </a:cxn>
                <a:cxn ang="0">
                  <a:pos x="5" y="198"/>
                </a:cxn>
                <a:cxn ang="0">
                  <a:pos x="18" y="225"/>
                </a:cxn>
                <a:cxn ang="0">
                  <a:pos x="34" y="248"/>
                </a:cxn>
                <a:cxn ang="0">
                  <a:pos x="54" y="268"/>
                </a:cxn>
                <a:cxn ang="0">
                  <a:pos x="78" y="285"/>
                </a:cxn>
                <a:cxn ang="0">
                  <a:pos x="105" y="295"/>
                </a:cxn>
                <a:cxn ang="0">
                  <a:pos x="136" y="303"/>
                </a:cxn>
                <a:cxn ang="0">
                  <a:pos x="150" y="303"/>
                </a:cxn>
                <a:cxn ang="0">
                  <a:pos x="181" y="301"/>
                </a:cxn>
                <a:cxn ang="0">
                  <a:pos x="210" y="292"/>
                </a:cxn>
                <a:cxn ang="0">
                  <a:pos x="235" y="277"/>
                </a:cxn>
                <a:cxn ang="0">
                  <a:pos x="257" y="259"/>
                </a:cxn>
                <a:cxn ang="0">
                  <a:pos x="275" y="236"/>
                </a:cxn>
                <a:cxn ang="0">
                  <a:pos x="290" y="210"/>
                </a:cxn>
                <a:cxn ang="0">
                  <a:pos x="299" y="183"/>
                </a:cxn>
                <a:cxn ang="0">
                  <a:pos x="302" y="152"/>
                </a:cxn>
                <a:cxn ang="0">
                  <a:pos x="301" y="136"/>
                </a:cxn>
                <a:cxn ang="0">
                  <a:pos x="295" y="107"/>
                </a:cxn>
                <a:cxn ang="0">
                  <a:pos x="283" y="80"/>
                </a:cxn>
                <a:cxn ang="0">
                  <a:pos x="268" y="56"/>
                </a:cxn>
                <a:cxn ang="0">
                  <a:pos x="246" y="34"/>
                </a:cxn>
                <a:cxn ang="0">
                  <a:pos x="223" y="18"/>
                </a:cxn>
                <a:cxn ang="0">
                  <a:pos x="196" y="7"/>
                </a:cxn>
                <a:cxn ang="0">
                  <a:pos x="167" y="2"/>
                </a:cxn>
                <a:cxn ang="0">
                  <a:pos x="150" y="0"/>
                </a:cxn>
                <a:cxn ang="0">
                  <a:pos x="94" y="227"/>
                </a:cxn>
                <a:cxn ang="0">
                  <a:pos x="94" y="76"/>
                </a:cxn>
                <a:cxn ang="0">
                  <a:pos x="132" y="227"/>
                </a:cxn>
                <a:cxn ang="0">
                  <a:pos x="170" y="227"/>
                </a:cxn>
                <a:cxn ang="0">
                  <a:pos x="170" y="76"/>
                </a:cxn>
                <a:cxn ang="0">
                  <a:pos x="206" y="227"/>
                </a:cxn>
              </a:cxnLst>
              <a:rect l="0" t="0" r="r" b="b"/>
              <a:pathLst>
                <a:path w="302" h="303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19" y="4"/>
                  </a:lnTo>
                  <a:lnTo>
                    <a:pt x="105" y="7"/>
                  </a:lnTo>
                  <a:lnTo>
                    <a:pt x="92" y="13"/>
                  </a:lnTo>
                  <a:lnTo>
                    <a:pt x="78" y="18"/>
                  </a:lnTo>
                  <a:lnTo>
                    <a:pt x="67" y="27"/>
                  </a:lnTo>
                  <a:lnTo>
                    <a:pt x="54" y="34"/>
                  </a:lnTo>
                  <a:lnTo>
                    <a:pt x="43" y="45"/>
                  </a:lnTo>
                  <a:lnTo>
                    <a:pt x="34" y="56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1" y="92"/>
                  </a:lnTo>
                  <a:lnTo>
                    <a:pt x="5" y="107"/>
                  </a:lnTo>
                  <a:lnTo>
                    <a:pt x="2" y="121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67"/>
                  </a:lnTo>
                  <a:lnTo>
                    <a:pt x="2" y="183"/>
                  </a:lnTo>
                  <a:lnTo>
                    <a:pt x="5" y="198"/>
                  </a:lnTo>
                  <a:lnTo>
                    <a:pt x="11" y="210"/>
                  </a:lnTo>
                  <a:lnTo>
                    <a:pt x="18" y="225"/>
                  </a:lnTo>
                  <a:lnTo>
                    <a:pt x="25" y="236"/>
                  </a:lnTo>
                  <a:lnTo>
                    <a:pt x="34" y="248"/>
                  </a:lnTo>
                  <a:lnTo>
                    <a:pt x="43" y="259"/>
                  </a:lnTo>
                  <a:lnTo>
                    <a:pt x="54" y="268"/>
                  </a:lnTo>
                  <a:lnTo>
                    <a:pt x="67" y="277"/>
                  </a:lnTo>
                  <a:lnTo>
                    <a:pt x="78" y="285"/>
                  </a:lnTo>
                  <a:lnTo>
                    <a:pt x="92" y="292"/>
                  </a:lnTo>
                  <a:lnTo>
                    <a:pt x="105" y="295"/>
                  </a:lnTo>
                  <a:lnTo>
                    <a:pt x="119" y="301"/>
                  </a:lnTo>
                  <a:lnTo>
                    <a:pt x="136" y="303"/>
                  </a:lnTo>
                  <a:lnTo>
                    <a:pt x="150" y="303"/>
                  </a:lnTo>
                  <a:lnTo>
                    <a:pt x="150" y="303"/>
                  </a:lnTo>
                  <a:lnTo>
                    <a:pt x="167" y="303"/>
                  </a:lnTo>
                  <a:lnTo>
                    <a:pt x="181" y="301"/>
                  </a:lnTo>
                  <a:lnTo>
                    <a:pt x="196" y="295"/>
                  </a:lnTo>
                  <a:lnTo>
                    <a:pt x="210" y="292"/>
                  </a:lnTo>
                  <a:lnTo>
                    <a:pt x="223" y="285"/>
                  </a:lnTo>
                  <a:lnTo>
                    <a:pt x="235" y="277"/>
                  </a:lnTo>
                  <a:lnTo>
                    <a:pt x="246" y="268"/>
                  </a:lnTo>
                  <a:lnTo>
                    <a:pt x="257" y="259"/>
                  </a:lnTo>
                  <a:lnTo>
                    <a:pt x="268" y="248"/>
                  </a:lnTo>
                  <a:lnTo>
                    <a:pt x="275" y="236"/>
                  </a:lnTo>
                  <a:lnTo>
                    <a:pt x="283" y="225"/>
                  </a:lnTo>
                  <a:lnTo>
                    <a:pt x="290" y="210"/>
                  </a:lnTo>
                  <a:lnTo>
                    <a:pt x="295" y="198"/>
                  </a:lnTo>
                  <a:lnTo>
                    <a:pt x="299" y="183"/>
                  </a:lnTo>
                  <a:lnTo>
                    <a:pt x="301" y="167"/>
                  </a:lnTo>
                  <a:lnTo>
                    <a:pt x="302" y="152"/>
                  </a:lnTo>
                  <a:lnTo>
                    <a:pt x="302" y="152"/>
                  </a:lnTo>
                  <a:lnTo>
                    <a:pt x="301" y="136"/>
                  </a:lnTo>
                  <a:lnTo>
                    <a:pt x="299" y="121"/>
                  </a:lnTo>
                  <a:lnTo>
                    <a:pt x="295" y="107"/>
                  </a:lnTo>
                  <a:lnTo>
                    <a:pt x="290" y="92"/>
                  </a:lnTo>
                  <a:lnTo>
                    <a:pt x="283" y="80"/>
                  </a:lnTo>
                  <a:lnTo>
                    <a:pt x="275" y="67"/>
                  </a:lnTo>
                  <a:lnTo>
                    <a:pt x="268" y="56"/>
                  </a:lnTo>
                  <a:lnTo>
                    <a:pt x="257" y="45"/>
                  </a:lnTo>
                  <a:lnTo>
                    <a:pt x="246" y="34"/>
                  </a:lnTo>
                  <a:lnTo>
                    <a:pt x="235" y="27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7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32" y="227"/>
                  </a:moveTo>
                  <a:lnTo>
                    <a:pt x="94" y="227"/>
                  </a:lnTo>
                  <a:lnTo>
                    <a:pt x="94" y="152"/>
                  </a:lnTo>
                  <a:lnTo>
                    <a:pt x="94" y="76"/>
                  </a:lnTo>
                  <a:lnTo>
                    <a:pt x="132" y="76"/>
                  </a:lnTo>
                  <a:lnTo>
                    <a:pt x="132" y="227"/>
                  </a:lnTo>
                  <a:close/>
                  <a:moveTo>
                    <a:pt x="206" y="227"/>
                  </a:moveTo>
                  <a:lnTo>
                    <a:pt x="170" y="227"/>
                  </a:lnTo>
                  <a:lnTo>
                    <a:pt x="170" y="152"/>
                  </a:lnTo>
                  <a:lnTo>
                    <a:pt x="170" y="76"/>
                  </a:lnTo>
                  <a:lnTo>
                    <a:pt x="206" y="76"/>
                  </a:lnTo>
                  <a:lnTo>
                    <a:pt x="206" y="2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22" name="Group 74"/>
            <p:cNvGrpSpPr/>
            <p:nvPr/>
          </p:nvGrpSpPr>
          <p:grpSpPr>
            <a:xfrm>
              <a:off x="5157057" y="1067148"/>
              <a:ext cx="249363" cy="450653"/>
              <a:chOff x="3386647" y="802411"/>
              <a:chExt cx="172336" cy="311450"/>
            </a:xfrm>
            <a:grpFill/>
          </p:grpSpPr>
          <p:sp>
            <p:nvSpPr>
              <p:cNvPr id="84" name="Freeform 71"/>
              <p:cNvSpPr/>
              <p:nvPr/>
            </p:nvSpPr>
            <p:spPr bwMode="auto">
              <a:xfrm>
                <a:off x="3459319" y="802411"/>
                <a:ext cx="51909" cy="5190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4" y="2"/>
                  </a:cxn>
                  <a:cxn ang="0">
                    <a:pos x="43" y="7"/>
                  </a:cxn>
                  <a:cxn ang="0">
                    <a:pos x="49" y="16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49" y="36"/>
                  </a:cxn>
                  <a:cxn ang="0">
                    <a:pos x="43" y="43"/>
                  </a:cxn>
                  <a:cxn ang="0">
                    <a:pos x="34" y="49"/>
                  </a:cxn>
                  <a:cxn ang="0">
                    <a:pos x="25" y="51"/>
                  </a:cxn>
                  <a:cxn ang="0">
                    <a:pos x="25" y="51"/>
                  </a:cxn>
                  <a:cxn ang="0">
                    <a:pos x="16" y="49"/>
                  </a:cxn>
                  <a:cxn ang="0">
                    <a:pos x="7" y="43"/>
                  </a:cxn>
                  <a:cxn ang="0">
                    <a:pos x="1" y="36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1">
                    <a:moveTo>
                      <a:pt x="25" y="0"/>
                    </a:moveTo>
                    <a:lnTo>
                      <a:pt x="25" y="0"/>
                    </a:lnTo>
                    <a:lnTo>
                      <a:pt x="34" y="2"/>
                    </a:lnTo>
                    <a:lnTo>
                      <a:pt x="43" y="7"/>
                    </a:lnTo>
                    <a:lnTo>
                      <a:pt x="49" y="16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49" y="36"/>
                    </a:lnTo>
                    <a:lnTo>
                      <a:pt x="43" y="43"/>
                    </a:lnTo>
                    <a:lnTo>
                      <a:pt x="34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6" y="49"/>
                    </a:lnTo>
                    <a:lnTo>
                      <a:pt x="7" y="43"/>
                    </a:lnTo>
                    <a:lnTo>
                      <a:pt x="1" y="36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5" name="Freeform 72"/>
              <p:cNvSpPr>
                <a:spLocks noEditPoints="1"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  <a:cxn ang="0">
                    <a:pos x="139" y="119"/>
                  </a:cxn>
                  <a:cxn ang="0">
                    <a:pos x="134" y="130"/>
                  </a:cxn>
                  <a:cxn ang="0">
                    <a:pos x="129" y="92"/>
                  </a:cxn>
                  <a:cxn ang="0">
                    <a:pos x="136" y="105"/>
                  </a:cxn>
                  <a:cxn ang="0">
                    <a:pos x="141" y="118"/>
                  </a:cxn>
                  <a:cxn ang="0">
                    <a:pos x="139" y="119"/>
                  </a:cxn>
                  <a:cxn ang="0">
                    <a:pos x="141" y="118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  <a:close/>
                    <a:moveTo>
                      <a:pt x="139" y="119"/>
                    </a:moveTo>
                    <a:lnTo>
                      <a:pt x="139" y="119"/>
                    </a:lnTo>
                    <a:lnTo>
                      <a:pt x="134" y="130"/>
                    </a:lnTo>
                    <a:lnTo>
                      <a:pt x="134" y="130"/>
                    </a:lnTo>
                    <a:lnTo>
                      <a:pt x="129" y="141"/>
                    </a:lnTo>
                    <a:lnTo>
                      <a:pt x="129" y="92"/>
                    </a:lnTo>
                    <a:lnTo>
                      <a:pt x="129" y="92"/>
                    </a:lnTo>
                    <a:lnTo>
                      <a:pt x="136" y="105"/>
                    </a:lnTo>
                    <a:lnTo>
                      <a:pt x="141" y="118"/>
                    </a:lnTo>
                    <a:lnTo>
                      <a:pt x="141" y="118"/>
                    </a:lnTo>
                    <a:lnTo>
                      <a:pt x="139" y="119"/>
                    </a:lnTo>
                    <a:lnTo>
                      <a:pt x="139" y="119"/>
                    </a:lnTo>
                    <a:close/>
                    <a:moveTo>
                      <a:pt x="141" y="118"/>
                    </a:moveTo>
                    <a:lnTo>
                      <a:pt x="141" y="1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6" name="Freeform 73"/>
              <p:cNvSpPr/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7" name="Freeform 74"/>
              <p:cNvSpPr/>
              <p:nvPr/>
            </p:nvSpPr>
            <p:spPr bwMode="auto">
              <a:xfrm>
                <a:off x="3521609" y="897922"/>
                <a:ext cx="12458" cy="51909"/>
              </a:xfrm>
              <a:custGeom>
                <a:avLst/>
                <a:gdLst/>
                <a:ahLst/>
                <a:cxnLst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0" y="4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27"/>
                  </a:cxn>
                  <a:cxn ang="0">
                    <a:pos x="10" y="27"/>
                  </a:cxn>
                </a:cxnLst>
                <a:rect l="0" t="0" r="r" b="b"/>
                <a:pathLst>
                  <a:path w="12" h="49">
                    <a:moveTo>
                      <a:pt x="10" y="27"/>
                    </a:moveTo>
                    <a:lnTo>
                      <a:pt x="10" y="2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10" y="27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8" name="Line 75"/>
              <p:cNvSpPr>
                <a:spLocks noChangeShapeType="1"/>
              </p:cNvSpPr>
              <p:nvPr/>
            </p:nvSpPr>
            <p:spPr bwMode="auto">
              <a:xfrm>
                <a:off x="3534067" y="924914"/>
                <a:ext cx="2077" cy="2077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23" name="Group 75"/>
            <p:cNvGrpSpPr/>
            <p:nvPr/>
          </p:nvGrpSpPr>
          <p:grpSpPr>
            <a:xfrm>
              <a:off x="6309928" y="1061138"/>
              <a:ext cx="474691" cy="462672"/>
              <a:chOff x="4080141" y="798258"/>
              <a:chExt cx="328062" cy="319755"/>
            </a:xfrm>
            <a:grpFill/>
          </p:grpSpPr>
          <p:sp>
            <p:nvSpPr>
              <p:cNvPr id="82" name="Freeform 76"/>
              <p:cNvSpPr/>
              <p:nvPr/>
            </p:nvSpPr>
            <p:spPr bwMode="auto">
              <a:xfrm>
                <a:off x="4080141" y="823174"/>
                <a:ext cx="294839" cy="294839"/>
              </a:xfrm>
              <a:custGeom>
                <a:avLst/>
                <a:gdLst/>
                <a:ahLst/>
                <a:cxnLst>
                  <a:cxn ang="0">
                    <a:pos x="141" y="141"/>
                  </a:cxn>
                  <a:cxn ang="0">
                    <a:pos x="284" y="141"/>
                  </a:cxn>
                  <a:cxn ang="0">
                    <a:pos x="284" y="141"/>
                  </a:cxn>
                  <a:cxn ang="0">
                    <a:pos x="283" y="156"/>
                  </a:cxn>
                  <a:cxn ang="0">
                    <a:pos x="281" y="170"/>
                  </a:cxn>
                  <a:cxn ang="0">
                    <a:pos x="277" y="185"/>
                  </a:cxn>
                  <a:cxn ang="0">
                    <a:pos x="274" y="197"/>
                  </a:cxn>
                  <a:cxn ang="0">
                    <a:pos x="266" y="210"/>
                  </a:cxn>
                  <a:cxn ang="0">
                    <a:pos x="259" y="221"/>
                  </a:cxn>
                  <a:cxn ang="0">
                    <a:pos x="252" y="232"/>
                  </a:cxn>
                  <a:cxn ang="0">
                    <a:pos x="243" y="243"/>
                  </a:cxn>
                  <a:cxn ang="0">
                    <a:pos x="232" y="252"/>
                  </a:cxn>
                  <a:cxn ang="0">
                    <a:pos x="221" y="259"/>
                  </a:cxn>
                  <a:cxn ang="0">
                    <a:pos x="210" y="266"/>
                  </a:cxn>
                  <a:cxn ang="0">
                    <a:pos x="197" y="273"/>
                  </a:cxn>
                  <a:cxn ang="0">
                    <a:pos x="185" y="277"/>
                  </a:cxn>
                  <a:cxn ang="0">
                    <a:pos x="170" y="281"/>
                  </a:cxn>
                  <a:cxn ang="0">
                    <a:pos x="156" y="283"/>
                  </a:cxn>
                  <a:cxn ang="0">
                    <a:pos x="141" y="284"/>
                  </a:cxn>
                  <a:cxn ang="0">
                    <a:pos x="141" y="284"/>
                  </a:cxn>
                  <a:cxn ang="0">
                    <a:pos x="127" y="283"/>
                  </a:cxn>
                  <a:cxn ang="0">
                    <a:pos x="112" y="281"/>
                  </a:cxn>
                  <a:cxn ang="0">
                    <a:pos x="100" y="277"/>
                  </a:cxn>
                  <a:cxn ang="0">
                    <a:pos x="87" y="273"/>
                  </a:cxn>
                  <a:cxn ang="0">
                    <a:pos x="74" y="266"/>
                  </a:cxn>
                  <a:cxn ang="0">
                    <a:pos x="62" y="259"/>
                  </a:cxn>
                  <a:cxn ang="0">
                    <a:pos x="51" y="252"/>
                  </a:cxn>
                  <a:cxn ang="0">
                    <a:pos x="42" y="243"/>
                  </a:cxn>
                  <a:cxn ang="0">
                    <a:pos x="33" y="232"/>
                  </a:cxn>
                  <a:cxn ang="0">
                    <a:pos x="23" y="221"/>
                  </a:cxn>
                  <a:cxn ang="0">
                    <a:pos x="16" y="210"/>
                  </a:cxn>
                  <a:cxn ang="0">
                    <a:pos x="11" y="197"/>
                  </a:cxn>
                  <a:cxn ang="0">
                    <a:pos x="5" y="185"/>
                  </a:cxn>
                  <a:cxn ang="0">
                    <a:pos x="2" y="170"/>
                  </a:cxn>
                  <a:cxn ang="0">
                    <a:pos x="0" y="156"/>
                  </a:cxn>
                  <a:cxn ang="0">
                    <a:pos x="0" y="141"/>
                  </a:cxn>
                  <a:cxn ang="0">
                    <a:pos x="0" y="141"/>
                  </a:cxn>
                  <a:cxn ang="0">
                    <a:pos x="0" y="127"/>
                  </a:cxn>
                  <a:cxn ang="0">
                    <a:pos x="2" y="114"/>
                  </a:cxn>
                  <a:cxn ang="0">
                    <a:pos x="5" y="99"/>
                  </a:cxn>
                  <a:cxn ang="0">
                    <a:pos x="11" y="87"/>
                  </a:cxn>
                  <a:cxn ang="0">
                    <a:pos x="16" y="74"/>
                  </a:cxn>
                  <a:cxn ang="0">
                    <a:pos x="23" y="63"/>
                  </a:cxn>
                  <a:cxn ang="0">
                    <a:pos x="33" y="52"/>
                  </a:cxn>
                  <a:cxn ang="0">
                    <a:pos x="42" y="41"/>
                  </a:cxn>
                  <a:cxn ang="0">
                    <a:pos x="51" y="32"/>
                  </a:cxn>
                  <a:cxn ang="0">
                    <a:pos x="62" y="23"/>
                  </a:cxn>
                  <a:cxn ang="0">
                    <a:pos x="74" y="16"/>
                  </a:cxn>
                  <a:cxn ang="0">
                    <a:pos x="87" y="11"/>
                  </a:cxn>
                  <a:cxn ang="0">
                    <a:pos x="100" y="7"/>
                  </a:cxn>
                  <a:cxn ang="0">
                    <a:pos x="112" y="3"/>
                  </a:cxn>
                  <a:cxn ang="0">
                    <a:pos x="127" y="0"/>
                  </a:cxn>
                  <a:cxn ang="0">
                    <a:pos x="141" y="0"/>
                  </a:cxn>
                  <a:cxn ang="0">
                    <a:pos x="141" y="141"/>
                  </a:cxn>
                </a:cxnLst>
                <a:rect l="0" t="0" r="r" b="b"/>
                <a:pathLst>
                  <a:path w="284" h="284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3" name="Freeform 77"/>
              <p:cNvSpPr/>
              <p:nvPr/>
            </p:nvSpPr>
            <p:spPr bwMode="auto">
              <a:xfrm>
                <a:off x="4260783" y="798258"/>
                <a:ext cx="147420" cy="14742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141" y="142"/>
                  </a:cxn>
                  <a:cxn ang="0">
                    <a:pos x="141" y="142"/>
                  </a:cxn>
                  <a:cxn ang="0">
                    <a:pos x="141" y="127"/>
                  </a:cxn>
                  <a:cxn ang="0">
                    <a:pos x="139" y="113"/>
                  </a:cxn>
                  <a:cxn ang="0">
                    <a:pos x="136" y="100"/>
                  </a:cxn>
                  <a:cxn ang="0">
                    <a:pos x="130" y="87"/>
                  </a:cxn>
                  <a:cxn ang="0">
                    <a:pos x="125" y="74"/>
                  </a:cxn>
                  <a:cxn ang="0">
                    <a:pos x="118" y="62"/>
                  </a:cxn>
                  <a:cxn ang="0">
                    <a:pos x="109" y="51"/>
                  </a:cxn>
                  <a:cxn ang="0">
                    <a:pos x="100" y="42"/>
                  </a:cxn>
                  <a:cxn ang="0">
                    <a:pos x="91" y="33"/>
                  </a:cxn>
                  <a:cxn ang="0">
                    <a:pos x="80" y="24"/>
                  </a:cxn>
                  <a:cxn ang="0">
                    <a:pos x="67" y="16"/>
                  </a:cxn>
                  <a:cxn ang="0">
                    <a:pos x="54" y="11"/>
                  </a:cxn>
                  <a:cxn ang="0">
                    <a:pos x="42" y="6"/>
                  </a:cxn>
                  <a:cxn ang="0">
                    <a:pos x="29" y="2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42"/>
                  </a:cxn>
                </a:cxnLst>
                <a:rect l="0" t="0" r="r" b="b"/>
                <a:pathLst>
                  <a:path w="141" h="142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24" name="Group 73"/>
            <p:cNvGrpSpPr/>
            <p:nvPr/>
          </p:nvGrpSpPr>
          <p:grpSpPr>
            <a:xfrm>
              <a:off x="3812500" y="1064261"/>
              <a:ext cx="513747" cy="453656"/>
              <a:chOff x="2549886" y="800334"/>
              <a:chExt cx="355053" cy="313526"/>
            </a:xfrm>
            <a:grpFill/>
          </p:grpSpPr>
          <p:sp>
            <p:nvSpPr>
              <p:cNvPr id="79" name="Freeform 88"/>
              <p:cNvSpPr/>
              <p:nvPr/>
            </p:nvSpPr>
            <p:spPr bwMode="auto">
              <a:xfrm>
                <a:off x="2653702" y="1055723"/>
                <a:ext cx="58137" cy="5813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0"/>
                  </a:cxn>
                  <a:cxn ang="0">
                    <a:pos x="34" y="0"/>
                  </a:cxn>
                  <a:cxn ang="0">
                    <a:pos x="40" y="2"/>
                  </a:cxn>
                  <a:cxn ang="0">
                    <a:pos x="49" y="10"/>
                  </a:cxn>
                  <a:cxn ang="0">
                    <a:pos x="54" y="19"/>
                  </a:cxn>
                  <a:cxn ang="0">
                    <a:pos x="56" y="24"/>
                  </a:cxn>
                  <a:cxn ang="0">
                    <a:pos x="56" y="30"/>
                  </a:cxn>
                  <a:cxn ang="0">
                    <a:pos x="56" y="30"/>
                  </a:cxn>
                  <a:cxn ang="0">
                    <a:pos x="56" y="35"/>
                  </a:cxn>
                  <a:cxn ang="0">
                    <a:pos x="54" y="40"/>
                  </a:cxn>
                  <a:cxn ang="0">
                    <a:pos x="49" y="49"/>
                  </a:cxn>
                  <a:cxn ang="0">
                    <a:pos x="40" y="55"/>
                  </a:cxn>
                  <a:cxn ang="0">
                    <a:pos x="34" y="57"/>
                  </a:cxn>
                  <a:cxn ang="0">
                    <a:pos x="27" y="57"/>
                  </a:cxn>
                  <a:cxn ang="0">
                    <a:pos x="27" y="57"/>
                  </a:cxn>
                  <a:cxn ang="0">
                    <a:pos x="22" y="57"/>
                  </a:cxn>
                  <a:cxn ang="0">
                    <a:pos x="16" y="55"/>
                  </a:cxn>
                  <a:cxn ang="0">
                    <a:pos x="7" y="49"/>
                  </a:cxn>
                  <a:cxn ang="0">
                    <a:pos x="2" y="40"/>
                  </a:cxn>
                  <a:cxn ang="0">
                    <a:pos x="0" y="35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0" y="24"/>
                  </a:cxn>
                  <a:cxn ang="0">
                    <a:pos x="2" y="19"/>
                  </a:cxn>
                  <a:cxn ang="0">
                    <a:pos x="7" y="10"/>
                  </a:cxn>
                  <a:cxn ang="0">
                    <a:pos x="16" y="2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6" h="57">
                    <a:moveTo>
                      <a:pt x="27" y="0"/>
                    </a:moveTo>
                    <a:lnTo>
                      <a:pt x="27" y="0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9" y="10"/>
                    </a:lnTo>
                    <a:lnTo>
                      <a:pt x="54" y="19"/>
                    </a:lnTo>
                    <a:lnTo>
                      <a:pt x="56" y="24"/>
                    </a:lnTo>
                    <a:lnTo>
                      <a:pt x="56" y="30"/>
                    </a:lnTo>
                    <a:lnTo>
                      <a:pt x="56" y="30"/>
                    </a:lnTo>
                    <a:lnTo>
                      <a:pt x="56" y="35"/>
                    </a:lnTo>
                    <a:lnTo>
                      <a:pt x="54" y="40"/>
                    </a:lnTo>
                    <a:lnTo>
                      <a:pt x="49" y="49"/>
                    </a:lnTo>
                    <a:lnTo>
                      <a:pt x="40" y="55"/>
                    </a:lnTo>
                    <a:lnTo>
                      <a:pt x="34" y="57"/>
                    </a:lnTo>
                    <a:lnTo>
                      <a:pt x="27" y="57"/>
                    </a:lnTo>
                    <a:lnTo>
                      <a:pt x="27" y="57"/>
                    </a:lnTo>
                    <a:lnTo>
                      <a:pt x="22" y="57"/>
                    </a:lnTo>
                    <a:lnTo>
                      <a:pt x="16" y="55"/>
                    </a:lnTo>
                    <a:lnTo>
                      <a:pt x="7" y="49"/>
                    </a:lnTo>
                    <a:lnTo>
                      <a:pt x="2" y="40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7" y="10"/>
                    </a:lnTo>
                    <a:lnTo>
                      <a:pt x="16" y="2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0" name="Freeform 89"/>
              <p:cNvSpPr/>
              <p:nvPr/>
            </p:nvSpPr>
            <p:spPr bwMode="auto">
              <a:xfrm>
                <a:off x="2782435" y="1055723"/>
                <a:ext cx="60214" cy="58137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9" y="0"/>
                  </a:cxn>
                  <a:cxn ang="0">
                    <a:pos x="35" y="0"/>
                  </a:cxn>
                  <a:cxn ang="0">
                    <a:pos x="40" y="2"/>
                  </a:cxn>
                  <a:cxn ang="0">
                    <a:pos x="49" y="10"/>
                  </a:cxn>
                  <a:cxn ang="0">
                    <a:pos x="55" y="19"/>
                  </a:cxn>
                  <a:cxn ang="0">
                    <a:pos x="56" y="24"/>
                  </a:cxn>
                  <a:cxn ang="0">
                    <a:pos x="58" y="30"/>
                  </a:cxn>
                  <a:cxn ang="0">
                    <a:pos x="58" y="30"/>
                  </a:cxn>
                  <a:cxn ang="0">
                    <a:pos x="56" y="35"/>
                  </a:cxn>
                  <a:cxn ang="0">
                    <a:pos x="55" y="40"/>
                  </a:cxn>
                  <a:cxn ang="0">
                    <a:pos x="49" y="49"/>
                  </a:cxn>
                  <a:cxn ang="0">
                    <a:pos x="40" y="55"/>
                  </a:cxn>
                  <a:cxn ang="0">
                    <a:pos x="35" y="57"/>
                  </a:cxn>
                  <a:cxn ang="0">
                    <a:pos x="29" y="57"/>
                  </a:cxn>
                  <a:cxn ang="0">
                    <a:pos x="29" y="57"/>
                  </a:cxn>
                  <a:cxn ang="0">
                    <a:pos x="24" y="57"/>
                  </a:cxn>
                  <a:cxn ang="0">
                    <a:pos x="18" y="55"/>
                  </a:cxn>
                  <a:cxn ang="0">
                    <a:pos x="9" y="49"/>
                  </a:cxn>
                  <a:cxn ang="0">
                    <a:pos x="4" y="40"/>
                  </a:cxn>
                  <a:cxn ang="0">
                    <a:pos x="2" y="35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2" y="24"/>
                  </a:cxn>
                  <a:cxn ang="0">
                    <a:pos x="4" y="19"/>
                  </a:cxn>
                  <a:cxn ang="0">
                    <a:pos x="9" y="10"/>
                  </a:cxn>
                  <a:cxn ang="0">
                    <a:pos x="18" y="2"/>
                  </a:cxn>
                  <a:cxn ang="0">
                    <a:pos x="24" y="0"/>
                  </a:cxn>
                  <a:cxn ang="0">
                    <a:pos x="29" y="0"/>
                  </a:cxn>
                  <a:cxn ang="0">
                    <a:pos x="29" y="0"/>
                  </a:cxn>
                </a:cxnLst>
                <a:rect l="0" t="0" r="r" b="b"/>
                <a:pathLst>
                  <a:path w="58" h="57">
                    <a:moveTo>
                      <a:pt x="29" y="0"/>
                    </a:move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9" y="10"/>
                    </a:lnTo>
                    <a:lnTo>
                      <a:pt x="55" y="19"/>
                    </a:lnTo>
                    <a:lnTo>
                      <a:pt x="56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6" y="35"/>
                    </a:lnTo>
                    <a:lnTo>
                      <a:pt x="55" y="40"/>
                    </a:lnTo>
                    <a:lnTo>
                      <a:pt x="49" y="49"/>
                    </a:lnTo>
                    <a:lnTo>
                      <a:pt x="40" y="55"/>
                    </a:lnTo>
                    <a:lnTo>
                      <a:pt x="35" y="57"/>
                    </a:lnTo>
                    <a:lnTo>
                      <a:pt x="29" y="57"/>
                    </a:lnTo>
                    <a:lnTo>
                      <a:pt x="29" y="57"/>
                    </a:lnTo>
                    <a:lnTo>
                      <a:pt x="24" y="57"/>
                    </a:lnTo>
                    <a:lnTo>
                      <a:pt x="18" y="55"/>
                    </a:lnTo>
                    <a:lnTo>
                      <a:pt x="9" y="49"/>
                    </a:lnTo>
                    <a:lnTo>
                      <a:pt x="4" y="40"/>
                    </a:lnTo>
                    <a:lnTo>
                      <a:pt x="2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9" y="10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1" name="Freeform 90"/>
              <p:cNvSpPr/>
              <p:nvPr/>
            </p:nvSpPr>
            <p:spPr bwMode="auto">
              <a:xfrm>
                <a:off x="2549886" y="800334"/>
                <a:ext cx="355053" cy="247084"/>
              </a:xfrm>
              <a:custGeom>
                <a:avLst/>
                <a:gdLst/>
                <a:ahLst/>
                <a:cxnLst>
                  <a:cxn ang="0">
                    <a:pos x="325" y="91"/>
                  </a:cxn>
                  <a:cxn ang="0">
                    <a:pos x="149" y="91"/>
                  </a:cxn>
                  <a:cxn ang="0">
                    <a:pos x="140" y="98"/>
                  </a:cxn>
                  <a:cxn ang="0">
                    <a:pos x="138" y="105"/>
                  </a:cxn>
                  <a:cxn ang="0">
                    <a:pos x="143" y="116"/>
                  </a:cxn>
                  <a:cxn ang="0">
                    <a:pos x="307" y="120"/>
                  </a:cxn>
                  <a:cxn ang="0">
                    <a:pos x="297" y="149"/>
                  </a:cxn>
                  <a:cxn ang="0">
                    <a:pos x="143" y="149"/>
                  </a:cxn>
                  <a:cxn ang="0">
                    <a:pos x="134" y="156"/>
                  </a:cxn>
                  <a:cxn ang="0">
                    <a:pos x="132" y="161"/>
                  </a:cxn>
                  <a:cxn ang="0">
                    <a:pos x="138" y="172"/>
                  </a:cxn>
                  <a:cxn ang="0">
                    <a:pos x="290" y="176"/>
                  </a:cxn>
                  <a:cxn ang="0">
                    <a:pos x="281" y="203"/>
                  </a:cxn>
                  <a:cxn ang="0">
                    <a:pos x="111" y="120"/>
                  </a:cxn>
                  <a:cxn ang="0">
                    <a:pos x="107" y="91"/>
                  </a:cxn>
                  <a:cxn ang="0">
                    <a:pos x="103" y="53"/>
                  </a:cxn>
                  <a:cxn ang="0">
                    <a:pos x="96" y="45"/>
                  </a:cxn>
                  <a:cxn ang="0">
                    <a:pos x="53" y="20"/>
                  </a:cxn>
                  <a:cxn ang="0">
                    <a:pos x="15" y="2"/>
                  </a:cxn>
                  <a:cxn ang="0">
                    <a:pos x="6" y="2"/>
                  </a:cxn>
                  <a:cxn ang="0">
                    <a:pos x="0" y="11"/>
                  </a:cxn>
                  <a:cxn ang="0">
                    <a:pos x="2" y="22"/>
                  </a:cxn>
                  <a:cxn ang="0">
                    <a:pos x="15" y="34"/>
                  </a:cxn>
                  <a:cxn ang="0">
                    <a:pos x="62" y="56"/>
                  </a:cxn>
                  <a:cxn ang="0">
                    <a:pos x="71" y="63"/>
                  </a:cxn>
                  <a:cxn ang="0">
                    <a:pos x="73" y="71"/>
                  </a:cxn>
                  <a:cxn ang="0">
                    <a:pos x="93" y="217"/>
                  </a:cxn>
                  <a:cxn ang="0">
                    <a:pos x="94" y="227"/>
                  </a:cxn>
                  <a:cxn ang="0">
                    <a:pos x="100" y="234"/>
                  </a:cxn>
                  <a:cxn ang="0">
                    <a:pos x="111" y="237"/>
                  </a:cxn>
                  <a:cxn ang="0">
                    <a:pos x="288" y="237"/>
                  </a:cxn>
                  <a:cxn ang="0">
                    <a:pos x="292" y="236"/>
                  </a:cxn>
                  <a:cxn ang="0">
                    <a:pos x="303" y="230"/>
                  </a:cxn>
                  <a:cxn ang="0">
                    <a:pos x="305" y="221"/>
                  </a:cxn>
                  <a:cxn ang="0">
                    <a:pos x="341" y="118"/>
                  </a:cxn>
                  <a:cxn ang="0">
                    <a:pos x="343" y="103"/>
                  </a:cxn>
                  <a:cxn ang="0">
                    <a:pos x="337" y="94"/>
                  </a:cxn>
                  <a:cxn ang="0">
                    <a:pos x="325" y="91"/>
                  </a:cxn>
                </a:cxnLst>
                <a:rect l="0" t="0" r="r" b="b"/>
                <a:pathLst>
                  <a:path w="343" h="237">
                    <a:moveTo>
                      <a:pt x="325" y="91"/>
                    </a:moveTo>
                    <a:lnTo>
                      <a:pt x="325" y="91"/>
                    </a:lnTo>
                    <a:lnTo>
                      <a:pt x="149" y="91"/>
                    </a:lnTo>
                    <a:lnTo>
                      <a:pt x="149" y="91"/>
                    </a:lnTo>
                    <a:lnTo>
                      <a:pt x="143" y="92"/>
                    </a:lnTo>
                    <a:lnTo>
                      <a:pt x="140" y="98"/>
                    </a:lnTo>
                    <a:lnTo>
                      <a:pt x="138" y="105"/>
                    </a:lnTo>
                    <a:lnTo>
                      <a:pt x="138" y="105"/>
                    </a:lnTo>
                    <a:lnTo>
                      <a:pt x="140" y="111"/>
                    </a:lnTo>
                    <a:lnTo>
                      <a:pt x="143" y="116"/>
                    </a:lnTo>
                    <a:lnTo>
                      <a:pt x="149" y="120"/>
                    </a:lnTo>
                    <a:lnTo>
                      <a:pt x="307" y="120"/>
                    </a:lnTo>
                    <a:lnTo>
                      <a:pt x="297" y="149"/>
                    </a:lnTo>
                    <a:lnTo>
                      <a:pt x="297" y="149"/>
                    </a:lnTo>
                    <a:lnTo>
                      <a:pt x="143" y="149"/>
                    </a:lnTo>
                    <a:lnTo>
                      <a:pt x="143" y="149"/>
                    </a:lnTo>
                    <a:lnTo>
                      <a:pt x="138" y="152"/>
                    </a:lnTo>
                    <a:lnTo>
                      <a:pt x="134" y="156"/>
                    </a:lnTo>
                    <a:lnTo>
                      <a:pt x="132" y="161"/>
                    </a:lnTo>
                    <a:lnTo>
                      <a:pt x="132" y="161"/>
                    </a:lnTo>
                    <a:lnTo>
                      <a:pt x="134" y="169"/>
                    </a:lnTo>
                    <a:lnTo>
                      <a:pt x="138" y="172"/>
                    </a:lnTo>
                    <a:lnTo>
                      <a:pt x="143" y="176"/>
                    </a:lnTo>
                    <a:lnTo>
                      <a:pt x="290" y="176"/>
                    </a:lnTo>
                    <a:lnTo>
                      <a:pt x="290" y="176"/>
                    </a:lnTo>
                    <a:lnTo>
                      <a:pt x="281" y="203"/>
                    </a:lnTo>
                    <a:lnTo>
                      <a:pt x="122" y="203"/>
                    </a:lnTo>
                    <a:lnTo>
                      <a:pt x="111" y="120"/>
                    </a:lnTo>
                    <a:lnTo>
                      <a:pt x="107" y="91"/>
                    </a:lnTo>
                    <a:lnTo>
                      <a:pt x="107" y="91"/>
                    </a:lnTo>
                    <a:lnTo>
                      <a:pt x="103" y="53"/>
                    </a:lnTo>
                    <a:lnTo>
                      <a:pt x="103" y="53"/>
                    </a:lnTo>
                    <a:lnTo>
                      <a:pt x="102" y="49"/>
                    </a:lnTo>
                    <a:lnTo>
                      <a:pt x="96" y="45"/>
                    </a:lnTo>
                    <a:lnTo>
                      <a:pt x="80" y="33"/>
                    </a:lnTo>
                    <a:lnTo>
                      <a:pt x="53" y="2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11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7" y="29"/>
                    </a:lnTo>
                    <a:lnTo>
                      <a:pt x="15" y="34"/>
                    </a:lnTo>
                    <a:lnTo>
                      <a:pt x="62" y="56"/>
                    </a:lnTo>
                    <a:lnTo>
                      <a:pt x="62" y="56"/>
                    </a:lnTo>
                    <a:lnTo>
                      <a:pt x="67" y="60"/>
                    </a:lnTo>
                    <a:lnTo>
                      <a:pt x="71" y="63"/>
                    </a:lnTo>
                    <a:lnTo>
                      <a:pt x="73" y="71"/>
                    </a:lnTo>
                    <a:lnTo>
                      <a:pt x="73" y="71"/>
                    </a:lnTo>
                    <a:lnTo>
                      <a:pt x="93" y="217"/>
                    </a:lnTo>
                    <a:lnTo>
                      <a:pt x="93" y="217"/>
                    </a:lnTo>
                    <a:lnTo>
                      <a:pt x="93" y="221"/>
                    </a:lnTo>
                    <a:lnTo>
                      <a:pt x="94" y="227"/>
                    </a:lnTo>
                    <a:lnTo>
                      <a:pt x="98" y="230"/>
                    </a:lnTo>
                    <a:lnTo>
                      <a:pt x="100" y="234"/>
                    </a:lnTo>
                    <a:lnTo>
                      <a:pt x="105" y="236"/>
                    </a:lnTo>
                    <a:lnTo>
                      <a:pt x="111" y="237"/>
                    </a:lnTo>
                    <a:lnTo>
                      <a:pt x="111" y="237"/>
                    </a:lnTo>
                    <a:lnTo>
                      <a:pt x="288" y="237"/>
                    </a:lnTo>
                    <a:lnTo>
                      <a:pt x="288" y="237"/>
                    </a:lnTo>
                    <a:lnTo>
                      <a:pt x="292" y="236"/>
                    </a:lnTo>
                    <a:lnTo>
                      <a:pt x="297" y="234"/>
                    </a:lnTo>
                    <a:lnTo>
                      <a:pt x="303" y="230"/>
                    </a:lnTo>
                    <a:lnTo>
                      <a:pt x="305" y="225"/>
                    </a:lnTo>
                    <a:lnTo>
                      <a:pt x="305" y="221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41" y="114"/>
                    </a:lnTo>
                    <a:lnTo>
                      <a:pt x="343" y="103"/>
                    </a:lnTo>
                    <a:lnTo>
                      <a:pt x="341" y="100"/>
                    </a:lnTo>
                    <a:lnTo>
                      <a:pt x="337" y="94"/>
                    </a:lnTo>
                    <a:lnTo>
                      <a:pt x="334" y="92"/>
                    </a:lnTo>
                    <a:lnTo>
                      <a:pt x="325" y="91"/>
                    </a:lnTo>
                    <a:lnTo>
                      <a:pt x="32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25" name="Group 81"/>
            <p:cNvGrpSpPr/>
            <p:nvPr/>
          </p:nvGrpSpPr>
          <p:grpSpPr>
            <a:xfrm>
              <a:off x="7503651" y="3067022"/>
              <a:ext cx="465677" cy="423619"/>
              <a:chOff x="4821392" y="2301522"/>
              <a:chExt cx="321831" cy="292764"/>
            </a:xfrm>
            <a:grpFill/>
          </p:grpSpPr>
          <p:sp>
            <p:nvSpPr>
              <p:cNvPr id="75" name="Freeform 91"/>
              <p:cNvSpPr/>
              <p:nvPr/>
            </p:nvSpPr>
            <p:spPr bwMode="auto">
              <a:xfrm>
                <a:off x="4856689" y="2301522"/>
                <a:ext cx="147420" cy="126657"/>
              </a:xfrm>
              <a:custGeom>
                <a:avLst/>
                <a:gdLst/>
                <a:ahLst/>
                <a:cxnLst>
                  <a:cxn ang="0">
                    <a:pos x="141" y="14"/>
                  </a:cxn>
                  <a:cxn ang="0">
                    <a:pos x="141" y="14"/>
                  </a:cxn>
                  <a:cxn ang="0">
                    <a:pos x="137" y="43"/>
                  </a:cxn>
                  <a:cxn ang="0">
                    <a:pos x="130" y="70"/>
                  </a:cxn>
                  <a:cxn ang="0">
                    <a:pos x="123" y="96"/>
                  </a:cxn>
                  <a:cxn ang="0">
                    <a:pos x="116" y="121"/>
                  </a:cxn>
                  <a:cxn ang="0">
                    <a:pos x="116" y="121"/>
                  </a:cxn>
                  <a:cxn ang="0">
                    <a:pos x="88" y="112"/>
                  </a:cxn>
                  <a:cxn ang="0">
                    <a:pos x="74" y="110"/>
                  </a:cxn>
                  <a:cxn ang="0">
                    <a:pos x="59" y="108"/>
                  </a:cxn>
                  <a:cxn ang="0">
                    <a:pos x="45" y="107"/>
                  </a:cxn>
                  <a:cxn ang="0">
                    <a:pos x="30" y="108"/>
                  </a:cxn>
                  <a:cxn ang="0">
                    <a:pos x="14" y="110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4" y="65"/>
                  </a:cxn>
                  <a:cxn ang="0">
                    <a:pos x="27" y="14"/>
                  </a:cxn>
                  <a:cxn ang="0">
                    <a:pos x="27" y="14"/>
                  </a:cxn>
                  <a:cxn ang="0">
                    <a:pos x="39" y="7"/>
                  </a:cxn>
                  <a:cxn ang="0">
                    <a:pos x="52" y="3"/>
                  </a:cxn>
                  <a:cxn ang="0">
                    <a:pos x="67" y="0"/>
                  </a:cxn>
                  <a:cxn ang="0">
                    <a:pos x="83" y="0"/>
                  </a:cxn>
                  <a:cxn ang="0">
                    <a:pos x="99" y="1"/>
                  </a:cxn>
                  <a:cxn ang="0">
                    <a:pos x="114" y="5"/>
                  </a:cxn>
                  <a:cxn ang="0">
                    <a:pos x="128" y="9"/>
                  </a:cxn>
                  <a:cxn ang="0">
                    <a:pos x="141" y="14"/>
                  </a:cxn>
                  <a:cxn ang="0">
                    <a:pos x="141" y="14"/>
                  </a:cxn>
                </a:cxnLst>
                <a:rect l="0" t="0" r="r" b="b"/>
                <a:pathLst>
                  <a:path w="141" h="121">
                    <a:moveTo>
                      <a:pt x="141" y="14"/>
                    </a:moveTo>
                    <a:lnTo>
                      <a:pt x="141" y="14"/>
                    </a:lnTo>
                    <a:lnTo>
                      <a:pt x="137" y="43"/>
                    </a:lnTo>
                    <a:lnTo>
                      <a:pt x="130" y="70"/>
                    </a:lnTo>
                    <a:lnTo>
                      <a:pt x="123" y="96"/>
                    </a:lnTo>
                    <a:lnTo>
                      <a:pt x="116" y="121"/>
                    </a:lnTo>
                    <a:lnTo>
                      <a:pt x="116" y="121"/>
                    </a:lnTo>
                    <a:lnTo>
                      <a:pt x="88" y="112"/>
                    </a:lnTo>
                    <a:lnTo>
                      <a:pt x="74" y="110"/>
                    </a:lnTo>
                    <a:lnTo>
                      <a:pt x="59" y="108"/>
                    </a:lnTo>
                    <a:lnTo>
                      <a:pt x="45" y="107"/>
                    </a:lnTo>
                    <a:lnTo>
                      <a:pt x="30" y="108"/>
                    </a:lnTo>
                    <a:lnTo>
                      <a:pt x="14" y="11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4" y="65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39" y="7"/>
                    </a:lnTo>
                    <a:lnTo>
                      <a:pt x="52" y="3"/>
                    </a:lnTo>
                    <a:lnTo>
                      <a:pt x="67" y="0"/>
                    </a:lnTo>
                    <a:lnTo>
                      <a:pt x="83" y="0"/>
                    </a:lnTo>
                    <a:lnTo>
                      <a:pt x="99" y="1"/>
                    </a:lnTo>
                    <a:lnTo>
                      <a:pt x="114" y="5"/>
                    </a:lnTo>
                    <a:lnTo>
                      <a:pt x="128" y="9"/>
                    </a:lnTo>
                    <a:lnTo>
                      <a:pt x="141" y="14"/>
                    </a:lnTo>
                    <a:lnTo>
                      <a:pt x="141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6" name="Freeform 92"/>
              <p:cNvSpPr/>
              <p:nvPr/>
            </p:nvSpPr>
            <p:spPr bwMode="auto">
              <a:xfrm>
                <a:off x="4993727" y="2338896"/>
                <a:ext cx="149496" cy="124580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1" y="0"/>
                  </a:cxn>
                  <a:cxn ang="0">
                    <a:pos x="42" y="6"/>
                  </a:cxn>
                  <a:cxn ang="0">
                    <a:pos x="56" y="9"/>
                  </a:cxn>
                  <a:cxn ang="0">
                    <a:pos x="69" y="13"/>
                  </a:cxn>
                  <a:cxn ang="0">
                    <a:pos x="85" y="15"/>
                  </a:cxn>
                  <a:cxn ang="0">
                    <a:pos x="100" y="15"/>
                  </a:cxn>
                  <a:cxn ang="0">
                    <a:pos x="116" y="13"/>
                  </a:cxn>
                  <a:cxn ang="0">
                    <a:pos x="131" y="11"/>
                  </a:cxn>
                  <a:cxn ang="0">
                    <a:pos x="145" y="7"/>
                  </a:cxn>
                  <a:cxn ang="0">
                    <a:pos x="145" y="7"/>
                  </a:cxn>
                  <a:cxn ang="0">
                    <a:pos x="138" y="33"/>
                  </a:cxn>
                  <a:cxn ang="0">
                    <a:pos x="131" y="60"/>
                  </a:cxn>
                  <a:cxn ang="0">
                    <a:pos x="123" y="85"/>
                  </a:cxn>
                  <a:cxn ang="0">
                    <a:pos x="114" y="111"/>
                  </a:cxn>
                  <a:cxn ang="0">
                    <a:pos x="114" y="111"/>
                  </a:cxn>
                  <a:cxn ang="0">
                    <a:pos x="102" y="116"/>
                  </a:cxn>
                  <a:cxn ang="0">
                    <a:pos x="87" y="120"/>
                  </a:cxn>
                  <a:cxn ang="0">
                    <a:pos x="71" y="122"/>
                  </a:cxn>
                  <a:cxn ang="0">
                    <a:pos x="54" y="122"/>
                  </a:cxn>
                  <a:cxn ang="0">
                    <a:pos x="38" y="120"/>
                  </a:cxn>
                  <a:cxn ang="0">
                    <a:pos x="24" y="116"/>
                  </a:cxn>
                  <a:cxn ang="0">
                    <a:pos x="11" y="111"/>
                  </a:cxn>
                  <a:cxn ang="0">
                    <a:pos x="0" y="103"/>
                  </a:cxn>
                  <a:cxn ang="0">
                    <a:pos x="0" y="103"/>
                  </a:cxn>
                  <a:cxn ang="0">
                    <a:pos x="15" y="51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145" h="122">
                    <a:moveTo>
                      <a:pt x="31" y="0"/>
                    </a:moveTo>
                    <a:lnTo>
                      <a:pt x="31" y="0"/>
                    </a:lnTo>
                    <a:lnTo>
                      <a:pt x="42" y="6"/>
                    </a:lnTo>
                    <a:lnTo>
                      <a:pt x="56" y="9"/>
                    </a:lnTo>
                    <a:lnTo>
                      <a:pt x="69" y="13"/>
                    </a:lnTo>
                    <a:lnTo>
                      <a:pt x="85" y="15"/>
                    </a:lnTo>
                    <a:lnTo>
                      <a:pt x="100" y="15"/>
                    </a:lnTo>
                    <a:lnTo>
                      <a:pt x="116" y="13"/>
                    </a:lnTo>
                    <a:lnTo>
                      <a:pt x="131" y="11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38" y="33"/>
                    </a:lnTo>
                    <a:lnTo>
                      <a:pt x="131" y="60"/>
                    </a:lnTo>
                    <a:lnTo>
                      <a:pt x="123" y="85"/>
                    </a:lnTo>
                    <a:lnTo>
                      <a:pt x="114" y="111"/>
                    </a:lnTo>
                    <a:lnTo>
                      <a:pt x="114" y="111"/>
                    </a:lnTo>
                    <a:lnTo>
                      <a:pt x="102" y="116"/>
                    </a:lnTo>
                    <a:lnTo>
                      <a:pt x="87" y="120"/>
                    </a:lnTo>
                    <a:lnTo>
                      <a:pt x="71" y="122"/>
                    </a:lnTo>
                    <a:lnTo>
                      <a:pt x="54" y="122"/>
                    </a:lnTo>
                    <a:lnTo>
                      <a:pt x="38" y="120"/>
                    </a:lnTo>
                    <a:lnTo>
                      <a:pt x="24" y="116"/>
                    </a:lnTo>
                    <a:lnTo>
                      <a:pt x="11" y="111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15" y="51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7" name="Freeform 93"/>
              <p:cNvSpPr/>
              <p:nvPr/>
            </p:nvSpPr>
            <p:spPr bwMode="auto">
              <a:xfrm>
                <a:off x="4821392" y="2432330"/>
                <a:ext cx="147420" cy="128733"/>
              </a:xfrm>
              <a:custGeom>
                <a:avLst/>
                <a:gdLst/>
                <a:ahLst/>
                <a:cxnLst>
                  <a:cxn ang="0">
                    <a:pos x="141" y="16"/>
                  </a:cxn>
                  <a:cxn ang="0">
                    <a:pos x="141" y="16"/>
                  </a:cxn>
                  <a:cxn ang="0">
                    <a:pos x="136" y="43"/>
                  </a:cxn>
                  <a:cxn ang="0">
                    <a:pos x="129" y="69"/>
                  </a:cxn>
                  <a:cxn ang="0">
                    <a:pos x="122" y="94"/>
                  </a:cxn>
                  <a:cxn ang="0">
                    <a:pos x="116" y="123"/>
                  </a:cxn>
                  <a:cxn ang="0">
                    <a:pos x="116" y="123"/>
                  </a:cxn>
                  <a:cxn ang="0">
                    <a:pos x="89" y="112"/>
                  </a:cxn>
                  <a:cxn ang="0">
                    <a:pos x="74" y="109"/>
                  </a:cxn>
                  <a:cxn ang="0">
                    <a:pos x="60" y="107"/>
                  </a:cxn>
                  <a:cxn ang="0">
                    <a:pos x="45" y="105"/>
                  </a:cxn>
                  <a:cxn ang="0">
                    <a:pos x="29" y="107"/>
                  </a:cxn>
                  <a:cxn ang="0">
                    <a:pos x="15" y="109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6" y="87"/>
                  </a:cxn>
                  <a:cxn ang="0">
                    <a:pos x="13" y="61"/>
                  </a:cxn>
                  <a:cxn ang="0">
                    <a:pos x="27" y="12"/>
                  </a:cxn>
                  <a:cxn ang="0">
                    <a:pos x="27" y="12"/>
                  </a:cxn>
                  <a:cxn ang="0">
                    <a:pos x="40" y="5"/>
                  </a:cxn>
                  <a:cxn ang="0">
                    <a:pos x="54" y="2"/>
                  </a:cxn>
                  <a:cxn ang="0">
                    <a:pos x="69" y="0"/>
                  </a:cxn>
                  <a:cxn ang="0">
                    <a:pos x="85" y="0"/>
                  </a:cxn>
                  <a:cxn ang="0">
                    <a:pos x="102" y="2"/>
                  </a:cxn>
                  <a:cxn ang="0">
                    <a:pos x="118" y="5"/>
                  </a:cxn>
                  <a:cxn ang="0">
                    <a:pos x="131" y="11"/>
                  </a:cxn>
                  <a:cxn ang="0">
                    <a:pos x="141" y="16"/>
                  </a:cxn>
                  <a:cxn ang="0">
                    <a:pos x="141" y="16"/>
                  </a:cxn>
                </a:cxnLst>
                <a:rect l="0" t="0" r="r" b="b"/>
                <a:pathLst>
                  <a:path w="141" h="123">
                    <a:moveTo>
                      <a:pt x="141" y="16"/>
                    </a:moveTo>
                    <a:lnTo>
                      <a:pt x="141" y="16"/>
                    </a:lnTo>
                    <a:lnTo>
                      <a:pt x="136" y="43"/>
                    </a:lnTo>
                    <a:lnTo>
                      <a:pt x="129" y="69"/>
                    </a:lnTo>
                    <a:lnTo>
                      <a:pt x="122" y="94"/>
                    </a:lnTo>
                    <a:lnTo>
                      <a:pt x="116" y="123"/>
                    </a:lnTo>
                    <a:lnTo>
                      <a:pt x="116" y="123"/>
                    </a:lnTo>
                    <a:lnTo>
                      <a:pt x="89" y="112"/>
                    </a:lnTo>
                    <a:lnTo>
                      <a:pt x="74" y="109"/>
                    </a:lnTo>
                    <a:lnTo>
                      <a:pt x="60" y="107"/>
                    </a:lnTo>
                    <a:lnTo>
                      <a:pt x="45" y="105"/>
                    </a:lnTo>
                    <a:lnTo>
                      <a:pt x="29" y="107"/>
                    </a:lnTo>
                    <a:lnTo>
                      <a:pt x="15" y="109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6" y="87"/>
                    </a:lnTo>
                    <a:lnTo>
                      <a:pt x="13" y="61"/>
                    </a:lnTo>
                    <a:lnTo>
                      <a:pt x="27" y="12"/>
                    </a:lnTo>
                    <a:lnTo>
                      <a:pt x="27" y="12"/>
                    </a:lnTo>
                    <a:lnTo>
                      <a:pt x="40" y="5"/>
                    </a:lnTo>
                    <a:lnTo>
                      <a:pt x="54" y="2"/>
                    </a:lnTo>
                    <a:lnTo>
                      <a:pt x="69" y="0"/>
                    </a:lnTo>
                    <a:lnTo>
                      <a:pt x="85" y="0"/>
                    </a:lnTo>
                    <a:lnTo>
                      <a:pt x="102" y="2"/>
                    </a:lnTo>
                    <a:lnTo>
                      <a:pt x="118" y="5"/>
                    </a:lnTo>
                    <a:lnTo>
                      <a:pt x="131" y="11"/>
                    </a:lnTo>
                    <a:lnTo>
                      <a:pt x="141" y="16"/>
                    </a:lnTo>
                    <a:lnTo>
                      <a:pt x="141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8" name="Freeform 94"/>
              <p:cNvSpPr/>
              <p:nvPr/>
            </p:nvSpPr>
            <p:spPr bwMode="auto">
              <a:xfrm>
                <a:off x="4956353" y="2463476"/>
                <a:ext cx="151573" cy="13081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0"/>
                  </a:cxn>
                  <a:cxn ang="0">
                    <a:pos x="41" y="7"/>
                  </a:cxn>
                  <a:cxn ang="0">
                    <a:pos x="56" y="12"/>
                  </a:cxn>
                  <a:cxn ang="0">
                    <a:pos x="70" y="16"/>
                  </a:cxn>
                  <a:cxn ang="0">
                    <a:pos x="85" y="16"/>
                  </a:cxn>
                  <a:cxn ang="0">
                    <a:pos x="99" y="16"/>
                  </a:cxn>
                  <a:cxn ang="0">
                    <a:pos x="116" y="16"/>
                  </a:cxn>
                  <a:cxn ang="0">
                    <a:pos x="130" y="12"/>
                  </a:cxn>
                  <a:cxn ang="0">
                    <a:pos x="145" y="7"/>
                  </a:cxn>
                  <a:cxn ang="0">
                    <a:pos x="145" y="7"/>
                  </a:cxn>
                  <a:cxn ang="0">
                    <a:pos x="130" y="59"/>
                  </a:cxn>
                  <a:cxn ang="0">
                    <a:pos x="114" y="110"/>
                  </a:cxn>
                  <a:cxn ang="0">
                    <a:pos x="114" y="110"/>
                  </a:cxn>
                  <a:cxn ang="0">
                    <a:pos x="101" y="117"/>
                  </a:cxn>
                  <a:cxn ang="0">
                    <a:pos x="88" y="121"/>
                  </a:cxn>
                  <a:cxn ang="0">
                    <a:pos x="72" y="125"/>
                  </a:cxn>
                  <a:cxn ang="0">
                    <a:pos x="56" y="125"/>
                  </a:cxn>
                  <a:cxn ang="0">
                    <a:pos x="39" y="123"/>
                  </a:cxn>
                  <a:cxn ang="0">
                    <a:pos x="25" y="119"/>
                  </a:cxn>
                  <a:cxn ang="0">
                    <a:pos x="10" y="114"/>
                  </a:cxn>
                  <a:cxn ang="0">
                    <a:pos x="0" y="107"/>
                  </a:cxn>
                  <a:cxn ang="0">
                    <a:pos x="0" y="107"/>
                  </a:cxn>
                  <a:cxn ang="0">
                    <a:pos x="5" y="79"/>
                  </a:cxn>
                  <a:cxn ang="0">
                    <a:pos x="12" y="52"/>
                  </a:cxn>
                  <a:cxn ang="0">
                    <a:pos x="21" y="25"/>
                  </a:cxn>
                  <a:cxn ang="0">
                    <a:pos x="30" y="0"/>
                  </a:cxn>
                  <a:cxn ang="0">
                    <a:pos x="30" y="0"/>
                  </a:cxn>
                </a:cxnLst>
                <a:rect l="0" t="0" r="r" b="b"/>
                <a:pathLst>
                  <a:path w="145" h="125">
                    <a:moveTo>
                      <a:pt x="30" y="0"/>
                    </a:moveTo>
                    <a:lnTo>
                      <a:pt x="30" y="0"/>
                    </a:lnTo>
                    <a:lnTo>
                      <a:pt x="41" y="7"/>
                    </a:lnTo>
                    <a:lnTo>
                      <a:pt x="56" y="12"/>
                    </a:lnTo>
                    <a:lnTo>
                      <a:pt x="70" y="16"/>
                    </a:lnTo>
                    <a:lnTo>
                      <a:pt x="85" y="16"/>
                    </a:lnTo>
                    <a:lnTo>
                      <a:pt x="99" y="16"/>
                    </a:lnTo>
                    <a:lnTo>
                      <a:pt x="116" y="16"/>
                    </a:lnTo>
                    <a:lnTo>
                      <a:pt x="130" y="12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30" y="59"/>
                    </a:lnTo>
                    <a:lnTo>
                      <a:pt x="114" y="110"/>
                    </a:lnTo>
                    <a:lnTo>
                      <a:pt x="114" y="110"/>
                    </a:lnTo>
                    <a:lnTo>
                      <a:pt x="101" y="117"/>
                    </a:lnTo>
                    <a:lnTo>
                      <a:pt x="88" y="121"/>
                    </a:lnTo>
                    <a:lnTo>
                      <a:pt x="72" y="125"/>
                    </a:lnTo>
                    <a:lnTo>
                      <a:pt x="56" y="125"/>
                    </a:lnTo>
                    <a:lnTo>
                      <a:pt x="39" y="123"/>
                    </a:lnTo>
                    <a:lnTo>
                      <a:pt x="25" y="119"/>
                    </a:lnTo>
                    <a:lnTo>
                      <a:pt x="10" y="114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79"/>
                    </a:lnTo>
                    <a:lnTo>
                      <a:pt x="12" y="52"/>
                    </a:lnTo>
                    <a:lnTo>
                      <a:pt x="21" y="2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2555875" y="2084086"/>
              <a:ext cx="492125" cy="434975"/>
            </a:xfrm>
            <a:custGeom>
              <a:avLst/>
              <a:gdLst/>
              <a:ahLst/>
              <a:cxnLst>
                <a:cxn ang="0">
                  <a:pos x="296" y="7"/>
                </a:cxn>
                <a:cxn ang="0">
                  <a:pos x="285" y="5"/>
                </a:cxn>
                <a:cxn ang="0">
                  <a:pos x="279" y="11"/>
                </a:cxn>
                <a:cxn ang="0">
                  <a:pos x="276" y="16"/>
                </a:cxn>
                <a:cxn ang="0">
                  <a:pos x="196" y="94"/>
                </a:cxn>
                <a:cxn ang="0">
                  <a:pos x="192" y="112"/>
                </a:cxn>
                <a:cxn ang="0">
                  <a:pos x="200" y="121"/>
                </a:cxn>
                <a:cxn ang="0">
                  <a:pos x="129" y="83"/>
                </a:cxn>
                <a:cxn ang="0">
                  <a:pos x="131" y="58"/>
                </a:cxn>
                <a:cxn ang="0">
                  <a:pos x="124" y="33"/>
                </a:cxn>
                <a:cxn ang="0">
                  <a:pos x="113" y="18"/>
                </a:cxn>
                <a:cxn ang="0">
                  <a:pos x="91" y="4"/>
                </a:cxn>
                <a:cxn ang="0">
                  <a:pos x="66" y="0"/>
                </a:cxn>
                <a:cxn ang="0">
                  <a:pos x="86" y="40"/>
                </a:cxn>
                <a:cxn ang="0">
                  <a:pos x="2" y="49"/>
                </a:cxn>
                <a:cxn ang="0">
                  <a:pos x="0" y="65"/>
                </a:cxn>
                <a:cxn ang="0">
                  <a:pos x="4" y="91"/>
                </a:cxn>
                <a:cxn ang="0">
                  <a:pos x="18" y="112"/>
                </a:cxn>
                <a:cxn ang="0">
                  <a:pos x="35" y="123"/>
                </a:cxn>
                <a:cxn ang="0">
                  <a:pos x="60" y="131"/>
                </a:cxn>
                <a:cxn ang="0">
                  <a:pos x="86" y="129"/>
                </a:cxn>
                <a:cxn ang="0">
                  <a:pos x="89" y="234"/>
                </a:cxn>
                <a:cxn ang="0">
                  <a:pos x="47" y="281"/>
                </a:cxn>
                <a:cxn ang="0">
                  <a:pos x="104" y="248"/>
                </a:cxn>
                <a:cxn ang="0">
                  <a:pos x="240" y="281"/>
                </a:cxn>
                <a:cxn ang="0">
                  <a:pos x="250" y="288"/>
                </a:cxn>
                <a:cxn ang="0">
                  <a:pos x="261" y="290"/>
                </a:cxn>
                <a:cxn ang="0">
                  <a:pos x="278" y="285"/>
                </a:cxn>
                <a:cxn ang="0">
                  <a:pos x="287" y="277"/>
                </a:cxn>
                <a:cxn ang="0">
                  <a:pos x="292" y="259"/>
                </a:cxn>
                <a:cxn ang="0">
                  <a:pos x="287" y="243"/>
                </a:cxn>
                <a:cxn ang="0">
                  <a:pos x="212" y="134"/>
                </a:cxn>
                <a:cxn ang="0">
                  <a:pos x="229" y="136"/>
                </a:cxn>
                <a:cxn ang="0">
                  <a:pos x="314" y="60"/>
                </a:cxn>
                <a:cxn ang="0">
                  <a:pos x="316" y="56"/>
                </a:cxn>
                <a:cxn ang="0">
                  <a:pos x="321" y="53"/>
                </a:cxn>
                <a:cxn ang="0">
                  <a:pos x="328" y="47"/>
                </a:cxn>
                <a:cxn ang="0">
                  <a:pos x="325" y="36"/>
                </a:cxn>
                <a:cxn ang="0">
                  <a:pos x="263" y="252"/>
                </a:cxn>
                <a:cxn ang="0">
                  <a:pos x="276" y="259"/>
                </a:cxn>
                <a:cxn ang="0">
                  <a:pos x="276" y="268"/>
                </a:cxn>
                <a:cxn ang="0">
                  <a:pos x="263" y="276"/>
                </a:cxn>
                <a:cxn ang="0">
                  <a:pos x="256" y="272"/>
                </a:cxn>
                <a:cxn ang="0">
                  <a:pos x="252" y="265"/>
                </a:cxn>
                <a:cxn ang="0">
                  <a:pos x="260" y="254"/>
                </a:cxn>
                <a:cxn ang="0">
                  <a:pos x="221" y="98"/>
                </a:cxn>
                <a:cxn ang="0">
                  <a:pos x="278" y="42"/>
                </a:cxn>
                <a:cxn ang="0">
                  <a:pos x="234" y="111"/>
                </a:cxn>
                <a:cxn ang="0">
                  <a:pos x="240" y="116"/>
                </a:cxn>
              </a:cxnLst>
              <a:rect l="0" t="0" r="r" b="b"/>
              <a:pathLst>
                <a:path w="328" h="290">
                  <a:moveTo>
                    <a:pt x="325" y="36"/>
                  </a:moveTo>
                  <a:lnTo>
                    <a:pt x="296" y="7"/>
                  </a:lnTo>
                  <a:lnTo>
                    <a:pt x="296" y="7"/>
                  </a:lnTo>
                  <a:lnTo>
                    <a:pt x="292" y="5"/>
                  </a:lnTo>
                  <a:lnTo>
                    <a:pt x="289" y="4"/>
                  </a:lnTo>
                  <a:lnTo>
                    <a:pt x="285" y="5"/>
                  </a:lnTo>
                  <a:lnTo>
                    <a:pt x="281" y="7"/>
                  </a:lnTo>
                  <a:lnTo>
                    <a:pt x="281" y="7"/>
                  </a:lnTo>
                  <a:lnTo>
                    <a:pt x="279" y="11"/>
                  </a:lnTo>
                  <a:lnTo>
                    <a:pt x="279" y="16"/>
                  </a:lnTo>
                  <a:lnTo>
                    <a:pt x="279" y="16"/>
                  </a:lnTo>
                  <a:lnTo>
                    <a:pt x="276" y="16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6" y="103"/>
                  </a:lnTo>
                  <a:lnTo>
                    <a:pt x="192" y="112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183" y="138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1" y="74"/>
                  </a:lnTo>
                  <a:lnTo>
                    <a:pt x="131" y="67"/>
                  </a:lnTo>
                  <a:lnTo>
                    <a:pt x="131" y="58"/>
                  </a:lnTo>
                  <a:lnTo>
                    <a:pt x="129" y="49"/>
                  </a:lnTo>
                  <a:lnTo>
                    <a:pt x="127" y="42"/>
                  </a:lnTo>
                  <a:lnTo>
                    <a:pt x="124" y="33"/>
                  </a:lnTo>
                  <a:lnTo>
                    <a:pt x="118" y="25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05" y="13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7" y="0"/>
                  </a:lnTo>
                  <a:lnTo>
                    <a:pt x="47" y="2"/>
                  </a:lnTo>
                  <a:lnTo>
                    <a:pt x="86" y="40"/>
                  </a:lnTo>
                  <a:lnTo>
                    <a:pt x="76" y="76"/>
                  </a:lnTo>
                  <a:lnTo>
                    <a:pt x="38" y="85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91"/>
                  </a:lnTo>
                  <a:lnTo>
                    <a:pt x="8" y="98"/>
                  </a:lnTo>
                  <a:lnTo>
                    <a:pt x="13" y="105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6" y="118"/>
                  </a:lnTo>
                  <a:lnTo>
                    <a:pt x="35" y="123"/>
                  </a:lnTo>
                  <a:lnTo>
                    <a:pt x="42" y="127"/>
                  </a:lnTo>
                  <a:lnTo>
                    <a:pt x="51" y="129"/>
                  </a:lnTo>
                  <a:lnTo>
                    <a:pt x="60" y="131"/>
                  </a:lnTo>
                  <a:lnTo>
                    <a:pt x="69" y="131"/>
                  </a:lnTo>
                  <a:lnTo>
                    <a:pt x="76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140" y="181"/>
                  </a:lnTo>
                  <a:lnTo>
                    <a:pt x="89" y="234"/>
                  </a:lnTo>
                  <a:lnTo>
                    <a:pt x="86" y="230"/>
                  </a:lnTo>
                  <a:lnTo>
                    <a:pt x="71" y="243"/>
                  </a:lnTo>
                  <a:lnTo>
                    <a:pt x="47" y="281"/>
                  </a:lnTo>
                  <a:lnTo>
                    <a:pt x="53" y="286"/>
                  </a:lnTo>
                  <a:lnTo>
                    <a:pt x="91" y="263"/>
                  </a:lnTo>
                  <a:lnTo>
                    <a:pt x="104" y="248"/>
                  </a:lnTo>
                  <a:lnTo>
                    <a:pt x="100" y="245"/>
                  </a:lnTo>
                  <a:lnTo>
                    <a:pt x="153" y="194"/>
                  </a:lnTo>
                  <a:lnTo>
                    <a:pt x="240" y="281"/>
                  </a:lnTo>
                  <a:lnTo>
                    <a:pt x="240" y="281"/>
                  </a:lnTo>
                  <a:lnTo>
                    <a:pt x="245" y="285"/>
                  </a:lnTo>
                  <a:lnTo>
                    <a:pt x="250" y="288"/>
                  </a:lnTo>
                  <a:lnTo>
                    <a:pt x="256" y="290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7" y="290"/>
                  </a:lnTo>
                  <a:lnTo>
                    <a:pt x="272" y="288"/>
                  </a:lnTo>
                  <a:lnTo>
                    <a:pt x="278" y="285"/>
                  </a:lnTo>
                  <a:lnTo>
                    <a:pt x="283" y="281"/>
                  </a:lnTo>
                  <a:lnTo>
                    <a:pt x="283" y="281"/>
                  </a:lnTo>
                  <a:lnTo>
                    <a:pt x="287" y="277"/>
                  </a:lnTo>
                  <a:lnTo>
                    <a:pt x="290" y="272"/>
                  </a:lnTo>
                  <a:lnTo>
                    <a:pt x="292" y="265"/>
                  </a:lnTo>
                  <a:lnTo>
                    <a:pt x="292" y="259"/>
                  </a:lnTo>
                  <a:lnTo>
                    <a:pt x="292" y="254"/>
                  </a:lnTo>
                  <a:lnTo>
                    <a:pt x="290" y="248"/>
                  </a:lnTo>
                  <a:lnTo>
                    <a:pt x="287" y="243"/>
                  </a:lnTo>
                  <a:lnTo>
                    <a:pt x="283" y="237"/>
                  </a:lnTo>
                  <a:lnTo>
                    <a:pt x="196" y="150"/>
                  </a:lnTo>
                  <a:lnTo>
                    <a:pt x="212" y="134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9" y="136"/>
                  </a:lnTo>
                  <a:lnTo>
                    <a:pt x="240" y="136"/>
                  </a:lnTo>
                  <a:lnTo>
                    <a:pt x="314" y="62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6" y="56"/>
                  </a:lnTo>
                  <a:lnTo>
                    <a:pt x="318" y="54"/>
                  </a:lnTo>
                  <a:lnTo>
                    <a:pt x="318" y="54"/>
                  </a:lnTo>
                  <a:lnTo>
                    <a:pt x="321" y="53"/>
                  </a:lnTo>
                  <a:lnTo>
                    <a:pt x="325" y="51"/>
                  </a:lnTo>
                  <a:lnTo>
                    <a:pt x="325" y="51"/>
                  </a:lnTo>
                  <a:lnTo>
                    <a:pt x="328" y="47"/>
                  </a:lnTo>
                  <a:lnTo>
                    <a:pt x="328" y="44"/>
                  </a:lnTo>
                  <a:lnTo>
                    <a:pt x="328" y="40"/>
                  </a:lnTo>
                  <a:lnTo>
                    <a:pt x="325" y="36"/>
                  </a:lnTo>
                  <a:lnTo>
                    <a:pt x="325" y="36"/>
                  </a:lnTo>
                  <a:close/>
                  <a:moveTo>
                    <a:pt x="263" y="252"/>
                  </a:moveTo>
                  <a:lnTo>
                    <a:pt x="263" y="252"/>
                  </a:lnTo>
                  <a:lnTo>
                    <a:pt x="269" y="254"/>
                  </a:lnTo>
                  <a:lnTo>
                    <a:pt x="272" y="256"/>
                  </a:lnTo>
                  <a:lnTo>
                    <a:pt x="276" y="259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2" y="272"/>
                  </a:lnTo>
                  <a:lnTo>
                    <a:pt x="269" y="276"/>
                  </a:lnTo>
                  <a:lnTo>
                    <a:pt x="263" y="276"/>
                  </a:lnTo>
                  <a:lnTo>
                    <a:pt x="263" y="276"/>
                  </a:lnTo>
                  <a:lnTo>
                    <a:pt x="260" y="276"/>
                  </a:lnTo>
                  <a:lnTo>
                    <a:pt x="256" y="272"/>
                  </a:lnTo>
                  <a:lnTo>
                    <a:pt x="252" y="268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52" y="259"/>
                  </a:lnTo>
                  <a:lnTo>
                    <a:pt x="256" y="256"/>
                  </a:lnTo>
                  <a:lnTo>
                    <a:pt x="260" y="254"/>
                  </a:lnTo>
                  <a:lnTo>
                    <a:pt x="263" y="252"/>
                  </a:lnTo>
                  <a:lnTo>
                    <a:pt x="263" y="252"/>
                  </a:lnTo>
                  <a:close/>
                  <a:moveTo>
                    <a:pt x="221" y="98"/>
                  </a:moveTo>
                  <a:lnTo>
                    <a:pt x="216" y="92"/>
                  </a:lnTo>
                  <a:lnTo>
                    <a:pt x="272" y="36"/>
                  </a:lnTo>
                  <a:lnTo>
                    <a:pt x="278" y="42"/>
                  </a:lnTo>
                  <a:lnTo>
                    <a:pt x="221" y="98"/>
                  </a:lnTo>
                  <a:close/>
                  <a:moveTo>
                    <a:pt x="240" y="116"/>
                  </a:moveTo>
                  <a:lnTo>
                    <a:pt x="234" y="111"/>
                  </a:lnTo>
                  <a:lnTo>
                    <a:pt x="290" y="54"/>
                  </a:lnTo>
                  <a:lnTo>
                    <a:pt x="296" y="60"/>
                  </a:lnTo>
                  <a:lnTo>
                    <a:pt x="240" y="1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27" name="Group 77"/>
            <p:cNvGrpSpPr/>
            <p:nvPr/>
          </p:nvGrpSpPr>
          <p:grpSpPr>
            <a:xfrm>
              <a:off x="8722321" y="2071211"/>
              <a:ext cx="525763" cy="402584"/>
              <a:chOff x="5552261" y="1554043"/>
              <a:chExt cx="363359" cy="278229"/>
            </a:xfrm>
            <a:grpFill/>
          </p:grpSpPr>
          <p:sp>
            <p:nvSpPr>
              <p:cNvPr id="72" name="Freeform 96"/>
              <p:cNvSpPr/>
              <p:nvPr/>
            </p:nvSpPr>
            <p:spPr bwMode="auto">
              <a:xfrm>
                <a:off x="5552261" y="1715997"/>
                <a:ext cx="363359" cy="116275"/>
              </a:xfrm>
              <a:custGeom>
                <a:avLst/>
                <a:gdLst/>
                <a:ahLst/>
                <a:cxnLst>
                  <a:cxn ang="0">
                    <a:pos x="211" y="31"/>
                  </a:cxn>
                  <a:cxn ang="0">
                    <a:pos x="140" y="31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96"/>
                  </a:cxn>
                  <a:cxn ang="0">
                    <a:pos x="0" y="96"/>
                  </a:cxn>
                  <a:cxn ang="0">
                    <a:pos x="2" y="102"/>
                  </a:cxn>
                  <a:cxn ang="0">
                    <a:pos x="4" y="107"/>
                  </a:cxn>
                  <a:cxn ang="0">
                    <a:pos x="9" y="111"/>
                  </a:cxn>
                  <a:cxn ang="0">
                    <a:pos x="17" y="112"/>
                  </a:cxn>
                  <a:cxn ang="0">
                    <a:pos x="334" y="112"/>
                  </a:cxn>
                  <a:cxn ang="0">
                    <a:pos x="334" y="112"/>
                  </a:cxn>
                  <a:cxn ang="0">
                    <a:pos x="341" y="111"/>
                  </a:cxn>
                  <a:cxn ang="0">
                    <a:pos x="347" y="107"/>
                  </a:cxn>
                  <a:cxn ang="0">
                    <a:pos x="350" y="102"/>
                  </a:cxn>
                  <a:cxn ang="0">
                    <a:pos x="350" y="96"/>
                  </a:cxn>
                  <a:cxn ang="0">
                    <a:pos x="350" y="0"/>
                  </a:cxn>
                  <a:cxn ang="0">
                    <a:pos x="211" y="0"/>
                  </a:cxn>
                  <a:cxn ang="0">
                    <a:pos x="211" y="31"/>
                  </a:cxn>
                </a:cxnLst>
                <a:rect l="0" t="0" r="r" b="b"/>
                <a:pathLst>
                  <a:path w="350" h="112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3" name="Freeform 97"/>
              <p:cNvSpPr>
                <a:spLocks noEditPoints="1"/>
              </p:cNvSpPr>
              <p:nvPr/>
            </p:nvSpPr>
            <p:spPr bwMode="auto">
              <a:xfrm>
                <a:off x="5552261" y="1554043"/>
                <a:ext cx="363359" cy="137038"/>
              </a:xfrm>
              <a:custGeom>
                <a:avLst/>
                <a:gdLst/>
                <a:ahLst/>
                <a:cxnLst>
                  <a:cxn ang="0">
                    <a:pos x="334" y="42"/>
                  </a:cxn>
                  <a:cxn ang="0">
                    <a:pos x="225" y="42"/>
                  </a:cxn>
                  <a:cxn ang="0">
                    <a:pos x="225" y="42"/>
                  </a:cxn>
                  <a:cxn ang="0">
                    <a:pos x="225" y="5"/>
                  </a:cxn>
                  <a:cxn ang="0">
                    <a:pos x="225" y="5"/>
                  </a:cxn>
                  <a:cxn ang="0">
                    <a:pos x="225" y="2"/>
                  </a:cxn>
                  <a:cxn ang="0">
                    <a:pos x="223" y="0"/>
                  </a:cxn>
                  <a:cxn ang="0">
                    <a:pos x="222" y="0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18" y="2"/>
                  </a:cxn>
                  <a:cxn ang="0">
                    <a:pos x="116" y="4"/>
                  </a:cxn>
                  <a:cxn ang="0">
                    <a:pos x="115" y="5"/>
                  </a:cxn>
                  <a:cxn ang="0">
                    <a:pos x="115" y="5"/>
                  </a:cxn>
                  <a:cxn ang="0">
                    <a:pos x="115" y="42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9" y="42"/>
                  </a:cxn>
                  <a:cxn ang="0">
                    <a:pos x="4" y="45"/>
                  </a:cxn>
                  <a:cxn ang="0">
                    <a:pos x="2" y="51"/>
                  </a:cxn>
                  <a:cxn ang="0">
                    <a:pos x="0" y="58"/>
                  </a:cxn>
                  <a:cxn ang="0">
                    <a:pos x="0" y="130"/>
                  </a:cxn>
                  <a:cxn ang="0">
                    <a:pos x="350" y="130"/>
                  </a:cxn>
                  <a:cxn ang="0">
                    <a:pos x="350" y="58"/>
                  </a:cxn>
                  <a:cxn ang="0">
                    <a:pos x="350" y="58"/>
                  </a:cxn>
                  <a:cxn ang="0">
                    <a:pos x="350" y="51"/>
                  </a:cxn>
                  <a:cxn ang="0">
                    <a:pos x="347" y="45"/>
                  </a:cxn>
                  <a:cxn ang="0">
                    <a:pos x="341" y="42"/>
                  </a:cxn>
                  <a:cxn ang="0">
                    <a:pos x="334" y="42"/>
                  </a:cxn>
                  <a:cxn ang="0">
                    <a:pos x="334" y="42"/>
                  </a:cxn>
                  <a:cxn ang="0">
                    <a:pos x="133" y="42"/>
                  </a:cxn>
                  <a:cxn ang="0">
                    <a:pos x="133" y="13"/>
                  </a:cxn>
                  <a:cxn ang="0">
                    <a:pos x="209" y="13"/>
                  </a:cxn>
                  <a:cxn ang="0">
                    <a:pos x="209" y="42"/>
                  </a:cxn>
                  <a:cxn ang="0">
                    <a:pos x="133" y="42"/>
                  </a:cxn>
                </a:cxnLst>
                <a:rect l="0" t="0" r="r" b="b"/>
                <a:pathLst>
                  <a:path w="350" h="13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4" name="Rectangle 98"/>
              <p:cNvSpPr>
                <a:spLocks noChangeArrowheads="1"/>
              </p:cNvSpPr>
              <p:nvPr/>
            </p:nvSpPr>
            <p:spPr bwMode="auto">
              <a:xfrm>
                <a:off x="5710062" y="1715997"/>
                <a:ext cx="45679" cy="186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28" name="Freeform 99"/>
            <p:cNvSpPr>
              <a:spLocks noEditPoints="1"/>
            </p:cNvSpPr>
            <p:nvPr/>
          </p:nvSpPr>
          <p:spPr bwMode="auto">
            <a:xfrm>
              <a:off x="7591425" y="2045986"/>
              <a:ext cx="293688" cy="469900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60" y="7"/>
                </a:cxn>
                <a:cxn ang="0">
                  <a:pos x="29" y="27"/>
                </a:cxn>
                <a:cxn ang="0">
                  <a:pos x="7" y="59"/>
                </a:cxn>
                <a:cxn ang="0">
                  <a:pos x="0" y="98"/>
                </a:cxn>
                <a:cxn ang="0">
                  <a:pos x="0" y="116"/>
                </a:cxn>
                <a:cxn ang="0">
                  <a:pos x="9" y="154"/>
                </a:cxn>
                <a:cxn ang="0">
                  <a:pos x="31" y="208"/>
                </a:cxn>
                <a:cxn ang="0">
                  <a:pos x="67" y="270"/>
                </a:cxn>
                <a:cxn ang="0">
                  <a:pos x="98" y="311"/>
                </a:cxn>
                <a:cxn ang="0">
                  <a:pos x="112" y="291"/>
                </a:cxn>
                <a:cxn ang="0">
                  <a:pos x="147" y="241"/>
                </a:cxn>
                <a:cxn ang="0">
                  <a:pos x="180" y="172"/>
                </a:cxn>
                <a:cxn ang="0">
                  <a:pos x="190" y="134"/>
                </a:cxn>
                <a:cxn ang="0">
                  <a:pos x="196" y="98"/>
                </a:cxn>
                <a:cxn ang="0">
                  <a:pos x="194" y="78"/>
                </a:cxn>
                <a:cxn ang="0">
                  <a:pos x="178" y="41"/>
                </a:cxn>
                <a:cxn ang="0">
                  <a:pos x="152" y="16"/>
                </a:cxn>
                <a:cxn ang="0">
                  <a:pos x="118" y="1"/>
                </a:cxn>
                <a:cxn ang="0">
                  <a:pos x="98" y="0"/>
                </a:cxn>
                <a:cxn ang="0">
                  <a:pos x="98" y="157"/>
                </a:cxn>
                <a:cxn ang="0">
                  <a:pos x="74" y="152"/>
                </a:cxn>
                <a:cxn ang="0">
                  <a:pos x="54" y="139"/>
                </a:cxn>
                <a:cxn ang="0">
                  <a:pos x="42" y="119"/>
                </a:cxn>
                <a:cxn ang="0">
                  <a:pos x="38" y="98"/>
                </a:cxn>
                <a:cxn ang="0">
                  <a:pos x="38" y="85"/>
                </a:cxn>
                <a:cxn ang="0">
                  <a:pos x="47" y="63"/>
                </a:cxn>
                <a:cxn ang="0">
                  <a:pos x="64" y="47"/>
                </a:cxn>
                <a:cxn ang="0">
                  <a:pos x="85" y="38"/>
                </a:cxn>
                <a:cxn ang="0">
                  <a:pos x="98" y="36"/>
                </a:cxn>
                <a:cxn ang="0">
                  <a:pos x="122" y="41"/>
                </a:cxn>
                <a:cxn ang="0">
                  <a:pos x="140" y="54"/>
                </a:cxn>
                <a:cxn ang="0">
                  <a:pos x="152" y="74"/>
                </a:cxn>
                <a:cxn ang="0">
                  <a:pos x="158" y="98"/>
                </a:cxn>
                <a:cxn ang="0">
                  <a:pos x="156" y="108"/>
                </a:cxn>
                <a:cxn ang="0">
                  <a:pos x="147" y="130"/>
                </a:cxn>
                <a:cxn ang="0">
                  <a:pos x="131" y="146"/>
                </a:cxn>
                <a:cxn ang="0">
                  <a:pos x="109" y="156"/>
                </a:cxn>
                <a:cxn ang="0">
                  <a:pos x="98" y="157"/>
                </a:cxn>
                <a:cxn ang="0">
                  <a:pos x="60" y="98"/>
                </a:cxn>
                <a:cxn ang="0">
                  <a:pos x="62" y="112"/>
                </a:cxn>
                <a:cxn ang="0">
                  <a:pos x="71" y="123"/>
                </a:cxn>
                <a:cxn ang="0">
                  <a:pos x="83" y="132"/>
                </a:cxn>
                <a:cxn ang="0">
                  <a:pos x="98" y="134"/>
                </a:cxn>
                <a:cxn ang="0">
                  <a:pos x="105" y="134"/>
                </a:cxn>
                <a:cxn ang="0">
                  <a:pos x="118" y="128"/>
                </a:cxn>
                <a:cxn ang="0">
                  <a:pos x="129" y="117"/>
                </a:cxn>
                <a:cxn ang="0">
                  <a:pos x="134" y="105"/>
                </a:cxn>
                <a:cxn ang="0">
                  <a:pos x="136" y="98"/>
                </a:cxn>
                <a:cxn ang="0">
                  <a:pos x="132" y="81"/>
                </a:cxn>
                <a:cxn ang="0">
                  <a:pos x="125" y="70"/>
                </a:cxn>
                <a:cxn ang="0">
                  <a:pos x="112" y="61"/>
                </a:cxn>
                <a:cxn ang="0">
                  <a:pos x="98" y="59"/>
                </a:cxn>
                <a:cxn ang="0">
                  <a:pos x="89" y="59"/>
                </a:cxn>
                <a:cxn ang="0">
                  <a:pos x="76" y="65"/>
                </a:cxn>
                <a:cxn ang="0">
                  <a:pos x="65" y="76"/>
                </a:cxn>
                <a:cxn ang="0">
                  <a:pos x="60" y="88"/>
                </a:cxn>
                <a:cxn ang="0">
                  <a:pos x="60" y="98"/>
                </a:cxn>
              </a:cxnLst>
              <a:rect l="0" t="0" r="r" b="b"/>
              <a:pathLst>
                <a:path w="196" h="311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100"/>
            <p:cNvSpPr/>
            <p:nvPr/>
          </p:nvSpPr>
          <p:spPr bwMode="auto">
            <a:xfrm>
              <a:off x="7524750" y="4036711"/>
              <a:ext cx="427038" cy="481013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30" name="Group 76"/>
            <p:cNvGrpSpPr/>
            <p:nvPr/>
          </p:nvGrpSpPr>
          <p:grpSpPr>
            <a:xfrm>
              <a:off x="8695280" y="1082875"/>
              <a:ext cx="579843" cy="402587"/>
              <a:chOff x="5533573" y="812792"/>
              <a:chExt cx="400733" cy="278229"/>
            </a:xfrm>
            <a:grpFill/>
          </p:grpSpPr>
          <p:sp>
            <p:nvSpPr>
              <p:cNvPr id="69" name="Freeform 101"/>
              <p:cNvSpPr/>
              <p:nvPr/>
            </p:nvSpPr>
            <p:spPr bwMode="auto">
              <a:xfrm>
                <a:off x="5730826" y="962288"/>
                <a:ext cx="93436" cy="128733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0" y="34"/>
                  </a:cxn>
                  <a:cxn ang="0">
                    <a:pos x="14" y="52"/>
                  </a:cxn>
                  <a:cxn ang="0">
                    <a:pos x="23" y="74"/>
                  </a:cxn>
                  <a:cxn ang="0">
                    <a:pos x="30" y="96"/>
                  </a:cxn>
                  <a:cxn ang="0">
                    <a:pos x="30" y="109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32" y="123"/>
                  </a:cxn>
                  <a:cxn ang="0">
                    <a:pos x="32" y="123"/>
                  </a:cxn>
                  <a:cxn ang="0">
                    <a:pos x="34" y="123"/>
                  </a:cxn>
                  <a:cxn ang="0">
                    <a:pos x="87" y="123"/>
                  </a:cxn>
                  <a:cxn ang="0">
                    <a:pos x="87" y="123"/>
                  </a:cxn>
                  <a:cxn ang="0">
                    <a:pos x="88" y="121"/>
                  </a:cxn>
                  <a:cxn ang="0">
                    <a:pos x="90" y="120"/>
                  </a:cxn>
                  <a:cxn ang="0">
                    <a:pos x="90" y="120"/>
                  </a:cxn>
                  <a:cxn ang="0">
                    <a:pos x="88" y="103"/>
                  </a:cxn>
                  <a:cxn ang="0">
                    <a:pos x="87" y="87"/>
                  </a:cxn>
                  <a:cxn ang="0">
                    <a:pos x="83" y="71"/>
                  </a:cxn>
                  <a:cxn ang="0">
                    <a:pos x="78" y="54"/>
                  </a:cxn>
                  <a:cxn ang="0">
                    <a:pos x="72" y="40"/>
                  </a:cxn>
                  <a:cxn ang="0">
                    <a:pos x="65" y="25"/>
                  </a:cxn>
                  <a:cxn ang="0">
                    <a:pos x="56" y="13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4" y="5"/>
                  </a:cxn>
                  <a:cxn ang="0">
                    <a:pos x="21" y="14"/>
                  </a:cxn>
                  <a:cxn ang="0">
                    <a:pos x="10" y="23"/>
                  </a:cxn>
                  <a:cxn ang="0">
                    <a:pos x="0" y="34"/>
                  </a:cxn>
                  <a:cxn ang="0">
                    <a:pos x="0" y="34"/>
                  </a:cxn>
                </a:cxnLst>
                <a:rect l="0" t="0" r="r" b="b"/>
                <a:pathLst>
                  <a:path w="90" h="123">
                    <a:moveTo>
                      <a:pt x="0" y="34"/>
                    </a:moveTo>
                    <a:lnTo>
                      <a:pt x="0" y="34"/>
                    </a:lnTo>
                    <a:lnTo>
                      <a:pt x="14" y="52"/>
                    </a:lnTo>
                    <a:lnTo>
                      <a:pt x="23" y="74"/>
                    </a:lnTo>
                    <a:lnTo>
                      <a:pt x="30" y="96"/>
                    </a:lnTo>
                    <a:lnTo>
                      <a:pt x="30" y="109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32" y="123"/>
                    </a:lnTo>
                    <a:lnTo>
                      <a:pt x="32" y="123"/>
                    </a:lnTo>
                    <a:lnTo>
                      <a:pt x="34" y="123"/>
                    </a:lnTo>
                    <a:lnTo>
                      <a:pt x="87" y="123"/>
                    </a:lnTo>
                    <a:lnTo>
                      <a:pt x="87" y="123"/>
                    </a:lnTo>
                    <a:lnTo>
                      <a:pt x="88" y="121"/>
                    </a:lnTo>
                    <a:lnTo>
                      <a:pt x="90" y="120"/>
                    </a:lnTo>
                    <a:lnTo>
                      <a:pt x="90" y="120"/>
                    </a:lnTo>
                    <a:lnTo>
                      <a:pt x="88" y="103"/>
                    </a:lnTo>
                    <a:lnTo>
                      <a:pt x="87" y="87"/>
                    </a:lnTo>
                    <a:lnTo>
                      <a:pt x="83" y="71"/>
                    </a:lnTo>
                    <a:lnTo>
                      <a:pt x="78" y="54"/>
                    </a:lnTo>
                    <a:lnTo>
                      <a:pt x="72" y="40"/>
                    </a:lnTo>
                    <a:lnTo>
                      <a:pt x="65" y="25"/>
                    </a:lnTo>
                    <a:lnTo>
                      <a:pt x="56" y="1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4" y="5"/>
                    </a:lnTo>
                    <a:lnTo>
                      <a:pt x="21" y="14"/>
                    </a:lnTo>
                    <a:lnTo>
                      <a:pt x="10" y="23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0" name="Freeform 102"/>
              <p:cNvSpPr/>
              <p:nvPr/>
            </p:nvSpPr>
            <p:spPr bwMode="auto">
              <a:xfrm>
                <a:off x="5533573" y="814869"/>
                <a:ext cx="182717" cy="151573"/>
              </a:xfrm>
              <a:custGeom>
                <a:avLst/>
                <a:gdLst/>
                <a:ahLst/>
                <a:cxnLst>
                  <a:cxn ang="0">
                    <a:pos x="178" y="71"/>
                  </a:cxn>
                  <a:cxn ang="0">
                    <a:pos x="178" y="71"/>
                  </a:cxn>
                  <a:cxn ang="0">
                    <a:pos x="154" y="58"/>
                  </a:cxn>
                  <a:cxn ang="0">
                    <a:pos x="131" y="49"/>
                  </a:cxn>
                  <a:cxn ang="0">
                    <a:pos x="104" y="44"/>
                  </a:cxn>
                  <a:cxn ang="0">
                    <a:pos x="76" y="42"/>
                  </a:cxn>
                  <a:cxn ang="0">
                    <a:pos x="76" y="2"/>
                  </a:cxn>
                  <a:cxn ang="0">
                    <a:pos x="76" y="2"/>
                  </a:cxn>
                  <a:cxn ang="0">
                    <a:pos x="75" y="0"/>
                  </a:cxn>
                  <a:cxn ang="0">
                    <a:pos x="75" y="0"/>
                  </a:cxn>
                  <a:cxn ang="0">
                    <a:pos x="73" y="0"/>
                  </a:cxn>
                  <a:cxn ang="0">
                    <a:pos x="2" y="71"/>
                  </a:cxn>
                  <a:cxn ang="0">
                    <a:pos x="2" y="71"/>
                  </a:cxn>
                  <a:cxn ang="0">
                    <a:pos x="0" y="73"/>
                  </a:cxn>
                  <a:cxn ang="0">
                    <a:pos x="2" y="75"/>
                  </a:cxn>
                  <a:cxn ang="0">
                    <a:pos x="73" y="145"/>
                  </a:cxn>
                  <a:cxn ang="0">
                    <a:pos x="73" y="145"/>
                  </a:cxn>
                  <a:cxn ang="0">
                    <a:pos x="75" y="145"/>
                  </a:cxn>
                  <a:cxn ang="0">
                    <a:pos x="75" y="145"/>
                  </a:cxn>
                  <a:cxn ang="0">
                    <a:pos x="76" y="144"/>
                  </a:cxn>
                  <a:cxn ang="0">
                    <a:pos x="76" y="100"/>
                  </a:cxn>
                  <a:cxn ang="0">
                    <a:pos x="76" y="100"/>
                  </a:cxn>
                  <a:cxn ang="0">
                    <a:pos x="91" y="100"/>
                  </a:cxn>
                  <a:cxn ang="0">
                    <a:pos x="105" y="102"/>
                  </a:cxn>
                  <a:cxn ang="0">
                    <a:pos x="118" y="107"/>
                  </a:cxn>
                  <a:cxn ang="0">
                    <a:pos x="133" y="113"/>
                  </a:cxn>
                  <a:cxn ang="0">
                    <a:pos x="133" y="113"/>
                  </a:cxn>
                  <a:cxn ang="0">
                    <a:pos x="142" y="100"/>
                  </a:cxn>
                  <a:cxn ang="0">
                    <a:pos x="153" y="89"/>
                  </a:cxn>
                  <a:cxn ang="0">
                    <a:pos x="165" y="80"/>
                  </a:cxn>
                  <a:cxn ang="0">
                    <a:pos x="178" y="71"/>
                  </a:cxn>
                  <a:cxn ang="0">
                    <a:pos x="178" y="71"/>
                  </a:cxn>
                </a:cxnLst>
                <a:rect l="0" t="0" r="r" b="b"/>
                <a:pathLst>
                  <a:path w="178" h="145">
                    <a:moveTo>
                      <a:pt x="178" y="71"/>
                    </a:moveTo>
                    <a:lnTo>
                      <a:pt x="178" y="71"/>
                    </a:lnTo>
                    <a:lnTo>
                      <a:pt x="154" y="58"/>
                    </a:lnTo>
                    <a:lnTo>
                      <a:pt x="131" y="49"/>
                    </a:lnTo>
                    <a:lnTo>
                      <a:pt x="104" y="44"/>
                    </a:lnTo>
                    <a:lnTo>
                      <a:pt x="76" y="42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3" y="0"/>
                    </a:lnTo>
                    <a:lnTo>
                      <a:pt x="2" y="71"/>
                    </a:lnTo>
                    <a:lnTo>
                      <a:pt x="2" y="71"/>
                    </a:lnTo>
                    <a:lnTo>
                      <a:pt x="0" y="73"/>
                    </a:lnTo>
                    <a:lnTo>
                      <a:pt x="2" y="75"/>
                    </a:lnTo>
                    <a:lnTo>
                      <a:pt x="73" y="145"/>
                    </a:lnTo>
                    <a:lnTo>
                      <a:pt x="73" y="145"/>
                    </a:lnTo>
                    <a:lnTo>
                      <a:pt x="75" y="145"/>
                    </a:lnTo>
                    <a:lnTo>
                      <a:pt x="75" y="145"/>
                    </a:lnTo>
                    <a:lnTo>
                      <a:pt x="76" y="144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91" y="100"/>
                    </a:lnTo>
                    <a:lnTo>
                      <a:pt x="105" y="102"/>
                    </a:lnTo>
                    <a:lnTo>
                      <a:pt x="118" y="107"/>
                    </a:lnTo>
                    <a:lnTo>
                      <a:pt x="133" y="113"/>
                    </a:lnTo>
                    <a:lnTo>
                      <a:pt x="133" y="113"/>
                    </a:lnTo>
                    <a:lnTo>
                      <a:pt x="142" y="100"/>
                    </a:lnTo>
                    <a:lnTo>
                      <a:pt x="153" y="89"/>
                    </a:lnTo>
                    <a:lnTo>
                      <a:pt x="165" y="80"/>
                    </a:lnTo>
                    <a:lnTo>
                      <a:pt x="178" y="71"/>
                    </a:lnTo>
                    <a:lnTo>
                      <a:pt x="178" y="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1" name="Freeform 103"/>
              <p:cNvSpPr/>
              <p:nvPr/>
            </p:nvSpPr>
            <p:spPr bwMode="auto">
              <a:xfrm>
                <a:off x="5620779" y="812792"/>
                <a:ext cx="313527" cy="278228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31" name="Freeform 104"/>
            <p:cNvSpPr>
              <a:spLocks noEditPoints="1"/>
            </p:cNvSpPr>
            <p:nvPr/>
          </p:nvSpPr>
          <p:spPr bwMode="auto">
            <a:xfrm>
              <a:off x="8751888" y="3074686"/>
              <a:ext cx="466725" cy="452438"/>
            </a:xfrm>
            <a:custGeom>
              <a:avLst/>
              <a:gdLst/>
              <a:ahLst/>
              <a:cxnLst>
                <a:cxn ang="0">
                  <a:pos x="243" y="45"/>
                </a:cxn>
                <a:cxn ang="0">
                  <a:pos x="243" y="20"/>
                </a:cxn>
                <a:cxn ang="0">
                  <a:pos x="238" y="6"/>
                </a:cxn>
                <a:cxn ang="0">
                  <a:pos x="221" y="0"/>
                </a:cxn>
                <a:cxn ang="0">
                  <a:pos x="214" y="2"/>
                </a:cxn>
                <a:cxn ang="0">
                  <a:pos x="203" y="13"/>
                </a:cxn>
                <a:cxn ang="0">
                  <a:pos x="202" y="45"/>
                </a:cxn>
                <a:cxn ang="0">
                  <a:pos x="109" y="20"/>
                </a:cxn>
                <a:cxn ang="0">
                  <a:pos x="107" y="13"/>
                </a:cxn>
                <a:cxn ang="0">
                  <a:pos x="96" y="2"/>
                </a:cxn>
                <a:cxn ang="0">
                  <a:pos x="87" y="0"/>
                </a:cxn>
                <a:cxn ang="0">
                  <a:pos x="73" y="6"/>
                </a:cxn>
                <a:cxn ang="0">
                  <a:pos x="67" y="20"/>
                </a:cxn>
                <a:cxn ang="0">
                  <a:pos x="17" y="45"/>
                </a:cxn>
                <a:cxn ang="0">
                  <a:pos x="9" y="47"/>
                </a:cxn>
                <a:cxn ang="0">
                  <a:pos x="2" y="54"/>
                </a:cxn>
                <a:cxn ang="0">
                  <a:pos x="0" y="287"/>
                </a:cxn>
                <a:cxn ang="0">
                  <a:pos x="2" y="292"/>
                </a:cxn>
                <a:cxn ang="0">
                  <a:pos x="9" y="301"/>
                </a:cxn>
                <a:cxn ang="0">
                  <a:pos x="294" y="301"/>
                </a:cxn>
                <a:cxn ang="0">
                  <a:pos x="301" y="301"/>
                </a:cxn>
                <a:cxn ang="0">
                  <a:pos x="308" y="292"/>
                </a:cxn>
                <a:cxn ang="0">
                  <a:pos x="310" y="62"/>
                </a:cxn>
                <a:cxn ang="0">
                  <a:pos x="308" y="54"/>
                </a:cxn>
                <a:cxn ang="0">
                  <a:pos x="301" y="47"/>
                </a:cxn>
                <a:cxn ang="0">
                  <a:pos x="294" y="45"/>
                </a:cxn>
                <a:cxn ang="0">
                  <a:pos x="145" y="156"/>
                </a:cxn>
                <a:cxn ang="0">
                  <a:pos x="96" y="114"/>
                </a:cxn>
                <a:cxn ang="0">
                  <a:pos x="165" y="114"/>
                </a:cxn>
                <a:cxn ang="0">
                  <a:pos x="214" y="156"/>
                </a:cxn>
                <a:cxn ang="0">
                  <a:pos x="165" y="114"/>
                </a:cxn>
                <a:cxn ang="0">
                  <a:pos x="75" y="156"/>
                </a:cxn>
                <a:cxn ang="0">
                  <a:pos x="31" y="114"/>
                </a:cxn>
                <a:cxn ang="0">
                  <a:pos x="75" y="178"/>
                </a:cxn>
                <a:cxn ang="0">
                  <a:pos x="31" y="209"/>
                </a:cxn>
                <a:cxn ang="0">
                  <a:pos x="75" y="178"/>
                </a:cxn>
                <a:cxn ang="0">
                  <a:pos x="145" y="178"/>
                </a:cxn>
                <a:cxn ang="0">
                  <a:pos x="96" y="209"/>
                </a:cxn>
                <a:cxn ang="0">
                  <a:pos x="145" y="229"/>
                </a:cxn>
                <a:cxn ang="0">
                  <a:pos x="96" y="270"/>
                </a:cxn>
                <a:cxn ang="0">
                  <a:pos x="145" y="229"/>
                </a:cxn>
                <a:cxn ang="0">
                  <a:pos x="214" y="229"/>
                </a:cxn>
                <a:cxn ang="0">
                  <a:pos x="165" y="270"/>
                </a:cxn>
                <a:cxn ang="0">
                  <a:pos x="165" y="209"/>
                </a:cxn>
                <a:cxn ang="0">
                  <a:pos x="214" y="178"/>
                </a:cxn>
                <a:cxn ang="0">
                  <a:pos x="165" y="209"/>
                </a:cxn>
                <a:cxn ang="0">
                  <a:pos x="279" y="178"/>
                </a:cxn>
                <a:cxn ang="0">
                  <a:pos x="236" y="209"/>
                </a:cxn>
                <a:cxn ang="0">
                  <a:pos x="236" y="156"/>
                </a:cxn>
                <a:cxn ang="0">
                  <a:pos x="279" y="114"/>
                </a:cxn>
                <a:cxn ang="0">
                  <a:pos x="236" y="156"/>
                </a:cxn>
                <a:cxn ang="0">
                  <a:pos x="75" y="229"/>
                </a:cxn>
                <a:cxn ang="0">
                  <a:pos x="31" y="270"/>
                </a:cxn>
                <a:cxn ang="0">
                  <a:pos x="236" y="270"/>
                </a:cxn>
                <a:cxn ang="0">
                  <a:pos x="279" y="229"/>
                </a:cxn>
                <a:cxn ang="0">
                  <a:pos x="236" y="270"/>
                </a:cxn>
              </a:cxnLst>
              <a:rect l="0" t="0" r="r" b="b"/>
              <a:pathLst>
                <a:path w="310" h="301">
                  <a:moveTo>
                    <a:pt x="294" y="45"/>
                  </a:moveTo>
                  <a:lnTo>
                    <a:pt x="243" y="45"/>
                  </a:lnTo>
                  <a:lnTo>
                    <a:pt x="243" y="20"/>
                  </a:lnTo>
                  <a:lnTo>
                    <a:pt x="243" y="20"/>
                  </a:lnTo>
                  <a:lnTo>
                    <a:pt x="241" y="13"/>
                  </a:lnTo>
                  <a:lnTo>
                    <a:pt x="238" y="6"/>
                  </a:lnTo>
                  <a:lnTo>
                    <a:pt x="231" y="2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4" y="2"/>
                  </a:lnTo>
                  <a:lnTo>
                    <a:pt x="207" y="6"/>
                  </a:lnTo>
                  <a:lnTo>
                    <a:pt x="203" y="13"/>
                  </a:lnTo>
                  <a:lnTo>
                    <a:pt x="202" y="20"/>
                  </a:lnTo>
                  <a:lnTo>
                    <a:pt x="202" y="45"/>
                  </a:lnTo>
                  <a:lnTo>
                    <a:pt x="109" y="45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7" y="13"/>
                  </a:lnTo>
                  <a:lnTo>
                    <a:pt x="102" y="6"/>
                  </a:lnTo>
                  <a:lnTo>
                    <a:pt x="96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0" y="2"/>
                  </a:lnTo>
                  <a:lnTo>
                    <a:pt x="73" y="6"/>
                  </a:lnTo>
                  <a:lnTo>
                    <a:pt x="69" y="13"/>
                  </a:lnTo>
                  <a:lnTo>
                    <a:pt x="67" y="20"/>
                  </a:lnTo>
                  <a:lnTo>
                    <a:pt x="67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9" y="47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0" y="62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2" y="292"/>
                  </a:lnTo>
                  <a:lnTo>
                    <a:pt x="4" y="297"/>
                  </a:lnTo>
                  <a:lnTo>
                    <a:pt x="9" y="301"/>
                  </a:lnTo>
                  <a:lnTo>
                    <a:pt x="17" y="301"/>
                  </a:lnTo>
                  <a:lnTo>
                    <a:pt x="294" y="301"/>
                  </a:lnTo>
                  <a:lnTo>
                    <a:pt x="294" y="301"/>
                  </a:lnTo>
                  <a:lnTo>
                    <a:pt x="301" y="301"/>
                  </a:lnTo>
                  <a:lnTo>
                    <a:pt x="305" y="297"/>
                  </a:lnTo>
                  <a:lnTo>
                    <a:pt x="308" y="292"/>
                  </a:lnTo>
                  <a:lnTo>
                    <a:pt x="310" y="287"/>
                  </a:lnTo>
                  <a:lnTo>
                    <a:pt x="310" y="62"/>
                  </a:lnTo>
                  <a:lnTo>
                    <a:pt x="310" y="62"/>
                  </a:lnTo>
                  <a:lnTo>
                    <a:pt x="308" y="54"/>
                  </a:lnTo>
                  <a:lnTo>
                    <a:pt x="305" y="51"/>
                  </a:lnTo>
                  <a:lnTo>
                    <a:pt x="301" y="47"/>
                  </a:lnTo>
                  <a:lnTo>
                    <a:pt x="294" y="45"/>
                  </a:lnTo>
                  <a:lnTo>
                    <a:pt x="294" y="45"/>
                  </a:lnTo>
                  <a:close/>
                  <a:moveTo>
                    <a:pt x="145" y="114"/>
                  </a:moveTo>
                  <a:lnTo>
                    <a:pt x="145" y="156"/>
                  </a:lnTo>
                  <a:lnTo>
                    <a:pt x="96" y="156"/>
                  </a:lnTo>
                  <a:lnTo>
                    <a:pt x="96" y="114"/>
                  </a:lnTo>
                  <a:lnTo>
                    <a:pt x="145" y="114"/>
                  </a:lnTo>
                  <a:close/>
                  <a:moveTo>
                    <a:pt x="165" y="114"/>
                  </a:moveTo>
                  <a:lnTo>
                    <a:pt x="214" y="114"/>
                  </a:lnTo>
                  <a:lnTo>
                    <a:pt x="214" y="156"/>
                  </a:lnTo>
                  <a:lnTo>
                    <a:pt x="165" y="156"/>
                  </a:lnTo>
                  <a:lnTo>
                    <a:pt x="165" y="114"/>
                  </a:lnTo>
                  <a:close/>
                  <a:moveTo>
                    <a:pt x="75" y="114"/>
                  </a:moveTo>
                  <a:lnTo>
                    <a:pt x="75" y="156"/>
                  </a:lnTo>
                  <a:lnTo>
                    <a:pt x="31" y="156"/>
                  </a:lnTo>
                  <a:lnTo>
                    <a:pt x="31" y="114"/>
                  </a:lnTo>
                  <a:lnTo>
                    <a:pt x="75" y="114"/>
                  </a:lnTo>
                  <a:close/>
                  <a:moveTo>
                    <a:pt x="75" y="178"/>
                  </a:moveTo>
                  <a:lnTo>
                    <a:pt x="75" y="209"/>
                  </a:lnTo>
                  <a:lnTo>
                    <a:pt x="31" y="209"/>
                  </a:lnTo>
                  <a:lnTo>
                    <a:pt x="31" y="178"/>
                  </a:lnTo>
                  <a:lnTo>
                    <a:pt x="75" y="178"/>
                  </a:lnTo>
                  <a:close/>
                  <a:moveTo>
                    <a:pt x="96" y="178"/>
                  </a:moveTo>
                  <a:lnTo>
                    <a:pt x="145" y="178"/>
                  </a:lnTo>
                  <a:lnTo>
                    <a:pt x="145" y="209"/>
                  </a:lnTo>
                  <a:lnTo>
                    <a:pt x="96" y="209"/>
                  </a:lnTo>
                  <a:lnTo>
                    <a:pt x="96" y="178"/>
                  </a:lnTo>
                  <a:close/>
                  <a:moveTo>
                    <a:pt x="145" y="229"/>
                  </a:moveTo>
                  <a:lnTo>
                    <a:pt x="145" y="270"/>
                  </a:lnTo>
                  <a:lnTo>
                    <a:pt x="96" y="270"/>
                  </a:lnTo>
                  <a:lnTo>
                    <a:pt x="96" y="229"/>
                  </a:lnTo>
                  <a:lnTo>
                    <a:pt x="145" y="229"/>
                  </a:lnTo>
                  <a:close/>
                  <a:moveTo>
                    <a:pt x="165" y="229"/>
                  </a:moveTo>
                  <a:lnTo>
                    <a:pt x="214" y="229"/>
                  </a:lnTo>
                  <a:lnTo>
                    <a:pt x="214" y="270"/>
                  </a:lnTo>
                  <a:lnTo>
                    <a:pt x="165" y="270"/>
                  </a:lnTo>
                  <a:lnTo>
                    <a:pt x="165" y="229"/>
                  </a:lnTo>
                  <a:close/>
                  <a:moveTo>
                    <a:pt x="165" y="209"/>
                  </a:moveTo>
                  <a:lnTo>
                    <a:pt x="165" y="178"/>
                  </a:lnTo>
                  <a:lnTo>
                    <a:pt x="214" y="178"/>
                  </a:lnTo>
                  <a:lnTo>
                    <a:pt x="214" y="209"/>
                  </a:lnTo>
                  <a:lnTo>
                    <a:pt x="165" y="209"/>
                  </a:lnTo>
                  <a:close/>
                  <a:moveTo>
                    <a:pt x="236" y="178"/>
                  </a:moveTo>
                  <a:lnTo>
                    <a:pt x="279" y="178"/>
                  </a:lnTo>
                  <a:lnTo>
                    <a:pt x="279" y="209"/>
                  </a:lnTo>
                  <a:lnTo>
                    <a:pt x="236" y="209"/>
                  </a:lnTo>
                  <a:lnTo>
                    <a:pt x="236" y="178"/>
                  </a:lnTo>
                  <a:close/>
                  <a:moveTo>
                    <a:pt x="236" y="156"/>
                  </a:moveTo>
                  <a:lnTo>
                    <a:pt x="236" y="114"/>
                  </a:lnTo>
                  <a:lnTo>
                    <a:pt x="279" y="114"/>
                  </a:lnTo>
                  <a:lnTo>
                    <a:pt x="279" y="156"/>
                  </a:lnTo>
                  <a:lnTo>
                    <a:pt x="236" y="156"/>
                  </a:lnTo>
                  <a:close/>
                  <a:moveTo>
                    <a:pt x="31" y="229"/>
                  </a:moveTo>
                  <a:lnTo>
                    <a:pt x="75" y="229"/>
                  </a:lnTo>
                  <a:lnTo>
                    <a:pt x="75" y="270"/>
                  </a:lnTo>
                  <a:lnTo>
                    <a:pt x="31" y="270"/>
                  </a:lnTo>
                  <a:lnTo>
                    <a:pt x="31" y="229"/>
                  </a:lnTo>
                  <a:close/>
                  <a:moveTo>
                    <a:pt x="236" y="270"/>
                  </a:moveTo>
                  <a:lnTo>
                    <a:pt x="236" y="229"/>
                  </a:lnTo>
                  <a:lnTo>
                    <a:pt x="279" y="229"/>
                  </a:lnTo>
                  <a:lnTo>
                    <a:pt x="279" y="270"/>
                  </a:lnTo>
                  <a:lnTo>
                    <a:pt x="236" y="2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Freeform 105"/>
            <p:cNvSpPr/>
            <p:nvPr/>
          </p:nvSpPr>
          <p:spPr bwMode="auto">
            <a:xfrm>
              <a:off x="7539038" y="5078111"/>
              <a:ext cx="393700" cy="393700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106"/>
            <p:cNvSpPr>
              <a:spLocks noEditPoints="1"/>
            </p:cNvSpPr>
            <p:nvPr/>
          </p:nvSpPr>
          <p:spPr bwMode="auto">
            <a:xfrm>
              <a:off x="2576513" y="4098624"/>
              <a:ext cx="517525" cy="38417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0"/>
                </a:cxn>
                <a:cxn ang="0">
                  <a:pos x="18" y="7"/>
                </a:cxn>
                <a:cxn ang="0">
                  <a:pos x="7" y="18"/>
                </a:cxn>
                <a:cxn ang="0">
                  <a:pos x="0" y="33"/>
                </a:cxn>
                <a:cxn ang="0">
                  <a:pos x="0" y="214"/>
                </a:cxn>
                <a:cxn ang="0">
                  <a:pos x="0" y="221"/>
                </a:cxn>
                <a:cxn ang="0">
                  <a:pos x="7" y="237"/>
                </a:cxn>
                <a:cxn ang="0">
                  <a:pos x="18" y="248"/>
                </a:cxn>
                <a:cxn ang="0">
                  <a:pos x="34" y="256"/>
                </a:cxn>
                <a:cxn ang="0">
                  <a:pos x="299" y="256"/>
                </a:cxn>
                <a:cxn ang="0">
                  <a:pos x="308" y="256"/>
                </a:cxn>
                <a:cxn ang="0">
                  <a:pos x="322" y="248"/>
                </a:cxn>
                <a:cxn ang="0">
                  <a:pos x="335" y="237"/>
                </a:cxn>
                <a:cxn ang="0">
                  <a:pos x="340" y="221"/>
                </a:cxn>
                <a:cxn ang="0">
                  <a:pos x="342" y="42"/>
                </a:cxn>
                <a:cxn ang="0">
                  <a:pos x="340" y="33"/>
                </a:cxn>
                <a:cxn ang="0">
                  <a:pos x="335" y="18"/>
                </a:cxn>
                <a:cxn ang="0">
                  <a:pos x="322" y="7"/>
                </a:cxn>
                <a:cxn ang="0">
                  <a:pos x="308" y="0"/>
                </a:cxn>
                <a:cxn ang="0">
                  <a:pos x="299" y="0"/>
                </a:cxn>
                <a:cxn ang="0">
                  <a:pos x="319" y="36"/>
                </a:cxn>
                <a:cxn ang="0">
                  <a:pos x="320" y="42"/>
                </a:cxn>
                <a:cxn ang="0">
                  <a:pos x="320" y="214"/>
                </a:cxn>
                <a:cxn ang="0">
                  <a:pos x="228" y="114"/>
                </a:cxn>
                <a:cxn ang="0">
                  <a:pos x="299" y="20"/>
                </a:cxn>
                <a:cxn ang="0">
                  <a:pos x="170" y="134"/>
                </a:cxn>
                <a:cxn ang="0">
                  <a:pos x="38" y="22"/>
                </a:cxn>
                <a:cxn ang="0">
                  <a:pos x="299" y="20"/>
                </a:cxn>
                <a:cxn ang="0">
                  <a:pos x="21" y="218"/>
                </a:cxn>
                <a:cxn ang="0">
                  <a:pos x="21" y="42"/>
                </a:cxn>
                <a:cxn ang="0">
                  <a:pos x="21" y="36"/>
                </a:cxn>
                <a:cxn ang="0">
                  <a:pos x="21" y="218"/>
                </a:cxn>
                <a:cxn ang="0">
                  <a:pos x="41" y="234"/>
                </a:cxn>
                <a:cxn ang="0">
                  <a:pos x="128" y="127"/>
                </a:cxn>
                <a:cxn ang="0">
                  <a:pos x="163" y="158"/>
                </a:cxn>
                <a:cxn ang="0">
                  <a:pos x="170" y="160"/>
                </a:cxn>
                <a:cxn ang="0">
                  <a:pos x="174" y="160"/>
                </a:cxn>
                <a:cxn ang="0">
                  <a:pos x="212" y="127"/>
                </a:cxn>
                <a:cxn ang="0">
                  <a:pos x="306" y="234"/>
                </a:cxn>
                <a:cxn ang="0">
                  <a:pos x="41" y="234"/>
                </a:cxn>
              </a:cxnLst>
              <a:rect l="0" t="0" r="r" b="b"/>
              <a:pathLst>
                <a:path w="342" h="256">
                  <a:moveTo>
                    <a:pt x="299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25" y="2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21"/>
                  </a:lnTo>
                  <a:lnTo>
                    <a:pt x="3" y="230"/>
                  </a:lnTo>
                  <a:lnTo>
                    <a:pt x="7" y="237"/>
                  </a:lnTo>
                  <a:lnTo>
                    <a:pt x="12" y="243"/>
                  </a:lnTo>
                  <a:lnTo>
                    <a:pt x="18" y="248"/>
                  </a:lnTo>
                  <a:lnTo>
                    <a:pt x="25" y="252"/>
                  </a:lnTo>
                  <a:lnTo>
                    <a:pt x="34" y="256"/>
                  </a:lnTo>
                  <a:lnTo>
                    <a:pt x="41" y="256"/>
                  </a:lnTo>
                  <a:lnTo>
                    <a:pt x="299" y="256"/>
                  </a:lnTo>
                  <a:lnTo>
                    <a:pt x="299" y="256"/>
                  </a:lnTo>
                  <a:lnTo>
                    <a:pt x="308" y="256"/>
                  </a:lnTo>
                  <a:lnTo>
                    <a:pt x="315" y="252"/>
                  </a:lnTo>
                  <a:lnTo>
                    <a:pt x="322" y="248"/>
                  </a:lnTo>
                  <a:lnTo>
                    <a:pt x="330" y="243"/>
                  </a:lnTo>
                  <a:lnTo>
                    <a:pt x="335" y="237"/>
                  </a:lnTo>
                  <a:lnTo>
                    <a:pt x="339" y="230"/>
                  </a:lnTo>
                  <a:lnTo>
                    <a:pt x="340" y="221"/>
                  </a:lnTo>
                  <a:lnTo>
                    <a:pt x="342" y="214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0" y="33"/>
                  </a:lnTo>
                  <a:lnTo>
                    <a:pt x="339" y="25"/>
                  </a:lnTo>
                  <a:lnTo>
                    <a:pt x="335" y="18"/>
                  </a:lnTo>
                  <a:lnTo>
                    <a:pt x="330" y="11"/>
                  </a:lnTo>
                  <a:lnTo>
                    <a:pt x="322" y="7"/>
                  </a:lnTo>
                  <a:lnTo>
                    <a:pt x="315" y="2"/>
                  </a:lnTo>
                  <a:lnTo>
                    <a:pt x="308" y="0"/>
                  </a:lnTo>
                  <a:lnTo>
                    <a:pt x="299" y="0"/>
                  </a:lnTo>
                  <a:lnTo>
                    <a:pt x="299" y="0"/>
                  </a:lnTo>
                  <a:close/>
                  <a:moveTo>
                    <a:pt x="228" y="114"/>
                  </a:moveTo>
                  <a:lnTo>
                    <a:pt x="319" y="36"/>
                  </a:lnTo>
                  <a:lnTo>
                    <a:pt x="319" y="36"/>
                  </a:lnTo>
                  <a:lnTo>
                    <a:pt x="320" y="4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8"/>
                  </a:lnTo>
                  <a:lnTo>
                    <a:pt x="228" y="114"/>
                  </a:lnTo>
                  <a:close/>
                  <a:moveTo>
                    <a:pt x="299" y="20"/>
                  </a:moveTo>
                  <a:lnTo>
                    <a:pt x="299" y="20"/>
                  </a:lnTo>
                  <a:lnTo>
                    <a:pt x="302" y="22"/>
                  </a:lnTo>
                  <a:lnTo>
                    <a:pt x="170" y="134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41" y="20"/>
                  </a:lnTo>
                  <a:lnTo>
                    <a:pt x="299" y="20"/>
                  </a:lnTo>
                  <a:close/>
                  <a:moveTo>
                    <a:pt x="21" y="218"/>
                  </a:moveTo>
                  <a:lnTo>
                    <a:pt x="21" y="218"/>
                  </a:lnTo>
                  <a:lnTo>
                    <a:pt x="21" y="21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1" y="36"/>
                  </a:lnTo>
                  <a:lnTo>
                    <a:pt x="112" y="114"/>
                  </a:lnTo>
                  <a:lnTo>
                    <a:pt x="21" y="218"/>
                  </a:lnTo>
                  <a:close/>
                  <a:moveTo>
                    <a:pt x="41" y="234"/>
                  </a:moveTo>
                  <a:lnTo>
                    <a:pt x="41" y="234"/>
                  </a:lnTo>
                  <a:lnTo>
                    <a:pt x="36" y="234"/>
                  </a:lnTo>
                  <a:lnTo>
                    <a:pt x="128" y="127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6" y="160"/>
                  </a:lnTo>
                  <a:lnTo>
                    <a:pt x="170" y="160"/>
                  </a:lnTo>
                  <a:lnTo>
                    <a:pt x="170" y="160"/>
                  </a:lnTo>
                  <a:lnTo>
                    <a:pt x="174" y="160"/>
                  </a:lnTo>
                  <a:lnTo>
                    <a:pt x="177" y="158"/>
                  </a:lnTo>
                  <a:lnTo>
                    <a:pt x="212" y="127"/>
                  </a:lnTo>
                  <a:lnTo>
                    <a:pt x="306" y="234"/>
                  </a:lnTo>
                  <a:lnTo>
                    <a:pt x="306" y="234"/>
                  </a:lnTo>
                  <a:lnTo>
                    <a:pt x="299" y="234"/>
                  </a:lnTo>
                  <a:lnTo>
                    <a:pt x="41" y="2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4" name="Freeform 107"/>
            <p:cNvSpPr>
              <a:spLocks noEditPoints="1"/>
            </p:cNvSpPr>
            <p:nvPr/>
          </p:nvSpPr>
          <p:spPr bwMode="auto">
            <a:xfrm>
              <a:off x="8728075" y="4054174"/>
              <a:ext cx="514350" cy="441325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35" name="Group 85"/>
            <p:cNvGrpSpPr/>
            <p:nvPr/>
          </p:nvGrpSpPr>
          <p:grpSpPr>
            <a:xfrm>
              <a:off x="8755486" y="4970053"/>
              <a:ext cx="456661" cy="606883"/>
              <a:chOff x="5575100" y="3734191"/>
              <a:chExt cx="315602" cy="419419"/>
            </a:xfrm>
            <a:grpFill/>
          </p:grpSpPr>
          <p:sp>
            <p:nvSpPr>
              <p:cNvPr id="67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8" name="Freeform 109"/>
              <p:cNvSpPr/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36" name="Freeform 110"/>
            <p:cNvSpPr>
              <a:spLocks noEditPoints="1"/>
            </p:cNvSpPr>
            <p:nvPr/>
          </p:nvSpPr>
          <p:spPr bwMode="auto">
            <a:xfrm>
              <a:off x="7481888" y="1042686"/>
              <a:ext cx="511175" cy="501650"/>
            </a:xfrm>
            <a:custGeom>
              <a:avLst/>
              <a:gdLst/>
              <a:ahLst/>
              <a:cxnLst>
                <a:cxn ang="0">
                  <a:pos x="284" y="107"/>
                </a:cxn>
                <a:cxn ang="0">
                  <a:pos x="295" y="86"/>
                </a:cxn>
                <a:cxn ang="0">
                  <a:pos x="302" y="60"/>
                </a:cxn>
                <a:cxn ang="0">
                  <a:pos x="277" y="35"/>
                </a:cxn>
                <a:cxn ang="0">
                  <a:pos x="252" y="44"/>
                </a:cxn>
                <a:cxn ang="0">
                  <a:pos x="208" y="46"/>
                </a:cxn>
                <a:cxn ang="0">
                  <a:pos x="199" y="22"/>
                </a:cxn>
                <a:cxn ang="0">
                  <a:pos x="188" y="0"/>
                </a:cxn>
                <a:cxn ang="0">
                  <a:pos x="150" y="0"/>
                </a:cxn>
                <a:cxn ang="0">
                  <a:pos x="139" y="22"/>
                </a:cxn>
                <a:cxn ang="0">
                  <a:pos x="110" y="55"/>
                </a:cxn>
                <a:cxn ang="0">
                  <a:pos x="87" y="44"/>
                </a:cxn>
                <a:cxn ang="0">
                  <a:pos x="61" y="37"/>
                </a:cxn>
                <a:cxn ang="0">
                  <a:pos x="36" y="62"/>
                </a:cxn>
                <a:cxn ang="0">
                  <a:pos x="45" y="86"/>
                </a:cxn>
                <a:cxn ang="0">
                  <a:pos x="45" y="129"/>
                </a:cxn>
                <a:cxn ang="0">
                  <a:pos x="23" y="138"/>
                </a:cxn>
                <a:cxn ang="0">
                  <a:pos x="0" y="149"/>
                </a:cxn>
                <a:cxn ang="0">
                  <a:pos x="0" y="185"/>
                </a:cxn>
                <a:cxn ang="0">
                  <a:pos x="23" y="196"/>
                </a:cxn>
                <a:cxn ang="0">
                  <a:pos x="54" y="225"/>
                </a:cxn>
                <a:cxn ang="0">
                  <a:pos x="45" y="249"/>
                </a:cxn>
                <a:cxn ang="0">
                  <a:pos x="36" y="272"/>
                </a:cxn>
                <a:cxn ang="0">
                  <a:pos x="63" y="298"/>
                </a:cxn>
                <a:cxn ang="0">
                  <a:pos x="87" y="291"/>
                </a:cxn>
                <a:cxn ang="0">
                  <a:pos x="130" y="289"/>
                </a:cxn>
                <a:cxn ang="0">
                  <a:pos x="141" y="310"/>
                </a:cxn>
                <a:cxn ang="0">
                  <a:pos x="152" y="334"/>
                </a:cxn>
                <a:cxn ang="0">
                  <a:pos x="188" y="334"/>
                </a:cxn>
                <a:cxn ang="0">
                  <a:pos x="199" y="310"/>
                </a:cxn>
                <a:cxn ang="0">
                  <a:pos x="230" y="280"/>
                </a:cxn>
                <a:cxn ang="0">
                  <a:pos x="253" y="289"/>
                </a:cxn>
                <a:cxn ang="0">
                  <a:pos x="277" y="298"/>
                </a:cxn>
                <a:cxn ang="0">
                  <a:pos x="304" y="271"/>
                </a:cxn>
                <a:cxn ang="0">
                  <a:pos x="295" y="247"/>
                </a:cxn>
                <a:cxn ang="0">
                  <a:pos x="293" y="205"/>
                </a:cxn>
                <a:cxn ang="0">
                  <a:pos x="317" y="196"/>
                </a:cxn>
                <a:cxn ang="0">
                  <a:pos x="340" y="184"/>
                </a:cxn>
                <a:cxn ang="0">
                  <a:pos x="340" y="147"/>
                </a:cxn>
                <a:cxn ang="0">
                  <a:pos x="317" y="136"/>
                </a:cxn>
                <a:cxn ang="0">
                  <a:pos x="293" y="129"/>
                </a:cxn>
                <a:cxn ang="0">
                  <a:pos x="224" y="167"/>
                </a:cxn>
                <a:cxn ang="0">
                  <a:pos x="219" y="187"/>
                </a:cxn>
                <a:cxn ang="0">
                  <a:pos x="208" y="205"/>
                </a:cxn>
                <a:cxn ang="0">
                  <a:pos x="190" y="216"/>
                </a:cxn>
                <a:cxn ang="0">
                  <a:pos x="170" y="220"/>
                </a:cxn>
                <a:cxn ang="0">
                  <a:pos x="159" y="220"/>
                </a:cxn>
                <a:cxn ang="0">
                  <a:pos x="139" y="211"/>
                </a:cxn>
                <a:cxn ang="0">
                  <a:pos x="125" y="196"/>
                </a:cxn>
                <a:cxn ang="0">
                  <a:pos x="116" y="178"/>
                </a:cxn>
                <a:cxn ang="0">
                  <a:pos x="116" y="167"/>
                </a:cxn>
                <a:cxn ang="0">
                  <a:pos x="119" y="145"/>
                </a:cxn>
                <a:cxn ang="0">
                  <a:pos x="130" y="129"/>
                </a:cxn>
                <a:cxn ang="0">
                  <a:pos x="148" y="118"/>
                </a:cxn>
                <a:cxn ang="0">
                  <a:pos x="170" y="113"/>
                </a:cxn>
                <a:cxn ang="0">
                  <a:pos x="181" y="115"/>
                </a:cxn>
                <a:cxn ang="0">
                  <a:pos x="201" y="122"/>
                </a:cxn>
                <a:cxn ang="0">
                  <a:pos x="215" y="136"/>
                </a:cxn>
                <a:cxn ang="0">
                  <a:pos x="223" y="156"/>
                </a:cxn>
                <a:cxn ang="0">
                  <a:pos x="224" y="167"/>
                </a:cxn>
              </a:cxnLst>
              <a:rect l="0" t="0" r="r" b="b"/>
              <a:pathLst>
                <a:path w="340" h="334">
                  <a:moveTo>
                    <a:pt x="293" y="129"/>
                  </a:moveTo>
                  <a:lnTo>
                    <a:pt x="284" y="107"/>
                  </a:lnTo>
                  <a:lnTo>
                    <a:pt x="284" y="107"/>
                  </a:lnTo>
                  <a:lnTo>
                    <a:pt x="295" y="86"/>
                  </a:lnTo>
                  <a:lnTo>
                    <a:pt x="300" y="69"/>
                  </a:lnTo>
                  <a:lnTo>
                    <a:pt x="302" y="60"/>
                  </a:lnTo>
                  <a:lnTo>
                    <a:pt x="277" y="35"/>
                  </a:lnTo>
                  <a:lnTo>
                    <a:pt x="277" y="35"/>
                  </a:lnTo>
                  <a:lnTo>
                    <a:pt x="268" y="37"/>
                  </a:lnTo>
                  <a:lnTo>
                    <a:pt x="252" y="44"/>
                  </a:lnTo>
                  <a:lnTo>
                    <a:pt x="230" y="55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199" y="22"/>
                  </a:lnTo>
                  <a:lnTo>
                    <a:pt x="192" y="8"/>
                  </a:lnTo>
                  <a:lnTo>
                    <a:pt x="18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6" y="8"/>
                  </a:lnTo>
                  <a:lnTo>
                    <a:pt x="139" y="22"/>
                  </a:lnTo>
                  <a:lnTo>
                    <a:pt x="130" y="46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87" y="44"/>
                  </a:lnTo>
                  <a:lnTo>
                    <a:pt x="70" y="39"/>
                  </a:lnTo>
                  <a:lnTo>
                    <a:pt x="61" y="37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8" y="71"/>
                  </a:lnTo>
                  <a:lnTo>
                    <a:pt x="45" y="86"/>
                  </a:lnTo>
                  <a:lnTo>
                    <a:pt x="54" y="10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23" y="138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7" y="191"/>
                  </a:lnTo>
                  <a:lnTo>
                    <a:pt x="23" y="196"/>
                  </a:lnTo>
                  <a:lnTo>
                    <a:pt x="47" y="205"/>
                  </a:lnTo>
                  <a:lnTo>
                    <a:pt x="54" y="225"/>
                  </a:lnTo>
                  <a:lnTo>
                    <a:pt x="54" y="225"/>
                  </a:lnTo>
                  <a:lnTo>
                    <a:pt x="45" y="249"/>
                  </a:lnTo>
                  <a:lnTo>
                    <a:pt x="38" y="265"/>
                  </a:lnTo>
                  <a:lnTo>
                    <a:pt x="36" y="272"/>
                  </a:lnTo>
                  <a:lnTo>
                    <a:pt x="63" y="298"/>
                  </a:lnTo>
                  <a:lnTo>
                    <a:pt x="63" y="298"/>
                  </a:lnTo>
                  <a:lnTo>
                    <a:pt x="70" y="296"/>
                  </a:lnTo>
                  <a:lnTo>
                    <a:pt x="87" y="291"/>
                  </a:lnTo>
                  <a:lnTo>
                    <a:pt x="110" y="280"/>
                  </a:lnTo>
                  <a:lnTo>
                    <a:pt x="130" y="289"/>
                  </a:lnTo>
                  <a:lnTo>
                    <a:pt x="130" y="289"/>
                  </a:lnTo>
                  <a:lnTo>
                    <a:pt x="141" y="310"/>
                  </a:lnTo>
                  <a:lnTo>
                    <a:pt x="146" y="327"/>
                  </a:lnTo>
                  <a:lnTo>
                    <a:pt x="152" y="334"/>
                  </a:lnTo>
                  <a:lnTo>
                    <a:pt x="188" y="334"/>
                  </a:lnTo>
                  <a:lnTo>
                    <a:pt x="188" y="334"/>
                  </a:lnTo>
                  <a:lnTo>
                    <a:pt x="194" y="327"/>
                  </a:lnTo>
                  <a:lnTo>
                    <a:pt x="199" y="310"/>
                  </a:lnTo>
                  <a:lnTo>
                    <a:pt x="208" y="289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53" y="289"/>
                  </a:lnTo>
                  <a:lnTo>
                    <a:pt x="270" y="296"/>
                  </a:lnTo>
                  <a:lnTo>
                    <a:pt x="277" y="298"/>
                  </a:lnTo>
                  <a:lnTo>
                    <a:pt x="304" y="271"/>
                  </a:lnTo>
                  <a:lnTo>
                    <a:pt x="304" y="271"/>
                  </a:lnTo>
                  <a:lnTo>
                    <a:pt x="302" y="263"/>
                  </a:lnTo>
                  <a:lnTo>
                    <a:pt x="295" y="247"/>
                  </a:lnTo>
                  <a:lnTo>
                    <a:pt x="284" y="225"/>
                  </a:lnTo>
                  <a:lnTo>
                    <a:pt x="293" y="205"/>
                  </a:lnTo>
                  <a:lnTo>
                    <a:pt x="293" y="205"/>
                  </a:lnTo>
                  <a:lnTo>
                    <a:pt x="317" y="196"/>
                  </a:lnTo>
                  <a:lnTo>
                    <a:pt x="333" y="189"/>
                  </a:lnTo>
                  <a:lnTo>
                    <a:pt x="340" y="184"/>
                  </a:lnTo>
                  <a:lnTo>
                    <a:pt x="340" y="147"/>
                  </a:lnTo>
                  <a:lnTo>
                    <a:pt x="340" y="147"/>
                  </a:lnTo>
                  <a:lnTo>
                    <a:pt x="333" y="144"/>
                  </a:lnTo>
                  <a:lnTo>
                    <a:pt x="317" y="136"/>
                  </a:lnTo>
                  <a:lnTo>
                    <a:pt x="293" y="129"/>
                  </a:lnTo>
                  <a:lnTo>
                    <a:pt x="293" y="129"/>
                  </a:lnTo>
                  <a:close/>
                  <a:moveTo>
                    <a:pt x="224" y="167"/>
                  </a:moveTo>
                  <a:lnTo>
                    <a:pt x="224" y="167"/>
                  </a:lnTo>
                  <a:lnTo>
                    <a:pt x="223" y="178"/>
                  </a:lnTo>
                  <a:lnTo>
                    <a:pt x="219" y="187"/>
                  </a:lnTo>
                  <a:lnTo>
                    <a:pt x="215" y="196"/>
                  </a:lnTo>
                  <a:lnTo>
                    <a:pt x="208" y="205"/>
                  </a:lnTo>
                  <a:lnTo>
                    <a:pt x="201" y="211"/>
                  </a:lnTo>
                  <a:lnTo>
                    <a:pt x="190" y="216"/>
                  </a:lnTo>
                  <a:lnTo>
                    <a:pt x="181" y="220"/>
                  </a:lnTo>
                  <a:lnTo>
                    <a:pt x="170" y="220"/>
                  </a:lnTo>
                  <a:lnTo>
                    <a:pt x="170" y="220"/>
                  </a:lnTo>
                  <a:lnTo>
                    <a:pt x="159" y="220"/>
                  </a:lnTo>
                  <a:lnTo>
                    <a:pt x="148" y="216"/>
                  </a:lnTo>
                  <a:lnTo>
                    <a:pt x="139" y="211"/>
                  </a:lnTo>
                  <a:lnTo>
                    <a:pt x="130" y="205"/>
                  </a:lnTo>
                  <a:lnTo>
                    <a:pt x="125" y="196"/>
                  </a:lnTo>
                  <a:lnTo>
                    <a:pt x="119" y="187"/>
                  </a:lnTo>
                  <a:lnTo>
                    <a:pt x="116" y="178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116" y="156"/>
                  </a:lnTo>
                  <a:lnTo>
                    <a:pt x="119" y="145"/>
                  </a:lnTo>
                  <a:lnTo>
                    <a:pt x="125" y="136"/>
                  </a:lnTo>
                  <a:lnTo>
                    <a:pt x="130" y="129"/>
                  </a:lnTo>
                  <a:lnTo>
                    <a:pt x="139" y="122"/>
                  </a:lnTo>
                  <a:lnTo>
                    <a:pt x="148" y="118"/>
                  </a:lnTo>
                  <a:lnTo>
                    <a:pt x="159" y="115"/>
                  </a:lnTo>
                  <a:lnTo>
                    <a:pt x="170" y="113"/>
                  </a:lnTo>
                  <a:lnTo>
                    <a:pt x="170" y="113"/>
                  </a:lnTo>
                  <a:lnTo>
                    <a:pt x="181" y="115"/>
                  </a:lnTo>
                  <a:lnTo>
                    <a:pt x="190" y="118"/>
                  </a:lnTo>
                  <a:lnTo>
                    <a:pt x="201" y="122"/>
                  </a:lnTo>
                  <a:lnTo>
                    <a:pt x="208" y="129"/>
                  </a:lnTo>
                  <a:lnTo>
                    <a:pt x="215" y="136"/>
                  </a:lnTo>
                  <a:lnTo>
                    <a:pt x="219" y="145"/>
                  </a:lnTo>
                  <a:lnTo>
                    <a:pt x="223" y="156"/>
                  </a:lnTo>
                  <a:lnTo>
                    <a:pt x="224" y="167"/>
                  </a:lnTo>
                  <a:lnTo>
                    <a:pt x="224" y="1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111"/>
            <p:cNvSpPr>
              <a:spLocks noEditPoints="1"/>
            </p:cNvSpPr>
            <p:nvPr/>
          </p:nvSpPr>
          <p:spPr bwMode="auto">
            <a:xfrm>
              <a:off x="2622550" y="3066749"/>
              <a:ext cx="420688" cy="423862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38" name="Group 115"/>
            <p:cNvGrpSpPr/>
            <p:nvPr/>
          </p:nvGrpSpPr>
          <p:grpSpPr>
            <a:xfrm>
              <a:off x="9973111" y="1976117"/>
              <a:ext cx="646533" cy="541333"/>
              <a:chOff x="2951142" y="2589225"/>
              <a:chExt cx="468313" cy="392113"/>
            </a:xfrm>
            <a:grpFill/>
          </p:grpSpPr>
          <p:sp>
            <p:nvSpPr>
              <p:cNvPr id="64" name="Freeform 13"/>
              <p:cNvSpPr>
                <a:spLocks noEditPoints="1"/>
              </p:cNvSpPr>
              <p:nvPr/>
            </p:nvSpPr>
            <p:spPr bwMode="auto">
              <a:xfrm>
                <a:off x="2951142" y="2646375"/>
                <a:ext cx="284163" cy="284163"/>
              </a:xfrm>
              <a:custGeom>
                <a:avLst/>
                <a:gdLst/>
                <a:ahLst/>
                <a:cxnLst>
                  <a:cxn ang="0">
                    <a:pos x="208" y="331"/>
                  </a:cxn>
                  <a:cxn ang="0">
                    <a:pos x="239" y="322"/>
                  </a:cxn>
                  <a:cxn ang="0">
                    <a:pos x="286" y="326"/>
                  </a:cxn>
                  <a:cxn ang="0">
                    <a:pos x="307" y="267"/>
                  </a:cxn>
                  <a:cxn ang="0">
                    <a:pos x="328" y="223"/>
                  </a:cxn>
                  <a:cxn ang="0">
                    <a:pos x="359" y="150"/>
                  </a:cxn>
                  <a:cxn ang="0">
                    <a:pos x="328" y="136"/>
                  </a:cxn>
                  <a:cxn ang="0">
                    <a:pos x="307" y="91"/>
                  </a:cxn>
                  <a:cxn ang="0">
                    <a:pos x="267" y="51"/>
                  </a:cxn>
                  <a:cxn ang="0">
                    <a:pos x="239" y="37"/>
                  </a:cxn>
                  <a:cxn ang="0">
                    <a:pos x="208" y="0"/>
                  </a:cxn>
                  <a:cxn ang="0">
                    <a:pos x="179" y="65"/>
                  </a:cxn>
                  <a:cxn ang="0">
                    <a:pos x="213" y="70"/>
                  </a:cxn>
                  <a:cxn ang="0">
                    <a:pos x="244" y="85"/>
                  </a:cxn>
                  <a:cxn ang="0">
                    <a:pos x="267" y="106"/>
                  </a:cxn>
                  <a:cxn ang="0">
                    <a:pos x="284" y="134"/>
                  </a:cxn>
                  <a:cxn ang="0">
                    <a:pos x="293" y="168"/>
                  </a:cxn>
                  <a:cxn ang="0">
                    <a:pos x="293" y="191"/>
                  </a:cxn>
                  <a:cxn ang="0">
                    <a:pos x="284" y="223"/>
                  </a:cxn>
                  <a:cxn ang="0">
                    <a:pos x="267" y="252"/>
                  </a:cxn>
                  <a:cxn ang="0">
                    <a:pos x="244" y="274"/>
                  </a:cxn>
                  <a:cxn ang="0">
                    <a:pos x="213" y="289"/>
                  </a:cxn>
                  <a:cxn ang="0">
                    <a:pos x="179" y="294"/>
                  </a:cxn>
                  <a:cxn ang="0">
                    <a:pos x="32" y="286"/>
                  </a:cxn>
                  <a:cxn ang="0">
                    <a:pos x="92" y="307"/>
                  </a:cxn>
                  <a:cxn ang="0">
                    <a:pos x="135" y="327"/>
                  </a:cxn>
                  <a:cxn ang="0">
                    <a:pos x="179" y="358"/>
                  </a:cxn>
                  <a:cxn ang="0">
                    <a:pos x="179" y="294"/>
                  </a:cxn>
                  <a:cxn ang="0">
                    <a:pos x="145" y="289"/>
                  </a:cxn>
                  <a:cxn ang="0">
                    <a:pos x="115" y="274"/>
                  </a:cxn>
                  <a:cxn ang="0">
                    <a:pos x="92" y="252"/>
                  </a:cxn>
                  <a:cxn ang="0">
                    <a:pos x="74" y="223"/>
                  </a:cxn>
                  <a:cxn ang="0">
                    <a:pos x="66" y="191"/>
                  </a:cxn>
                  <a:cxn ang="0">
                    <a:pos x="66" y="168"/>
                  </a:cxn>
                  <a:cxn ang="0">
                    <a:pos x="74" y="134"/>
                  </a:cxn>
                  <a:cxn ang="0">
                    <a:pos x="92" y="106"/>
                  </a:cxn>
                  <a:cxn ang="0">
                    <a:pos x="115" y="85"/>
                  </a:cxn>
                  <a:cxn ang="0">
                    <a:pos x="145" y="70"/>
                  </a:cxn>
                  <a:cxn ang="0">
                    <a:pos x="179" y="65"/>
                  </a:cxn>
                  <a:cxn ang="0">
                    <a:pos x="179" y="0"/>
                  </a:cxn>
                  <a:cxn ang="0">
                    <a:pos x="151" y="27"/>
                  </a:cxn>
                  <a:cxn ang="0">
                    <a:pos x="105" y="43"/>
                  </a:cxn>
                  <a:cxn ang="0">
                    <a:pos x="32" y="72"/>
                  </a:cxn>
                  <a:cxn ang="0">
                    <a:pos x="43" y="105"/>
                  </a:cxn>
                  <a:cxn ang="0">
                    <a:pos x="27" y="150"/>
                  </a:cxn>
                  <a:cxn ang="0">
                    <a:pos x="27" y="207"/>
                  </a:cxn>
                  <a:cxn ang="0">
                    <a:pos x="36" y="238"/>
                  </a:cxn>
                  <a:cxn ang="0">
                    <a:pos x="52" y="267"/>
                  </a:cxn>
                </a:cxnLst>
                <a:rect l="0" t="0" r="r" b="b"/>
                <a:pathLst>
                  <a:path w="359" h="358">
                    <a:moveTo>
                      <a:pt x="179" y="358"/>
                    </a:moveTo>
                    <a:lnTo>
                      <a:pt x="208" y="358"/>
                    </a:lnTo>
                    <a:lnTo>
                      <a:pt x="208" y="331"/>
                    </a:lnTo>
                    <a:lnTo>
                      <a:pt x="208" y="331"/>
                    </a:lnTo>
                    <a:lnTo>
                      <a:pt x="224" y="327"/>
                    </a:lnTo>
                    <a:lnTo>
                      <a:pt x="239" y="322"/>
                    </a:lnTo>
                    <a:lnTo>
                      <a:pt x="254" y="315"/>
                    </a:lnTo>
                    <a:lnTo>
                      <a:pt x="267" y="307"/>
                    </a:lnTo>
                    <a:lnTo>
                      <a:pt x="286" y="326"/>
                    </a:lnTo>
                    <a:lnTo>
                      <a:pt x="326" y="286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315" y="253"/>
                    </a:lnTo>
                    <a:lnTo>
                      <a:pt x="323" y="238"/>
                    </a:lnTo>
                    <a:lnTo>
                      <a:pt x="328" y="223"/>
                    </a:lnTo>
                    <a:lnTo>
                      <a:pt x="331" y="207"/>
                    </a:lnTo>
                    <a:lnTo>
                      <a:pt x="359" y="207"/>
                    </a:lnTo>
                    <a:lnTo>
                      <a:pt x="359" y="150"/>
                    </a:lnTo>
                    <a:lnTo>
                      <a:pt x="331" y="150"/>
                    </a:lnTo>
                    <a:lnTo>
                      <a:pt x="331" y="150"/>
                    </a:lnTo>
                    <a:lnTo>
                      <a:pt x="328" y="136"/>
                    </a:lnTo>
                    <a:lnTo>
                      <a:pt x="323" y="119"/>
                    </a:lnTo>
                    <a:lnTo>
                      <a:pt x="315" y="105"/>
                    </a:lnTo>
                    <a:lnTo>
                      <a:pt x="307" y="91"/>
                    </a:lnTo>
                    <a:lnTo>
                      <a:pt x="326" y="72"/>
                    </a:lnTo>
                    <a:lnTo>
                      <a:pt x="286" y="33"/>
                    </a:lnTo>
                    <a:lnTo>
                      <a:pt x="267" y="51"/>
                    </a:lnTo>
                    <a:lnTo>
                      <a:pt x="267" y="51"/>
                    </a:lnTo>
                    <a:lnTo>
                      <a:pt x="254" y="43"/>
                    </a:lnTo>
                    <a:lnTo>
                      <a:pt x="239" y="37"/>
                    </a:lnTo>
                    <a:lnTo>
                      <a:pt x="224" y="30"/>
                    </a:lnTo>
                    <a:lnTo>
                      <a:pt x="208" y="27"/>
                    </a:lnTo>
                    <a:lnTo>
                      <a:pt x="208" y="0"/>
                    </a:lnTo>
                    <a:lnTo>
                      <a:pt x="179" y="0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90" y="65"/>
                    </a:lnTo>
                    <a:lnTo>
                      <a:pt x="203" y="68"/>
                    </a:lnTo>
                    <a:lnTo>
                      <a:pt x="213" y="70"/>
                    </a:lnTo>
                    <a:lnTo>
                      <a:pt x="224" y="74"/>
                    </a:lnTo>
                    <a:lnTo>
                      <a:pt x="234" y="79"/>
                    </a:lnTo>
                    <a:lnTo>
                      <a:pt x="244" y="85"/>
                    </a:lnTo>
                    <a:lnTo>
                      <a:pt x="252" y="91"/>
                    </a:lnTo>
                    <a:lnTo>
                      <a:pt x="260" y="98"/>
                    </a:lnTo>
                    <a:lnTo>
                      <a:pt x="267" y="106"/>
                    </a:lnTo>
                    <a:lnTo>
                      <a:pt x="275" y="116"/>
                    </a:lnTo>
                    <a:lnTo>
                      <a:pt x="279" y="124"/>
                    </a:lnTo>
                    <a:lnTo>
                      <a:pt x="284" y="134"/>
                    </a:lnTo>
                    <a:lnTo>
                      <a:pt x="288" y="145"/>
                    </a:lnTo>
                    <a:lnTo>
                      <a:pt x="292" y="157"/>
                    </a:lnTo>
                    <a:lnTo>
                      <a:pt x="293" y="168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91"/>
                    </a:lnTo>
                    <a:lnTo>
                      <a:pt x="292" y="202"/>
                    </a:lnTo>
                    <a:lnTo>
                      <a:pt x="288" y="213"/>
                    </a:lnTo>
                    <a:lnTo>
                      <a:pt x="284" y="223"/>
                    </a:lnTo>
                    <a:lnTo>
                      <a:pt x="279" y="233"/>
                    </a:lnTo>
                    <a:lnTo>
                      <a:pt x="275" y="243"/>
                    </a:lnTo>
                    <a:lnTo>
                      <a:pt x="267" y="252"/>
                    </a:lnTo>
                    <a:lnTo>
                      <a:pt x="260" y="260"/>
                    </a:lnTo>
                    <a:lnTo>
                      <a:pt x="252" y="268"/>
                    </a:lnTo>
                    <a:lnTo>
                      <a:pt x="244" y="274"/>
                    </a:lnTo>
                    <a:lnTo>
                      <a:pt x="234" y="280"/>
                    </a:lnTo>
                    <a:lnTo>
                      <a:pt x="224" y="285"/>
                    </a:lnTo>
                    <a:lnTo>
                      <a:pt x="213" y="289"/>
                    </a:lnTo>
                    <a:lnTo>
                      <a:pt x="203" y="291"/>
                    </a:lnTo>
                    <a:lnTo>
                      <a:pt x="190" y="293"/>
                    </a:lnTo>
                    <a:lnTo>
                      <a:pt x="179" y="294"/>
                    </a:lnTo>
                    <a:lnTo>
                      <a:pt x="179" y="358"/>
                    </a:lnTo>
                    <a:close/>
                    <a:moveTo>
                      <a:pt x="52" y="267"/>
                    </a:moveTo>
                    <a:lnTo>
                      <a:pt x="32" y="286"/>
                    </a:lnTo>
                    <a:lnTo>
                      <a:pt x="73" y="326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105" y="315"/>
                    </a:lnTo>
                    <a:lnTo>
                      <a:pt x="120" y="322"/>
                    </a:lnTo>
                    <a:lnTo>
                      <a:pt x="135" y="327"/>
                    </a:lnTo>
                    <a:lnTo>
                      <a:pt x="151" y="331"/>
                    </a:lnTo>
                    <a:lnTo>
                      <a:pt x="151" y="358"/>
                    </a:lnTo>
                    <a:lnTo>
                      <a:pt x="179" y="358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68" y="293"/>
                    </a:lnTo>
                    <a:lnTo>
                      <a:pt x="156" y="291"/>
                    </a:lnTo>
                    <a:lnTo>
                      <a:pt x="145" y="289"/>
                    </a:lnTo>
                    <a:lnTo>
                      <a:pt x="135" y="285"/>
                    </a:lnTo>
                    <a:lnTo>
                      <a:pt x="125" y="280"/>
                    </a:lnTo>
                    <a:lnTo>
                      <a:pt x="115" y="274"/>
                    </a:lnTo>
                    <a:lnTo>
                      <a:pt x="106" y="268"/>
                    </a:lnTo>
                    <a:lnTo>
                      <a:pt x="99" y="260"/>
                    </a:lnTo>
                    <a:lnTo>
                      <a:pt x="92" y="252"/>
                    </a:lnTo>
                    <a:lnTo>
                      <a:pt x="84" y="243"/>
                    </a:lnTo>
                    <a:lnTo>
                      <a:pt x="79" y="233"/>
                    </a:lnTo>
                    <a:lnTo>
                      <a:pt x="74" y="223"/>
                    </a:lnTo>
                    <a:lnTo>
                      <a:pt x="71" y="213"/>
                    </a:lnTo>
                    <a:lnTo>
                      <a:pt x="67" y="202"/>
                    </a:lnTo>
                    <a:lnTo>
                      <a:pt x="66" y="19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6" y="168"/>
                    </a:lnTo>
                    <a:lnTo>
                      <a:pt x="67" y="157"/>
                    </a:lnTo>
                    <a:lnTo>
                      <a:pt x="71" y="145"/>
                    </a:lnTo>
                    <a:lnTo>
                      <a:pt x="74" y="134"/>
                    </a:lnTo>
                    <a:lnTo>
                      <a:pt x="79" y="124"/>
                    </a:lnTo>
                    <a:lnTo>
                      <a:pt x="84" y="116"/>
                    </a:lnTo>
                    <a:lnTo>
                      <a:pt x="92" y="106"/>
                    </a:lnTo>
                    <a:lnTo>
                      <a:pt x="99" y="98"/>
                    </a:lnTo>
                    <a:lnTo>
                      <a:pt x="106" y="91"/>
                    </a:lnTo>
                    <a:lnTo>
                      <a:pt x="115" y="85"/>
                    </a:lnTo>
                    <a:lnTo>
                      <a:pt x="125" y="79"/>
                    </a:lnTo>
                    <a:lnTo>
                      <a:pt x="135" y="74"/>
                    </a:lnTo>
                    <a:lnTo>
                      <a:pt x="145" y="70"/>
                    </a:lnTo>
                    <a:lnTo>
                      <a:pt x="156" y="68"/>
                    </a:lnTo>
                    <a:lnTo>
                      <a:pt x="168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0"/>
                    </a:lnTo>
                    <a:lnTo>
                      <a:pt x="151" y="0"/>
                    </a:lnTo>
                    <a:lnTo>
                      <a:pt x="151" y="27"/>
                    </a:lnTo>
                    <a:lnTo>
                      <a:pt x="151" y="27"/>
                    </a:lnTo>
                    <a:lnTo>
                      <a:pt x="135" y="30"/>
                    </a:lnTo>
                    <a:lnTo>
                      <a:pt x="120" y="37"/>
                    </a:lnTo>
                    <a:lnTo>
                      <a:pt x="105" y="43"/>
                    </a:lnTo>
                    <a:lnTo>
                      <a:pt x="92" y="51"/>
                    </a:lnTo>
                    <a:lnTo>
                      <a:pt x="73" y="33"/>
                    </a:lnTo>
                    <a:lnTo>
                      <a:pt x="32" y="72"/>
                    </a:lnTo>
                    <a:lnTo>
                      <a:pt x="52" y="91"/>
                    </a:lnTo>
                    <a:lnTo>
                      <a:pt x="52" y="91"/>
                    </a:lnTo>
                    <a:lnTo>
                      <a:pt x="43" y="105"/>
                    </a:lnTo>
                    <a:lnTo>
                      <a:pt x="36" y="119"/>
                    </a:lnTo>
                    <a:lnTo>
                      <a:pt x="31" y="136"/>
                    </a:lnTo>
                    <a:lnTo>
                      <a:pt x="27" y="150"/>
                    </a:lnTo>
                    <a:lnTo>
                      <a:pt x="0" y="150"/>
                    </a:lnTo>
                    <a:lnTo>
                      <a:pt x="0" y="207"/>
                    </a:lnTo>
                    <a:lnTo>
                      <a:pt x="27" y="207"/>
                    </a:lnTo>
                    <a:lnTo>
                      <a:pt x="27" y="207"/>
                    </a:lnTo>
                    <a:lnTo>
                      <a:pt x="31" y="223"/>
                    </a:lnTo>
                    <a:lnTo>
                      <a:pt x="36" y="238"/>
                    </a:lnTo>
                    <a:lnTo>
                      <a:pt x="43" y="253"/>
                    </a:lnTo>
                    <a:lnTo>
                      <a:pt x="52" y="267"/>
                    </a:lnTo>
                    <a:lnTo>
                      <a:pt x="52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5" name="Freeform 14"/>
              <p:cNvSpPr>
                <a:spLocks noEditPoints="1"/>
              </p:cNvSpPr>
              <p:nvPr/>
            </p:nvSpPr>
            <p:spPr bwMode="auto">
              <a:xfrm>
                <a:off x="3233717" y="2798775"/>
                <a:ext cx="182563" cy="182563"/>
              </a:xfrm>
              <a:custGeom>
                <a:avLst/>
                <a:gdLst/>
                <a:ahLst/>
                <a:cxnLst>
                  <a:cxn ang="0">
                    <a:pos x="131" y="20"/>
                  </a:cxn>
                  <a:cxn ang="0">
                    <a:pos x="152" y="6"/>
                  </a:cxn>
                  <a:cxn ang="0">
                    <a:pos x="183" y="21"/>
                  </a:cxn>
                  <a:cxn ang="0">
                    <a:pos x="179" y="42"/>
                  </a:cxn>
                  <a:cxn ang="0">
                    <a:pos x="198" y="64"/>
                  </a:cxn>
                  <a:cxn ang="0">
                    <a:pos x="219" y="64"/>
                  </a:cxn>
                  <a:cxn ang="0">
                    <a:pos x="230" y="97"/>
                  </a:cxn>
                  <a:cxn ang="0">
                    <a:pos x="213" y="109"/>
                  </a:cxn>
                  <a:cxn ang="0">
                    <a:pos x="210" y="137"/>
                  </a:cxn>
                  <a:cxn ang="0">
                    <a:pos x="225" y="152"/>
                  </a:cxn>
                  <a:cxn ang="0">
                    <a:pos x="210" y="183"/>
                  </a:cxn>
                  <a:cxn ang="0">
                    <a:pos x="189" y="179"/>
                  </a:cxn>
                  <a:cxn ang="0">
                    <a:pos x="167" y="198"/>
                  </a:cxn>
                  <a:cxn ang="0">
                    <a:pos x="167" y="220"/>
                  </a:cxn>
                  <a:cxn ang="0">
                    <a:pos x="135" y="230"/>
                  </a:cxn>
                  <a:cxn ang="0">
                    <a:pos x="123" y="213"/>
                  </a:cxn>
                  <a:cxn ang="0">
                    <a:pos x="115" y="163"/>
                  </a:cxn>
                  <a:cxn ang="0">
                    <a:pos x="136" y="158"/>
                  </a:cxn>
                  <a:cxn ang="0">
                    <a:pos x="153" y="144"/>
                  </a:cxn>
                  <a:cxn ang="0">
                    <a:pos x="161" y="131"/>
                  </a:cxn>
                  <a:cxn ang="0">
                    <a:pos x="161" y="103"/>
                  </a:cxn>
                  <a:cxn ang="0">
                    <a:pos x="147" y="80"/>
                  </a:cxn>
                  <a:cxn ang="0">
                    <a:pos x="130" y="71"/>
                  </a:cxn>
                  <a:cxn ang="0">
                    <a:pos x="115" y="19"/>
                  </a:cxn>
                  <a:cxn ang="0">
                    <a:pos x="11" y="167"/>
                  </a:cxn>
                  <a:cxn ang="0">
                    <a:pos x="1" y="135"/>
                  </a:cxn>
                  <a:cxn ang="0">
                    <a:pos x="19" y="123"/>
                  </a:cxn>
                  <a:cxn ang="0">
                    <a:pos x="20" y="94"/>
                  </a:cxn>
                  <a:cxn ang="0">
                    <a:pos x="5" y="79"/>
                  </a:cxn>
                  <a:cxn ang="0">
                    <a:pos x="21" y="48"/>
                  </a:cxn>
                  <a:cxn ang="0">
                    <a:pos x="42" y="52"/>
                  </a:cxn>
                  <a:cxn ang="0">
                    <a:pos x="63" y="34"/>
                  </a:cxn>
                  <a:cxn ang="0">
                    <a:pos x="63" y="12"/>
                  </a:cxn>
                  <a:cxn ang="0">
                    <a:pos x="97" y="1"/>
                  </a:cxn>
                  <a:cxn ang="0">
                    <a:pos x="109" y="19"/>
                  </a:cxn>
                  <a:cxn ang="0">
                    <a:pos x="115" y="68"/>
                  </a:cxn>
                  <a:cxn ang="0">
                    <a:pos x="94" y="73"/>
                  </a:cxn>
                  <a:cxn ang="0">
                    <a:pos x="78" y="88"/>
                  </a:cxn>
                  <a:cxn ang="0">
                    <a:pos x="71" y="100"/>
                  </a:cxn>
                  <a:cxn ang="0">
                    <a:pos x="71" y="129"/>
                  </a:cxn>
                  <a:cxn ang="0">
                    <a:pos x="84" y="151"/>
                  </a:cxn>
                  <a:cxn ang="0">
                    <a:pos x="100" y="161"/>
                  </a:cxn>
                  <a:cxn ang="0">
                    <a:pos x="115" y="213"/>
                  </a:cxn>
                  <a:cxn ang="0">
                    <a:pos x="84" y="208"/>
                  </a:cxn>
                  <a:cxn ang="0">
                    <a:pos x="68" y="221"/>
                  </a:cxn>
                  <a:cxn ang="0">
                    <a:pos x="40" y="203"/>
                  </a:cxn>
                  <a:cxn ang="0">
                    <a:pos x="45" y="183"/>
                  </a:cxn>
                  <a:cxn ang="0">
                    <a:pos x="29" y="160"/>
                  </a:cxn>
                </a:cxnLst>
                <a:rect l="0" t="0" r="r" b="b"/>
                <a:pathLst>
                  <a:path w="231" h="231">
                    <a:moveTo>
                      <a:pt x="115" y="19"/>
                    </a:moveTo>
                    <a:lnTo>
                      <a:pt x="115" y="19"/>
                    </a:lnTo>
                    <a:lnTo>
                      <a:pt x="131" y="20"/>
                    </a:lnTo>
                    <a:lnTo>
                      <a:pt x="146" y="24"/>
                    </a:lnTo>
                    <a:lnTo>
                      <a:pt x="152" y="6"/>
                    </a:lnTo>
                    <a:lnTo>
                      <a:pt x="152" y="6"/>
                    </a:lnTo>
                    <a:lnTo>
                      <a:pt x="163" y="10"/>
                    </a:lnTo>
                    <a:lnTo>
                      <a:pt x="173" y="15"/>
                    </a:lnTo>
                    <a:lnTo>
                      <a:pt x="183" y="21"/>
                    </a:lnTo>
                    <a:lnTo>
                      <a:pt x="192" y="29"/>
                    </a:lnTo>
                    <a:lnTo>
                      <a:pt x="179" y="42"/>
                    </a:lnTo>
                    <a:lnTo>
                      <a:pt x="179" y="42"/>
                    </a:lnTo>
                    <a:lnTo>
                      <a:pt x="187" y="48"/>
                    </a:lnTo>
                    <a:lnTo>
                      <a:pt x="193" y="56"/>
                    </a:lnTo>
                    <a:lnTo>
                      <a:pt x="198" y="64"/>
                    </a:lnTo>
                    <a:lnTo>
                      <a:pt x="203" y="72"/>
                    </a:lnTo>
                    <a:lnTo>
                      <a:pt x="219" y="64"/>
                    </a:lnTo>
                    <a:lnTo>
                      <a:pt x="219" y="64"/>
                    </a:lnTo>
                    <a:lnTo>
                      <a:pt x="224" y="74"/>
                    </a:lnTo>
                    <a:lnTo>
                      <a:pt x="228" y="85"/>
                    </a:lnTo>
                    <a:lnTo>
                      <a:pt x="230" y="97"/>
                    </a:lnTo>
                    <a:lnTo>
                      <a:pt x="231" y="108"/>
                    </a:lnTo>
                    <a:lnTo>
                      <a:pt x="213" y="109"/>
                    </a:lnTo>
                    <a:lnTo>
                      <a:pt x="213" y="109"/>
                    </a:lnTo>
                    <a:lnTo>
                      <a:pt x="213" y="119"/>
                    </a:lnTo>
                    <a:lnTo>
                      <a:pt x="213" y="127"/>
                    </a:lnTo>
                    <a:lnTo>
                      <a:pt x="210" y="137"/>
                    </a:lnTo>
                    <a:lnTo>
                      <a:pt x="208" y="147"/>
                    </a:lnTo>
                    <a:lnTo>
                      <a:pt x="225" y="152"/>
                    </a:lnTo>
                    <a:lnTo>
                      <a:pt x="225" y="152"/>
                    </a:lnTo>
                    <a:lnTo>
                      <a:pt x="221" y="163"/>
                    </a:lnTo>
                    <a:lnTo>
                      <a:pt x="217" y="173"/>
                    </a:lnTo>
                    <a:lnTo>
                      <a:pt x="210" y="183"/>
                    </a:lnTo>
                    <a:lnTo>
                      <a:pt x="203" y="192"/>
                    </a:lnTo>
                    <a:lnTo>
                      <a:pt x="189" y="179"/>
                    </a:lnTo>
                    <a:lnTo>
                      <a:pt x="189" y="179"/>
                    </a:lnTo>
                    <a:lnTo>
                      <a:pt x="183" y="187"/>
                    </a:lnTo>
                    <a:lnTo>
                      <a:pt x="176" y="193"/>
                    </a:lnTo>
                    <a:lnTo>
                      <a:pt x="167" y="198"/>
                    </a:lnTo>
                    <a:lnTo>
                      <a:pt x="160" y="203"/>
                    </a:lnTo>
                    <a:lnTo>
                      <a:pt x="167" y="220"/>
                    </a:lnTo>
                    <a:lnTo>
                      <a:pt x="167" y="220"/>
                    </a:lnTo>
                    <a:lnTo>
                      <a:pt x="157" y="224"/>
                    </a:lnTo>
                    <a:lnTo>
                      <a:pt x="146" y="228"/>
                    </a:lnTo>
                    <a:lnTo>
                      <a:pt x="135" y="230"/>
                    </a:lnTo>
                    <a:lnTo>
                      <a:pt x="124" y="231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15" y="213"/>
                    </a:lnTo>
                    <a:lnTo>
                      <a:pt x="115" y="163"/>
                    </a:lnTo>
                    <a:lnTo>
                      <a:pt x="115" y="163"/>
                    </a:lnTo>
                    <a:lnTo>
                      <a:pt x="123" y="162"/>
                    </a:lnTo>
                    <a:lnTo>
                      <a:pt x="130" y="161"/>
                    </a:lnTo>
                    <a:lnTo>
                      <a:pt x="136" y="158"/>
                    </a:lnTo>
                    <a:lnTo>
                      <a:pt x="144" y="155"/>
                    </a:lnTo>
                    <a:lnTo>
                      <a:pt x="149" y="150"/>
                    </a:lnTo>
                    <a:lnTo>
                      <a:pt x="153" y="144"/>
                    </a:lnTo>
                    <a:lnTo>
                      <a:pt x="157" y="137"/>
                    </a:lnTo>
                    <a:lnTo>
                      <a:pt x="161" y="131"/>
                    </a:lnTo>
                    <a:lnTo>
                      <a:pt x="161" y="131"/>
                    </a:lnTo>
                    <a:lnTo>
                      <a:pt x="162" y="121"/>
                    </a:lnTo>
                    <a:lnTo>
                      <a:pt x="162" y="113"/>
                    </a:lnTo>
                    <a:lnTo>
                      <a:pt x="161" y="103"/>
                    </a:lnTo>
                    <a:lnTo>
                      <a:pt x="158" y="94"/>
                    </a:lnTo>
                    <a:lnTo>
                      <a:pt x="153" y="87"/>
                    </a:lnTo>
                    <a:lnTo>
                      <a:pt x="147" y="80"/>
                    </a:lnTo>
                    <a:lnTo>
                      <a:pt x="140" y="74"/>
                    </a:lnTo>
                    <a:lnTo>
                      <a:pt x="130" y="71"/>
                    </a:lnTo>
                    <a:lnTo>
                      <a:pt x="130" y="71"/>
                    </a:lnTo>
                    <a:lnTo>
                      <a:pt x="123" y="69"/>
                    </a:lnTo>
                    <a:lnTo>
                      <a:pt x="115" y="68"/>
                    </a:lnTo>
                    <a:lnTo>
                      <a:pt x="115" y="19"/>
                    </a:lnTo>
                    <a:close/>
                    <a:moveTo>
                      <a:pt x="29" y="160"/>
                    </a:moveTo>
                    <a:lnTo>
                      <a:pt x="11" y="167"/>
                    </a:lnTo>
                    <a:lnTo>
                      <a:pt x="11" y="167"/>
                    </a:lnTo>
                    <a:lnTo>
                      <a:pt x="8" y="157"/>
                    </a:lnTo>
                    <a:lnTo>
                      <a:pt x="4" y="146"/>
                    </a:lnTo>
                    <a:lnTo>
                      <a:pt x="1" y="135"/>
                    </a:lnTo>
                    <a:lnTo>
                      <a:pt x="0" y="124"/>
                    </a:lnTo>
                    <a:lnTo>
                      <a:pt x="19" y="123"/>
                    </a:lnTo>
                    <a:lnTo>
                      <a:pt x="19" y="123"/>
                    </a:lnTo>
                    <a:lnTo>
                      <a:pt x="17" y="114"/>
                    </a:lnTo>
                    <a:lnTo>
                      <a:pt x="19" y="104"/>
                    </a:lnTo>
                    <a:lnTo>
                      <a:pt x="20" y="94"/>
                    </a:lnTo>
                    <a:lnTo>
                      <a:pt x="24" y="85"/>
                    </a:lnTo>
                    <a:lnTo>
                      <a:pt x="5" y="79"/>
                    </a:lnTo>
                    <a:lnTo>
                      <a:pt x="5" y="79"/>
                    </a:lnTo>
                    <a:lnTo>
                      <a:pt x="10" y="68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9" y="40"/>
                    </a:lnTo>
                    <a:lnTo>
                      <a:pt x="42" y="52"/>
                    </a:lnTo>
                    <a:lnTo>
                      <a:pt x="42" y="52"/>
                    </a:lnTo>
                    <a:lnTo>
                      <a:pt x="48" y="45"/>
                    </a:lnTo>
                    <a:lnTo>
                      <a:pt x="56" y="38"/>
                    </a:lnTo>
                    <a:lnTo>
                      <a:pt x="63" y="34"/>
                    </a:lnTo>
                    <a:lnTo>
                      <a:pt x="72" y="29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7" y="1"/>
                    </a:lnTo>
                    <a:lnTo>
                      <a:pt x="108" y="0"/>
                    </a:lnTo>
                    <a:lnTo>
                      <a:pt x="109" y="19"/>
                    </a:lnTo>
                    <a:lnTo>
                      <a:pt x="109" y="19"/>
                    </a:lnTo>
                    <a:lnTo>
                      <a:pt x="115" y="19"/>
                    </a:lnTo>
                    <a:lnTo>
                      <a:pt x="115" y="68"/>
                    </a:lnTo>
                    <a:lnTo>
                      <a:pt x="115" y="68"/>
                    </a:lnTo>
                    <a:lnTo>
                      <a:pt x="108" y="69"/>
                    </a:lnTo>
                    <a:lnTo>
                      <a:pt x="102" y="71"/>
                    </a:lnTo>
                    <a:lnTo>
                      <a:pt x="94" y="73"/>
                    </a:lnTo>
                    <a:lnTo>
                      <a:pt x="88" y="77"/>
                    </a:lnTo>
                    <a:lnTo>
                      <a:pt x="83" y="82"/>
                    </a:lnTo>
                    <a:lnTo>
                      <a:pt x="78" y="88"/>
                    </a:lnTo>
                    <a:lnTo>
                      <a:pt x="74" y="94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68" y="110"/>
                    </a:lnTo>
                    <a:lnTo>
                      <a:pt x="68" y="120"/>
                    </a:lnTo>
                    <a:lnTo>
                      <a:pt x="71" y="129"/>
                    </a:lnTo>
                    <a:lnTo>
                      <a:pt x="73" y="137"/>
                    </a:lnTo>
                    <a:lnTo>
                      <a:pt x="78" y="145"/>
                    </a:lnTo>
                    <a:lnTo>
                      <a:pt x="84" y="151"/>
                    </a:lnTo>
                    <a:lnTo>
                      <a:pt x="92" y="157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108" y="162"/>
                    </a:lnTo>
                    <a:lnTo>
                      <a:pt x="115" y="163"/>
                    </a:lnTo>
                    <a:lnTo>
                      <a:pt x="115" y="213"/>
                    </a:lnTo>
                    <a:lnTo>
                      <a:pt x="115" y="213"/>
                    </a:lnTo>
                    <a:lnTo>
                      <a:pt x="100" y="212"/>
                    </a:lnTo>
                    <a:lnTo>
                      <a:pt x="84" y="208"/>
                    </a:lnTo>
                    <a:lnTo>
                      <a:pt x="79" y="226"/>
                    </a:lnTo>
                    <a:lnTo>
                      <a:pt x="79" y="226"/>
                    </a:lnTo>
                    <a:lnTo>
                      <a:pt x="68" y="221"/>
                    </a:lnTo>
                    <a:lnTo>
                      <a:pt x="58" y="216"/>
                    </a:lnTo>
                    <a:lnTo>
                      <a:pt x="48" y="210"/>
                    </a:lnTo>
                    <a:lnTo>
                      <a:pt x="40" y="203"/>
                    </a:lnTo>
                    <a:lnTo>
                      <a:pt x="52" y="189"/>
                    </a:lnTo>
                    <a:lnTo>
                      <a:pt x="52" y="189"/>
                    </a:lnTo>
                    <a:lnTo>
                      <a:pt x="45" y="183"/>
                    </a:lnTo>
                    <a:lnTo>
                      <a:pt x="38" y="176"/>
                    </a:lnTo>
                    <a:lnTo>
                      <a:pt x="34" y="168"/>
                    </a:lnTo>
                    <a:lnTo>
                      <a:pt x="29" y="160"/>
                    </a:lnTo>
                    <a:lnTo>
                      <a:pt x="29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6" name="Freeform 15"/>
              <p:cNvSpPr>
                <a:spLocks noEditPoints="1"/>
              </p:cNvSpPr>
              <p:nvPr/>
            </p:nvSpPr>
            <p:spPr bwMode="auto">
              <a:xfrm>
                <a:off x="3228955" y="2589225"/>
                <a:ext cx="190500" cy="190500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170" y="10"/>
                  </a:cxn>
                  <a:cxn ang="0">
                    <a:pos x="163" y="47"/>
                  </a:cxn>
                  <a:cxn ang="0">
                    <a:pos x="186" y="65"/>
                  </a:cxn>
                  <a:cxn ang="0">
                    <a:pos x="222" y="53"/>
                  </a:cxn>
                  <a:cxn ang="0">
                    <a:pos x="234" y="76"/>
                  </a:cxn>
                  <a:cxn ang="0">
                    <a:pos x="204" y="107"/>
                  </a:cxn>
                  <a:cxn ang="0">
                    <a:pos x="205" y="127"/>
                  </a:cxn>
                  <a:cxn ang="0">
                    <a:pos x="236" y="157"/>
                  </a:cxn>
                  <a:cxn ang="0">
                    <a:pos x="225" y="180"/>
                  </a:cxn>
                  <a:cxn ang="0">
                    <a:pos x="182" y="178"/>
                  </a:cxn>
                  <a:cxn ang="0">
                    <a:pos x="168" y="190"/>
                  </a:cxn>
                  <a:cxn ang="0">
                    <a:pos x="151" y="199"/>
                  </a:cxn>
                  <a:cxn ang="0">
                    <a:pos x="154" y="236"/>
                  </a:cxn>
                  <a:cxn ang="0">
                    <a:pos x="121" y="240"/>
                  </a:cxn>
                  <a:cxn ang="0">
                    <a:pos x="134" y="189"/>
                  </a:cxn>
                  <a:cxn ang="0">
                    <a:pos x="158" y="179"/>
                  </a:cxn>
                  <a:cxn ang="0">
                    <a:pos x="184" y="148"/>
                  </a:cxn>
                  <a:cxn ang="0">
                    <a:pos x="191" y="109"/>
                  </a:cxn>
                  <a:cxn ang="0">
                    <a:pos x="182" y="85"/>
                  </a:cxn>
                  <a:cxn ang="0">
                    <a:pos x="160" y="62"/>
                  </a:cxn>
                  <a:cxn ang="0">
                    <a:pos x="131" y="50"/>
                  </a:cxn>
                  <a:cxn ang="0">
                    <a:pos x="121" y="34"/>
                  </a:cxn>
                  <a:cxn ang="0">
                    <a:pos x="121" y="240"/>
                  </a:cxn>
                  <a:cxn ang="0">
                    <a:pos x="114" y="204"/>
                  </a:cxn>
                  <a:cxn ang="0">
                    <a:pos x="95" y="200"/>
                  </a:cxn>
                  <a:cxn ang="0">
                    <a:pos x="60" y="224"/>
                  </a:cxn>
                  <a:cxn ang="0">
                    <a:pos x="39" y="208"/>
                  </a:cxn>
                  <a:cxn ang="0">
                    <a:pos x="51" y="167"/>
                  </a:cxn>
                  <a:cxn ang="0">
                    <a:pos x="42" y="149"/>
                  </a:cxn>
                  <a:cxn ang="0">
                    <a:pos x="37" y="131"/>
                  </a:cxn>
                  <a:cxn ang="0">
                    <a:pos x="0" y="122"/>
                  </a:cxn>
                  <a:cxn ang="0">
                    <a:pos x="6" y="83"/>
                  </a:cxn>
                  <a:cxn ang="0">
                    <a:pos x="43" y="85"/>
                  </a:cxn>
                  <a:cxn ang="0">
                    <a:pos x="60" y="62"/>
                  </a:cxn>
                  <a:cxn ang="0">
                    <a:pos x="42" y="27"/>
                  </a:cxn>
                  <a:cxn ang="0">
                    <a:pos x="78" y="7"/>
                  </a:cxn>
                  <a:cxn ang="0">
                    <a:pos x="105" y="37"/>
                  </a:cxn>
                  <a:cxn ang="0">
                    <a:pos x="121" y="49"/>
                  </a:cxn>
                  <a:cxn ang="0">
                    <a:pos x="95" y="54"/>
                  </a:cxn>
                  <a:cxn ang="0">
                    <a:pos x="63" y="79"/>
                  </a:cxn>
                  <a:cxn ang="0">
                    <a:pos x="51" y="117"/>
                  </a:cxn>
                  <a:cxn ang="0">
                    <a:pos x="55" y="144"/>
                  </a:cxn>
                  <a:cxn ang="0">
                    <a:pos x="73" y="172"/>
                  </a:cxn>
                  <a:cxn ang="0">
                    <a:pos x="100" y="186"/>
                  </a:cxn>
                  <a:cxn ang="0">
                    <a:pos x="121" y="240"/>
                  </a:cxn>
                </a:cxnLst>
                <a:rect l="0" t="0" r="r" b="b"/>
                <a:pathLst>
                  <a:path w="240" h="240">
                    <a:moveTo>
                      <a:pt x="128" y="36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45" y="1"/>
                    </a:lnTo>
                    <a:lnTo>
                      <a:pt x="157" y="5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63" y="47"/>
                    </a:lnTo>
                    <a:lnTo>
                      <a:pt x="163" y="47"/>
                    </a:lnTo>
                    <a:lnTo>
                      <a:pt x="172" y="52"/>
                    </a:lnTo>
                    <a:lnTo>
                      <a:pt x="178" y="58"/>
                    </a:lnTo>
                    <a:lnTo>
                      <a:pt x="186" y="65"/>
                    </a:lnTo>
                    <a:lnTo>
                      <a:pt x="191" y="73"/>
                    </a:lnTo>
                    <a:lnTo>
                      <a:pt x="222" y="53"/>
                    </a:lnTo>
                    <a:lnTo>
                      <a:pt x="222" y="53"/>
                    </a:lnTo>
                    <a:lnTo>
                      <a:pt x="228" y="64"/>
                    </a:lnTo>
                    <a:lnTo>
                      <a:pt x="234" y="76"/>
                    </a:lnTo>
                    <a:lnTo>
                      <a:pt x="234" y="76"/>
                    </a:lnTo>
                    <a:lnTo>
                      <a:pt x="238" y="90"/>
                    </a:lnTo>
                    <a:lnTo>
                      <a:pt x="240" y="102"/>
                    </a:lnTo>
                    <a:lnTo>
                      <a:pt x="204" y="107"/>
                    </a:lnTo>
                    <a:lnTo>
                      <a:pt x="204" y="107"/>
                    </a:lnTo>
                    <a:lnTo>
                      <a:pt x="205" y="117"/>
                    </a:lnTo>
                    <a:lnTo>
                      <a:pt x="205" y="127"/>
                    </a:lnTo>
                    <a:lnTo>
                      <a:pt x="204" y="136"/>
                    </a:lnTo>
                    <a:lnTo>
                      <a:pt x="202" y="146"/>
                    </a:lnTo>
                    <a:lnTo>
                      <a:pt x="236" y="157"/>
                    </a:lnTo>
                    <a:lnTo>
                      <a:pt x="236" y="157"/>
                    </a:lnTo>
                    <a:lnTo>
                      <a:pt x="231" y="169"/>
                    </a:lnTo>
                    <a:lnTo>
                      <a:pt x="225" y="180"/>
                    </a:lnTo>
                    <a:lnTo>
                      <a:pt x="218" y="193"/>
                    </a:lnTo>
                    <a:lnTo>
                      <a:pt x="208" y="203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76" y="184"/>
                    </a:lnTo>
                    <a:lnTo>
                      <a:pt x="168" y="190"/>
                    </a:lnTo>
                    <a:lnTo>
                      <a:pt x="160" y="195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54" y="236"/>
                    </a:lnTo>
                    <a:lnTo>
                      <a:pt x="142" y="238"/>
                    </a:lnTo>
                    <a:lnTo>
                      <a:pt x="131" y="240"/>
                    </a:lnTo>
                    <a:lnTo>
                      <a:pt x="121" y="240"/>
                    </a:lnTo>
                    <a:lnTo>
                      <a:pt x="121" y="190"/>
                    </a:lnTo>
                    <a:lnTo>
                      <a:pt x="121" y="190"/>
                    </a:lnTo>
                    <a:lnTo>
                      <a:pt x="134" y="189"/>
                    </a:lnTo>
                    <a:lnTo>
                      <a:pt x="146" y="185"/>
                    </a:lnTo>
                    <a:lnTo>
                      <a:pt x="146" y="185"/>
                    </a:lnTo>
                    <a:lnTo>
                      <a:pt x="158" y="179"/>
                    </a:lnTo>
                    <a:lnTo>
                      <a:pt x="170" y="170"/>
                    </a:lnTo>
                    <a:lnTo>
                      <a:pt x="178" y="161"/>
                    </a:lnTo>
                    <a:lnTo>
                      <a:pt x="184" y="148"/>
                    </a:lnTo>
                    <a:lnTo>
                      <a:pt x="189" y="136"/>
                    </a:lnTo>
                    <a:lnTo>
                      <a:pt x="191" y="122"/>
                    </a:lnTo>
                    <a:lnTo>
                      <a:pt x="191" y="109"/>
                    </a:lnTo>
                    <a:lnTo>
                      <a:pt x="187" y="95"/>
                    </a:lnTo>
                    <a:lnTo>
                      <a:pt x="187" y="95"/>
                    </a:lnTo>
                    <a:lnTo>
                      <a:pt x="182" y="85"/>
                    </a:lnTo>
                    <a:lnTo>
                      <a:pt x="176" y="75"/>
                    </a:lnTo>
                    <a:lnTo>
                      <a:pt x="168" y="68"/>
                    </a:lnTo>
                    <a:lnTo>
                      <a:pt x="160" y="62"/>
                    </a:lnTo>
                    <a:lnTo>
                      <a:pt x="151" y="57"/>
                    </a:lnTo>
                    <a:lnTo>
                      <a:pt x="141" y="53"/>
                    </a:lnTo>
                    <a:lnTo>
                      <a:pt x="131" y="50"/>
                    </a:lnTo>
                    <a:lnTo>
                      <a:pt x="121" y="49"/>
                    </a:lnTo>
                    <a:lnTo>
                      <a:pt x="121" y="34"/>
                    </a:lnTo>
                    <a:lnTo>
                      <a:pt x="121" y="34"/>
                    </a:lnTo>
                    <a:lnTo>
                      <a:pt x="128" y="36"/>
                    </a:lnTo>
                    <a:lnTo>
                      <a:pt x="128" y="36"/>
                    </a:lnTo>
                    <a:close/>
                    <a:moveTo>
                      <a:pt x="121" y="240"/>
                    </a:moveTo>
                    <a:lnTo>
                      <a:pt x="121" y="240"/>
                    </a:lnTo>
                    <a:lnTo>
                      <a:pt x="110" y="240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04" y="203"/>
                    </a:lnTo>
                    <a:lnTo>
                      <a:pt x="95" y="200"/>
                    </a:lnTo>
                    <a:lnTo>
                      <a:pt x="87" y="196"/>
                    </a:lnTo>
                    <a:lnTo>
                      <a:pt x="78" y="193"/>
                    </a:lnTo>
                    <a:lnTo>
                      <a:pt x="60" y="224"/>
                    </a:lnTo>
                    <a:lnTo>
                      <a:pt x="60" y="224"/>
                    </a:lnTo>
                    <a:lnTo>
                      <a:pt x="48" y="216"/>
                    </a:lnTo>
                    <a:lnTo>
                      <a:pt x="39" y="208"/>
                    </a:lnTo>
                    <a:lnTo>
                      <a:pt x="29" y="198"/>
                    </a:lnTo>
                    <a:lnTo>
                      <a:pt x="20" y="186"/>
                    </a:lnTo>
                    <a:lnTo>
                      <a:pt x="51" y="167"/>
                    </a:lnTo>
                    <a:lnTo>
                      <a:pt x="51" y="167"/>
                    </a:lnTo>
                    <a:lnTo>
                      <a:pt x="46" y="158"/>
                    </a:lnTo>
                    <a:lnTo>
                      <a:pt x="42" y="149"/>
                    </a:lnTo>
                    <a:lnTo>
                      <a:pt x="42" y="149"/>
                    </a:lnTo>
                    <a:lnTo>
                      <a:pt x="39" y="141"/>
                    </a:lnTo>
                    <a:lnTo>
                      <a:pt x="37" y="131"/>
                    </a:lnTo>
                    <a:lnTo>
                      <a:pt x="1" y="137"/>
                    </a:lnTo>
                    <a:lnTo>
                      <a:pt x="1" y="137"/>
                    </a:lnTo>
                    <a:lnTo>
                      <a:pt x="0" y="122"/>
                    </a:lnTo>
                    <a:lnTo>
                      <a:pt x="0" y="109"/>
                    </a:lnTo>
                    <a:lnTo>
                      <a:pt x="3" y="96"/>
                    </a:lnTo>
                    <a:lnTo>
                      <a:pt x="6" y="83"/>
                    </a:lnTo>
                    <a:lnTo>
                      <a:pt x="40" y="94"/>
                    </a:lnTo>
                    <a:lnTo>
                      <a:pt x="40" y="94"/>
                    </a:lnTo>
                    <a:lnTo>
                      <a:pt x="43" y="85"/>
                    </a:lnTo>
                    <a:lnTo>
                      <a:pt x="48" y="76"/>
                    </a:lnTo>
                    <a:lnTo>
                      <a:pt x="53" y="69"/>
                    </a:lnTo>
                    <a:lnTo>
                      <a:pt x="60" y="62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42" y="27"/>
                    </a:lnTo>
                    <a:lnTo>
                      <a:pt x="53" y="20"/>
                    </a:lnTo>
                    <a:lnTo>
                      <a:pt x="64" y="12"/>
                    </a:lnTo>
                    <a:lnTo>
                      <a:pt x="78" y="7"/>
                    </a:lnTo>
                    <a:lnTo>
                      <a:pt x="90" y="41"/>
                    </a:lnTo>
                    <a:lnTo>
                      <a:pt x="90" y="41"/>
                    </a:lnTo>
                    <a:lnTo>
                      <a:pt x="105" y="37"/>
                    </a:lnTo>
                    <a:lnTo>
                      <a:pt x="121" y="34"/>
                    </a:lnTo>
                    <a:lnTo>
                      <a:pt x="121" y="49"/>
                    </a:lnTo>
                    <a:lnTo>
                      <a:pt x="121" y="49"/>
                    </a:lnTo>
                    <a:lnTo>
                      <a:pt x="108" y="50"/>
                    </a:lnTo>
                    <a:lnTo>
                      <a:pt x="95" y="54"/>
                    </a:lnTo>
                    <a:lnTo>
                      <a:pt x="95" y="54"/>
                    </a:lnTo>
                    <a:lnTo>
                      <a:pt x="83" y="60"/>
                    </a:lnTo>
                    <a:lnTo>
                      <a:pt x="72" y="69"/>
                    </a:lnTo>
                    <a:lnTo>
                      <a:pt x="63" y="79"/>
                    </a:lnTo>
                    <a:lnTo>
                      <a:pt x="57" y="91"/>
                    </a:lnTo>
                    <a:lnTo>
                      <a:pt x="52" y="104"/>
                    </a:lnTo>
                    <a:lnTo>
                      <a:pt x="51" y="117"/>
                    </a:lnTo>
                    <a:lnTo>
                      <a:pt x="51" y="131"/>
                    </a:lnTo>
                    <a:lnTo>
                      <a:pt x="55" y="144"/>
                    </a:lnTo>
                    <a:lnTo>
                      <a:pt x="55" y="144"/>
                    </a:lnTo>
                    <a:lnTo>
                      <a:pt x="60" y="154"/>
                    </a:lnTo>
                    <a:lnTo>
                      <a:pt x="66" y="163"/>
                    </a:lnTo>
                    <a:lnTo>
                      <a:pt x="73" y="172"/>
                    </a:lnTo>
                    <a:lnTo>
                      <a:pt x="82" y="178"/>
                    </a:lnTo>
                    <a:lnTo>
                      <a:pt x="90" y="183"/>
                    </a:lnTo>
                    <a:lnTo>
                      <a:pt x="100" y="186"/>
                    </a:lnTo>
                    <a:lnTo>
                      <a:pt x="110" y="189"/>
                    </a:lnTo>
                    <a:lnTo>
                      <a:pt x="121" y="190"/>
                    </a:lnTo>
                    <a:lnTo>
                      <a:pt x="121" y="2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39" name="Group 119"/>
            <p:cNvGrpSpPr/>
            <p:nvPr/>
          </p:nvGrpSpPr>
          <p:grpSpPr>
            <a:xfrm>
              <a:off x="10055853" y="3020009"/>
              <a:ext cx="525995" cy="504077"/>
              <a:chOff x="1168380" y="3486162"/>
              <a:chExt cx="381000" cy="365126"/>
            </a:xfrm>
            <a:grpFill/>
          </p:grpSpPr>
          <p:sp>
            <p:nvSpPr>
              <p:cNvPr id="61" name="Freeform 16"/>
              <p:cNvSpPr/>
              <p:nvPr/>
            </p:nvSpPr>
            <p:spPr bwMode="auto">
              <a:xfrm>
                <a:off x="1223942" y="3643325"/>
                <a:ext cx="146050" cy="207963"/>
              </a:xfrm>
              <a:custGeom>
                <a:avLst/>
                <a:gdLst/>
                <a:ahLst/>
                <a:cxnLst>
                  <a:cxn ang="0">
                    <a:pos x="125" y="101"/>
                  </a:cxn>
                  <a:cxn ang="0">
                    <a:pos x="125" y="231"/>
                  </a:cxn>
                  <a:cxn ang="0">
                    <a:pos x="125" y="231"/>
                  </a:cxn>
                  <a:cxn ang="0">
                    <a:pos x="124" y="237"/>
                  </a:cxn>
                  <a:cxn ang="0">
                    <a:pos x="122" y="243"/>
                  </a:cxn>
                  <a:cxn ang="0">
                    <a:pos x="119" y="248"/>
                  </a:cxn>
                  <a:cxn ang="0">
                    <a:pos x="115" y="253"/>
                  </a:cxn>
                  <a:cxn ang="0">
                    <a:pos x="110" y="257"/>
                  </a:cxn>
                  <a:cxn ang="0">
                    <a:pos x="105" y="260"/>
                  </a:cxn>
                  <a:cxn ang="0">
                    <a:pos x="99" y="262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87" y="262"/>
                  </a:cxn>
                  <a:cxn ang="0">
                    <a:pos x="80" y="260"/>
                  </a:cxn>
                  <a:cxn ang="0">
                    <a:pos x="74" y="257"/>
                  </a:cxn>
                  <a:cxn ang="0">
                    <a:pos x="69" y="253"/>
                  </a:cxn>
                  <a:cxn ang="0">
                    <a:pos x="66" y="248"/>
                  </a:cxn>
                  <a:cxn ang="0">
                    <a:pos x="63" y="243"/>
                  </a:cxn>
                  <a:cxn ang="0">
                    <a:pos x="61" y="237"/>
                  </a:cxn>
                  <a:cxn ang="0">
                    <a:pos x="61" y="231"/>
                  </a:cxn>
                  <a:cxn ang="0">
                    <a:pos x="61" y="101"/>
                  </a:cxn>
                  <a:cxn ang="0">
                    <a:pos x="16" y="101"/>
                  </a:cxn>
                  <a:cxn ang="0">
                    <a:pos x="16" y="101"/>
                  </a:cxn>
                  <a:cxn ang="0">
                    <a:pos x="10" y="100"/>
                  </a:cxn>
                  <a:cxn ang="0">
                    <a:pos x="5" y="99"/>
                  </a:cxn>
                  <a:cxn ang="0">
                    <a:pos x="1" y="95"/>
                  </a:cxn>
                  <a:cxn ang="0">
                    <a:pos x="0" y="91"/>
                  </a:cxn>
                  <a:cxn ang="0">
                    <a:pos x="0" y="87"/>
                  </a:cxn>
                  <a:cxn ang="0">
                    <a:pos x="0" y="82"/>
                  </a:cxn>
                  <a:cxn ang="0">
                    <a:pos x="3" y="77"/>
                  </a:cxn>
                  <a:cxn ang="0">
                    <a:pos x="7" y="73"/>
                  </a:cxn>
                  <a:cxn ang="0">
                    <a:pos x="69" y="11"/>
                  </a:cxn>
                  <a:cxn ang="0">
                    <a:pos x="69" y="11"/>
                  </a:cxn>
                  <a:cxn ang="0">
                    <a:pos x="75" y="6"/>
                  </a:cxn>
                  <a:cxn ang="0">
                    <a:pos x="80" y="2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04" y="2"/>
                  </a:cxn>
                  <a:cxn ang="0">
                    <a:pos x="110" y="6"/>
                  </a:cxn>
                  <a:cxn ang="0">
                    <a:pos x="115" y="11"/>
                  </a:cxn>
                  <a:cxn ang="0">
                    <a:pos x="178" y="73"/>
                  </a:cxn>
                  <a:cxn ang="0">
                    <a:pos x="178" y="73"/>
                  </a:cxn>
                  <a:cxn ang="0">
                    <a:pos x="182" y="77"/>
                  </a:cxn>
                  <a:cxn ang="0">
                    <a:pos x="184" y="82"/>
                  </a:cxn>
                  <a:cxn ang="0">
                    <a:pos x="184" y="86"/>
                  </a:cxn>
                  <a:cxn ang="0">
                    <a:pos x="184" y="91"/>
                  </a:cxn>
                  <a:cxn ang="0">
                    <a:pos x="182" y="95"/>
                  </a:cxn>
                  <a:cxn ang="0">
                    <a:pos x="178" y="97"/>
                  </a:cxn>
                  <a:cxn ang="0">
                    <a:pos x="173" y="100"/>
                  </a:cxn>
                  <a:cxn ang="0">
                    <a:pos x="166" y="101"/>
                  </a:cxn>
                  <a:cxn ang="0">
                    <a:pos x="125" y="101"/>
                  </a:cxn>
                </a:cxnLst>
                <a:rect l="0" t="0" r="r" b="b"/>
                <a:pathLst>
                  <a:path w="184" h="263">
                    <a:moveTo>
                      <a:pt x="125" y="101"/>
                    </a:moveTo>
                    <a:lnTo>
                      <a:pt x="125" y="231"/>
                    </a:lnTo>
                    <a:lnTo>
                      <a:pt x="125" y="231"/>
                    </a:lnTo>
                    <a:lnTo>
                      <a:pt x="124" y="237"/>
                    </a:lnTo>
                    <a:lnTo>
                      <a:pt x="122" y="243"/>
                    </a:lnTo>
                    <a:lnTo>
                      <a:pt x="119" y="248"/>
                    </a:lnTo>
                    <a:lnTo>
                      <a:pt x="115" y="253"/>
                    </a:lnTo>
                    <a:lnTo>
                      <a:pt x="110" y="257"/>
                    </a:lnTo>
                    <a:lnTo>
                      <a:pt x="105" y="260"/>
                    </a:lnTo>
                    <a:lnTo>
                      <a:pt x="99" y="262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87" y="262"/>
                    </a:lnTo>
                    <a:lnTo>
                      <a:pt x="80" y="260"/>
                    </a:lnTo>
                    <a:lnTo>
                      <a:pt x="74" y="257"/>
                    </a:lnTo>
                    <a:lnTo>
                      <a:pt x="69" y="253"/>
                    </a:lnTo>
                    <a:lnTo>
                      <a:pt x="66" y="248"/>
                    </a:lnTo>
                    <a:lnTo>
                      <a:pt x="63" y="243"/>
                    </a:lnTo>
                    <a:lnTo>
                      <a:pt x="61" y="237"/>
                    </a:lnTo>
                    <a:lnTo>
                      <a:pt x="61" y="231"/>
                    </a:lnTo>
                    <a:lnTo>
                      <a:pt x="61" y="101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10" y="100"/>
                    </a:lnTo>
                    <a:lnTo>
                      <a:pt x="5" y="99"/>
                    </a:lnTo>
                    <a:lnTo>
                      <a:pt x="1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3" y="77"/>
                    </a:lnTo>
                    <a:lnTo>
                      <a:pt x="7" y="73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5" y="6"/>
                    </a:lnTo>
                    <a:lnTo>
                      <a:pt x="80" y="2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10" y="6"/>
                    </a:lnTo>
                    <a:lnTo>
                      <a:pt x="115" y="11"/>
                    </a:lnTo>
                    <a:lnTo>
                      <a:pt x="178" y="73"/>
                    </a:lnTo>
                    <a:lnTo>
                      <a:pt x="178" y="73"/>
                    </a:lnTo>
                    <a:lnTo>
                      <a:pt x="182" y="77"/>
                    </a:lnTo>
                    <a:lnTo>
                      <a:pt x="184" y="82"/>
                    </a:lnTo>
                    <a:lnTo>
                      <a:pt x="184" y="86"/>
                    </a:lnTo>
                    <a:lnTo>
                      <a:pt x="184" y="91"/>
                    </a:lnTo>
                    <a:lnTo>
                      <a:pt x="182" y="95"/>
                    </a:lnTo>
                    <a:lnTo>
                      <a:pt x="178" y="97"/>
                    </a:lnTo>
                    <a:lnTo>
                      <a:pt x="173" y="100"/>
                    </a:lnTo>
                    <a:lnTo>
                      <a:pt x="166" y="101"/>
                    </a:lnTo>
                    <a:lnTo>
                      <a:pt x="125" y="1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2" name="Freeform 17"/>
              <p:cNvSpPr/>
              <p:nvPr/>
            </p:nvSpPr>
            <p:spPr bwMode="auto">
              <a:xfrm>
                <a:off x="1168380" y="3486162"/>
                <a:ext cx="381000" cy="266700"/>
              </a:xfrm>
              <a:custGeom>
                <a:avLst/>
                <a:gdLst/>
                <a:ahLst/>
                <a:cxnLst>
                  <a:cxn ang="0">
                    <a:pos x="392" y="125"/>
                  </a:cxn>
                  <a:cxn ang="0">
                    <a:pos x="420" y="136"/>
                  </a:cxn>
                  <a:cxn ang="0">
                    <a:pos x="445" y="153"/>
                  </a:cxn>
                  <a:cxn ang="0">
                    <a:pos x="463" y="175"/>
                  </a:cxn>
                  <a:cxn ang="0">
                    <a:pos x="476" y="200"/>
                  </a:cxn>
                  <a:cxn ang="0">
                    <a:pos x="480" y="227"/>
                  </a:cxn>
                  <a:cxn ang="0">
                    <a:pos x="480" y="237"/>
                  </a:cxn>
                  <a:cxn ang="0">
                    <a:pos x="472" y="264"/>
                  </a:cxn>
                  <a:cxn ang="0">
                    <a:pos x="457" y="289"/>
                  </a:cxn>
                  <a:cxn ang="0">
                    <a:pos x="435" y="310"/>
                  </a:cxn>
                  <a:cxn ang="0">
                    <a:pos x="408" y="325"/>
                  </a:cxn>
                  <a:cxn ang="0">
                    <a:pos x="376" y="334"/>
                  </a:cxn>
                  <a:cxn ang="0">
                    <a:pos x="376" y="220"/>
                  </a:cxn>
                  <a:cxn ang="0">
                    <a:pos x="362" y="195"/>
                  </a:cxn>
                  <a:cxn ang="0">
                    <a:pos x="347" y="185"/>
                  </a:cxn>
                  <a:cxn ang="0">
                    <a:pos x="329" y="182"/>
                  </a:cxn>
                  <a:cxn ang="0">
                    <a:pos x="301" y="190"/>
                  </a:cxn>
                  <a:cxn ang="0">
                    <a:pos x="288" y="203"/>
                  </a:cxn>
                  <a:cxn ang="0">
                    <a:pos x="280" y="230"/>
                  </a:cxn>
                  <a:cxn ang="0">
                    <a:pos x="210" y="315"/>
                  </a:cxn>
                  <a:cxn ang="0">
                    <a:pos x="246" y="313"/>
                  </a:cxn>
                  <a:cxn ang="0">
                    <a:pos x="259" y="306"/>
                  </a:cxn>
                  <a:cxn ang="0">
                    <a:pos x="268" y="295"/>
                  </a:cxn>
                  <a:cxn ang="0">
                    <a:pos x="268" y="277"/>
                  </a:cxn>
                  <a:cxn ang="0">
                    <a:pos x="258" y="259"/>
                  </a:cxn>
                  <a:cxn ang="0">
                    <a:pos x="188" y="190"/>
                  </a:cxn>
                  <a:cxn ang="0">
                    <a:pos x="162" y="182"/>
                  </a:cxn>
                  <a:cxn ang="0">
                    <a:pos x="143" y="185"/>
                  </a:cxn>
                  <a:cxn ang="0">
                    <a:pos x="65" y="259"/>
                  </a:cxn>
                  <a:cxn ang="0">
                    <a:pos x="54" y="278"/>
                  </a:cxn>
                  <a:cxn ang="0">
                    <a:pos x="54" y="295"/>
                  </a:cxn>
                  <a:cxn ang="0">
                    <a:pos x="59" y="304"/>
                  </a:cxn>
                  <a:cxn ang="0">
                    <a:pos x="67" y="310"/>
                  </a:cxn>
                  <a:cxn ang="0">
                    <a:pos x="114" y="315"/>
                  </a:cxn>
                  <a:cxn ang="0">
                    <a:pos x="101" y="334"/>
                  </a:cxn>
                  <a:cxn ang="0">
                    <a:pos x="69" y="324"/>
                  </a:cxn>
                  <a:cxn ang="0">
                    <a:pos x="41" y="306"/>
                  </a:cxn>
                  <a:cxn ang="0">
                    <a:pos x="20" y="284"/>
                  </a:cxn>
                  <a:cxn ang="0">
                    <a:pos x="5" y="257"/>
                  </a:cxn>
                  <a:cxn ang="0">
                    <a:pos x="0" y="227"/>
                  </a:cxn>
                  <a:cxn ang="0">
                    <a:pos x="1" y="219"/>
                  </a:cxn>
                  <a:cxn ang="0">
                    <a:pos x="7" y="191"/>
                  </a:cxn>
                  <a:cxn ang="0">
                    <a:pos x="22" y="167"/>
                  </a:cxn>
                  <a:cxn ang="0">
                    <a:pos x="43" y="147"/>
                  </a:cxn>
                  <a:cxn ang="0">
                    <a:pos x="69" y="132"/>
                  </a:cxn>
                  <a:cxn ang="0">
                    <a:pos x="99" y="122"/>
                  </a:cxn>
                  <a:cxn ang="0">
                    <a:pos x="99" y="118"/>
                  </a:cxn>
                  <a:cxn ang="0">
                    <a:pos x="105" y="84"/>
                  </a:cxn>
                  <a:cxn ang="0">
                    <a:pos x="123" y="53"/>
                  </a:cxn>
                  <a:cxn ang="0">
                    <a:pos x="151" y="27"/>
                  </a:cxn>
                  <a:cxn ang="0">
                    <a:pos x="185" y="10"/>
                  </a:cxn>
                  <a:cxn ang="0">
                    <a:pos x="226" y="1"/>
                  </a:cxn>
                  <a:cxn ang="0">
                    <a:pos x="255" y="1"/>
                  </a:cxn>
                  <a:cxn ang="0">
                    <a:pos x="295" y="10"/>
                  </a:cxn>
                  <a:cxn ang="0">
                    <a:pos x="330" y="27"/>
                  </a:cxn>
                  <a:cxn ang="0">
                    <a:pos x="357" y="53"/>
                  </a:cxn>
                  <a:cxn ang="0">
                    <a:pos x="374" y="84"/>
                  </a:cxn>
                  <a:cxn ang="0">
                    <a:pos x="381" y="118"/>
                  </a:cxn>
                  <a:cxn ang="0">
                    <a:pos x="381" y="122"/>
                  </a:cxn>
                </a:cxnLst>
                <a:rect l="0" t="0" r="r" b="b"/>
                <a:pathLst>
                  <a:path w="480" h="336">
                    <a:moveTo>
                      <a:pt x="381" y="122"/>
                    </a:moveTo>
                    <a:lnTo>
                      <a:pt x="381" y="122"/>
                    </a:lnTo>
                    <a:lnTo>
                      <a:pt x="392" y="125"/>
                    </a:lnTo>
                    <a:lnTo>
                      <a:pt x="402" y="127"/>
                    </a:lnTo>
                    <a:lnTo>
                      <a:pt x="412" y="132"/>
                    </a:lnTo>
                    <a:lnTo>
                      <a:pt x="420" y="136"/>
                    </a:lnTo>
                    <a:lnTo>
                      <a:pt x="429" y="141"/>
                    </a:lnTo>
                    <a:lnTo>
                      <a:pt x="438" y="147"/>
                    </a:lnTo>
                    <a:lnTo>
                      <a:pt x="445" y="153"/>
                    </a:lnTo>
                    <a:lnTo>
                      <a:pt x="451" y="161"/>
                    </a:lnTo>
                    <a:lnTo>
                      <a:pt x="457" y="167"/>
                    </a:lnTo>
                    <a:lnTo>
                      <a:pt x="463" y="175"/>
                    </a:lnTo>
                    <a:lnTo>
                      <a:pt x="468" y="183"/>
                    </a:lnTo>
                    <a:lnTo>
                      <a:pt x="472" y="191"/>
                    </a:lnTo>
                    <a:lnTo>
                      <a:pt x="476" y="200"/>
                    </a:lnTo>
                    <a:lnTo>
                      <a:pt x="478" y="209"/>
                    </a:lnTo>
                    <a:lnTo>
                      <a:pt x="480" y="219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37"/>
                    </a:lnTo>
                    <a:lnTo>
                      <a:pt x="478" y="247"/>
                    </a:lnTo>
                    <a:lnTo>
                      <a:pt x="476" y="256"/>
                    </a:lnTo>
                    <a:lnTo>
                      <a:pt x="472" y="264"/>
                    </a:lnTo>
                    <a:lnTo>
                      <a:pt x="467" y="273"/>
                    </a:lnTo>
                    <a:lnTo>
                      <a:pt x="462" y="282"/>
                    </a:lnTo>
                    <a:lnTo>
                      <a:pt x="457" y="289"/>
                    </a:lnTo>
                    <a:lnTo>
                      <a:pt x="450" y="297"/>
                    </a:lnTo>
                    <a:lnTo>
                      <a:pt x="442" y="304"/>
                    </a:lnTo>
                    <a:lnTo>
                      <a:pt x="435" y="310"/>
                    </a:lnTo>
                    <a:lnTo>
                      <a:pt x="426" y="315"/>
                    </a:lnTo>
                    <a:lnTo>
                      <a:pt x="418" y="320"/>
                    </a:lnTo>
                    <a:lnTo>
                      <a:pt x="408" y="325"/>
                    </a:lnTo>
                    <a:lnTo>
                      <a:pt x="398" y="329"/>
                    </a:lnTo>
                    <a:lnTo>
                      <a:pt x="387" y="331"/>
                    </a:lnTo>
                    <a:lnTo>
                      <a:pt x="376" y="334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76" y="220"/>
                    </a:lnTo>
                    <a:lnTo>
                      <a:pt x="372" y="211"/>
                    </a:lnTo>
                    <a:lnTo>
                      <a:pt x="368" y="203"/>
                    </a:lnTo>
                    <a:lnTo>
                      <a:pt x="362" y="195"/>
                    </a:lnTo>
                    <a:lnTo>
                      <a:pt x="362" y="195"/>
                    </a:lnTo>
                    <a:lnTo>
                      <a:pt x="355" y="190"/>
                    </a:lnTo>
                    <a:lnTo>
                      <a:pt x="347" y="185"/>
                    </a:lnTo>
                    <a:lnTo>
                      <a:pt x="337" y="183"/>
                    </a:lnTo>
                    <a:lnTo>
                      <a:pt x="329" y="182"/>
                    </a:lnTo>
                    <a:lnTo>
                      <a:pt x="329" y="182"/>
                    </a:lnTo>
                    <a:lnTo>
                      <a:pt x="319" y="183"/>
                    </a:lnTo>
                    <a:lnTo>
                      <a:pt x="309" y="185"/>
                    </a:lnTo>
                    <a:lnTo>
                      <a:pt x="301" y="190"/>
                    </a:lnTo>
                    <a:lnTo>
                      <a:pt x="294" y="195"/>
                    </a:lnTo>
                    <a:lnTo>
                      <a:pt x="294" y="195"/>
                    </a:lnTo>
                    <a:lnTo>
                      <a:pt x="288" y="203"/>
                    </a:lnTo>
                    <a:lnTo>
                      <a:pt x="284" y="211"/>
                    </a:lnTo>
                    <a:lnTo>
                      <a:pt x="280" y="220"/>
                    </a:lnTo>
                    <a:lnTo>
                      <a:pt x="280" y="230"/>
                    </a:lnTo>
                    <a:lnTo>
                      <a:pt x="280" y="336"/>
                    </a:lnTo>
                    <a:lnTo>
                      <a:pt x="210" y="336"/>
                    </a:lnTo>
                    <a:lnTo>
                      <a:pt x="210" y="315"/>
                    </a:lnTo>
                    <a:lnTo>
                      <a:pt x="235" y="315"/>
                    </a:lnTo>
                    <a:lnTo>
                      <a:pt x="235" y="315"/>
                    </a:lnTo>
                    <a:lnTo>
                      <a:pt x="246" y="313"/>
                    </a:lnTo>
                    <a:lnTo>
                      <a:pt x="255" y="310"/>
                    </a:lnTo>
                    <a:lnTo>
                      <a:pt x="255" y="310"/>
                    </a:lnTo>
                    <a:lnTo>
                      <a:pt x="259" y="306"/>
                    </a:lnTo>
                    <a:lnTo>
                      <a:pt x="263" y="303"/>
                    </a:lnTo>
                    <a:lnTo>
                      <a:pt x="266" y="299"/>
                    </a:lnTo>
                    <a:lnTo>
                      <a:pt x="268" y="295"/>
                    </a:lnTo>
                    <a:lnTo>
                      <a:pt x="268" y="295"/>
                    </a:lnTo>
                    <a:lnTo>
                      <a:pt x="269" y="285"/>
                    </a:lnTo>
                    <a:lnTo>
                      <a:pt x="268" y="277"/>
                    </a:lnTo>
                    <a:lnTo>
                      <a:pt x="268" y="277"/>
                    </a:lnTo>
                    <a:lnTo>
                      <a:pt x="264" y="268"/>
                    </a:lnTo>
                    <a:lnTo>
                      <a:pt x="258" y="259"/>
                    </a:lnTo>
                    <a:lnTo>
                      <a:pt x="195" y="198"/>
                    </a:lnTo>
                    <a:lnTo>
                      <a:pt x="195" y="198"/>
                    </a:lnTo>
                    <a:lnTo>
                      <a:pt x="188" y="190"/>
                    </a:lnTo>
                    <a:lnTo>
                      <a:pt x="179" y="185"/>
                    </a:lnTo>
                    <a:lnTo>
                      <a:pt x="170" y="183"/>
                    </a:lnTo>
                    <a:lnTo>
                      <a:pt x="162" y="182"/>
                    </a:lnTo>
                    <a:lnTo>
                      <a:pt x="162" y="182"/>
                    </a:lnTo>
                    <a:lnTo>
                      <a:pt x="152" y="183"/>
                    </a:lnTo>
                    <a:lnTo>
                      <a:pt x="143" y="185"/>
                    </a:lnTo>
                    <a:lnTo>
                      <a:pt x="136" y="190"/>
                    </a:lnTo>
                    <a:lnTo>
                      <a:pt x="127" y="198"/>
                    </a:lnTo>
                    <a:lnTo>
                      <a:pt x="65" y="259"/>
                    </a:lnTo>
                    <a:lnTo>
                      <a:pt x="65" y="259"/>
                    </a:lnTo>
                    <a:lnTo>
                      <a:pt x="58" y="268"/>
                    </a:lnTo>
                    <a:lnTo>
                      <a:pt x="54" y="278"/>
                    </a:lnTo>
                    <a:lnTo>
                      <a:pt x="54" y="278"/>
                    </a:lnTo>
                    <a:lnTo>
                      <a:pt x="53" y="287"/>
                    </a:lnTo>
                    <a:lnTo>
                      <a:pt x="54" y="295"/>
                    </a:lnTo>
                    <a:lnTo>
                      <a:pt x="54" y="295"/>
                    </a:lnTo>
                    <a:lnTo>
                      <a:pt x="57" y="300"/>
                    </a:lnTo>
                    <a:lnTo>
                      <a:pt x="59" y="304"/>
                    </a:lnTo>
                    <a:lnTo>
                      <a:pt x="63" y="306"/>
                    </a:lnTo>
                    <a:lnTo>
                      <a:pt x="67" y="310"/>
                    </a:lnTo>
                    <a:lnTo>
                      <a:pt x="67" y="310"/>
                    </a:lnTo>
                    <a:lnTo>
                      <a:pt x="75" y="314"/>
                    </a:lnTo>
                    <a:lnTo>
                      <a:pt x="85" y="315"/>
                    </a:lnTo>
                    <a:lnTo>
                      <a:pt x="114" y="315"/>
                    </a:lnTo>
                    <a:lnTo>
                      <a:pt x="114" y="335"/>
                    </a:lnTo>
                    <a:lnTo>
                      <a:pt x="114" y="335"/>
                    </a:lnTo>
                    <a:lnTo>
                      <a:pt x="101" y="334"/>
                    </a:lnTo>
                    <a:lnTo>
                      <a:pt x="90" y="331"/>
                    </a:lnTo>
                    <a:lnTo>
                      <a:pt x="79" y="327"/>
                    </a:lnTo>
                    <a:lnTo>
                      <a:pt x="69" y="324"/>
                    </a:lnTo>
                    <a:lnTo>
                      <a:pt x="59" y="319"/>
                    </a:lnTo>
                    <a:lnTo>
                      <a:pt x="49" y="313"/>
                    </a:lnTo>
                    <a:lnTo>
                      <a:pt x="41" y="306"/>
                    </a:lnTo>
                    <a:lnTo>
                      <a:pt x="33" y="300"/>
                    </a:lnTo>
                    <a:lnTo>
                      <a:pt x="26" y="292"/>
                    </a:lnTo>
                    <a:lnTo>
                      <a:pt x="20" y="284"/>
                    </a:lnTo>
                    <a:lnTo>
                      <a:pt x="13" y="275"/>
                    </a:lnTo>
                    <a:lnTo>
                      <a:pt x="8" y="267"/>
                    </a:lnTo>
                    <a:lnTo>
                      <a:pt x="5" y="257"/>
                    </a:lnTo>
                    <a:lnTo>
                      <a:pt x="2" y="248"/>
                    </a:lnTo>
                    <a:lnTo>
                      <a:pt x="1" y="23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19"/>
                    </a:lnTo>
                    <a:lnTo>
                      <a:pt x="2" y="209"/>
                    </a:lnTo>
                    <a:lnTo>
                      <a:pt x="5" y="200"/>
                    </a:lnTo>
                    <a:lnTo>
                      <a:pt x="7" y="191"/>
                    </a:lnTo>
                    <a:lnTo>
                      <a:pt x="12" y="183"/>
                    </a:lnTo>
                    <a:lnTo>
                      <a:pt x="16" y="175"/>
                    </a:lnTo>
                    <a:lnTo>
                      <a:pt x="22" y="167"/>
                    </a:lnTo>
                    <a:lnTo>
                      <a:pt x="28" y="161"/>
                    </a:lnTo>
                    <a:lnTo>
                      <a:pt x="36" y="153"/>
                    </a:lnTo>
                    <a:lnTo>
                      <a:pt x="43" y="147"/>
                    </a:lnTo>
                    <a:lnTo>
                      <a:pt x="50" y="141"/>
                    </a:lnTo>
                    <a:lnTo>
                      <a:pt x="59" y="136"/>
                    </a:lnTo>
                    <a:lnTo>
                      <a:pt x="69" y="132"/>
                    </a:lnTo>
                    <a:lnTo>
                      <a:pt x="79" y="127"/>
                    </a:lnTo>
                    <a:lnTo>
                      <a:pt x="89" y="125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9" y="118"/>
                    </a:lnTo>
                    <a:lnTo>
                      <a:pt x="99" y="118"/>
                    </a:lnTo>
                    <a:lnTo>
                      <a:pt x="100" y="107"/>
                    </a:lnTo>
                    <a:lnTo>
                      <a:pt x="101" y="95"/>
                    </a:lnTo>
                    <a:lnTo>
                      <a:pt x="105" y="84"/>
                    </a:lnTo>
                    <a:lnTo>
                      <a:pt x="110" y="73"/>
                    </a:lnTo>
                    <a:lnTo>
                      <a:pt x="116" y="63"/>
                    </a:lnTo>
                    <a:lnTo>
                      <a:pt x="123" y="53"/>
                    </a:lnTo>
                    <a:lnTo>
                      <a:pt x="131" y="43"/>
                    </a:lnTo>
                    <a:lnTo>
                      <a:pt x="141" y="36"/>
                    </a:lnTo>
                    <a:lnTo>
                      <a:pt x="151" y="27"/>
                    </a:lnTo>
                    <a:lnTo>
                      <a:pt x="161" y="21"/>
                    </a:lnTo>
                    <a:lnTo>
                      <a:pt x="173" y="15"/>
                    </a:lnTo>
                    <a:lnTo>
                      <a:pt x="185" y="10"/>
                    </a:lnTo>
                    <a:lnTo>
                      <a:pt x="198" y="6"/>
                    </a:lnTo>
                    <a:lnTo>
                      <a:pt x="211" y="2"/>
                    </a:lnTo>
                    <a:lnTo>
                      <a:pt x="226" y="1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55" y="1"/>
                    </a:lnTo>
                    <a:lnTo>
                      <a:pt x="268" y="2"/>
                    </a:lnTo>
                    <a:lnTo>
                      <a:pt x="282" y="6"/>
                    </a:lnTo>
                    <a:lnTo>
                      <a:pt x="295" y="10"/>
                    </a:lnTo>
                    <a:lnTo>
                      <a:pt x="308" y="15"/>
                    </a:lnTo>
                    <a:lnTo>
                      <a:pt x="319" y="21"/>
                    </a:lnTo>
                    <a:lnTo>
                      <a:pt x="330" y="27"/>
                    </a:lnTo>
                    <a:lnTo>
                      <a:pt x="340" y="36"/>
                    </a:lnTo>
                    <a:lnTo>
                      <a:pt x="348" y="43"/>
                    </a:lnTo>
                    <a:lnTo>
                      <a:pt x="357" y="53"/>
                    </a:lnTo>
                    <a:lnTo>
                      <a:pt x="365" y="63"/>
                    </a:lnTo>
                    <a:lnTo>
                      <a:pt x="369" y="73"/>
                    </a:lnTo>
                    <a:lnTo>
                      <a:pt x="374" y="84"/>
                    </a:lnTo>
                    <a:lnTo>
                      <a:pt x="378" y="95"/>
                    </a:lnTo>
                    <a:lnTo>
                      <a:pt x="381" y="107"/>
                    </a:lnTo>
                    <a:lnTo>
                      <a:pt x="381" y="118"/>
                    </a:lnTo>
                    <a:lnTo>
                      <a:pt x="381" y="118"/>
                    </a:lnTo>
                    <a:lnTo>
                      <a:pt x="381" y="122"/>
                    </a:lnTo>
                    <a:lnTo>
                      <a:pt x="381" y="1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3" name="Freeform 18"/>
              <p:cNvSpPr/>
              <p:nvPr/>
            </p:nvSpPr>
            <p:spPr bwMode="auto">
              <a:xfrm>
                <a:off x="1355705" y="3643325"/>
                <a:ext cx="147638" cy="207963"/>
              </a:xfrm>
              <a:custGeom>
                <a:avLst/>
                <a:gdLst/>
                <a:ahLst/>
                <a:cxnLst>
                  <a:cxn ang="0">
                    <a:pos x="126" y="162"/>
                  </a:cxn>
                  <a:cxn ang="0">
                    <a:pos x="126" y="32"/>
                  </a:cxn>
                  <a:cxn ang="0">
                    <a:pos x="126" y="32"/>
                  </a:cxn>
                  <a:cxn ang="0">
                    <a:pos x="125" y="26"/>
                  </a:cxn>
                  <a:cxn ang="0">
                    <a:pos x="123" y="19"/>
                  </a:cxn>
                  <a:cxn ang="0">
                    <a:pos x="120" y="13"/>
                  </a:cxn>
                  <a:cxn ang="0">
                    <a:pos x="116" y="8"/>
                  </a:cxn>
                  <a:cxn ang="0">
                    <a:pos x="111" y="5"/>
                  </a:cxn>
                  <a:cxn ang="0">
                    <a:pos x="106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86" y="0"/>
                  </a:cxn>
                  <a:cxn ang="0">
                    <a:pos x="80" y="2"/>
                  </a:cxn>
                  <a:cxn ang="0">
                    <a:pos x="75" y="5"/>
                  </a:cxn>
                  <a:cxn ang="0">
                    <a:pos x="70" y="8"/>
                  </a:cxn>
                  <a:cxn ang="0">
                    <a:pos x="66" y="13"/>
                  </a:cxn>
                  <a:cxn ang="0">
                    <a:pos x="64" y="19"/>
                  </a:cxn>
                  <a:cxn ang="0">
                    <a:pos x="62" y="26"/>
                  </a:cxn>
                  <a:cxn ang="0">
                    <a:pos x="62" y="32"/>
                  </a:cxn>
                  <a:cxn ang="0">
                    <a:pos x="62" y="162"/>
                  </a:cxn>
                  <a:cxn ang="0">
                    <a:pos x="17" y="162"/>
                  </a:cxn>
                  <a:cxn ang="0">
                    <a:pos x="17" y="162"/>
                  </a:cxn>
                  <a:cxn ang="0">
                    <a:pos x="11" y="162"/>
                  </a:cxn>
                  <a:cxn ang="0">
                    <a:pos x="6" y="164"/>
                  </a:cxn>
                  <a:cxn ang="0">
                    <a:pos x="2" y="167"/>
                  </a:cxn>
                  <a:cxn ang="0">
                    <a:pos x="1" y="170"/>
                  </a:cxn>
                  <a:cxn ang="0">
                    <a:pos x="0" y="175"/>
                  </a:cxn>
                  <a:cxn ang="0">
                    <a:pos x="1" y="179"/>
                  </a:cxn>
                  <a:cxn ang="0">
                    <a:pos x="3" y="184"/>
                  </a:cxn>
                  <a:cxn ang="0">
                    <a:pos x="7" y="189"/>
                  </a:cxn>
                  <a:cxn ang="0">
                    <a:pos x="70" y="251"/>
                  </a:cxn>
                  <a:cxn ang="0">
                    <a:pos x="70" y="251"/>
                  </a:cxn>
                  <a:cxn ang="0">
                    <a:pos x="76" y="256"/>
                  </a:cxn>
                  <a:cxn ang="0">
                    <a:pos x="81" y="259"/>
                  </a:cxn>
                  <a:cxn ang="0">
                    <a:pos x="88" y="262"/>
                  </a:cxn>
                  <a:cxn ang="0">
                    <a:pos x="92" y="263"/>
                  </a:cxn>
                  <a:cxn ang="0">
                    <a:pos x="99" y="262"/>
                  </a:cxn>
                  <a:cxn ang="0">
                    <a:pos x="105" y="259"/>
                  </a:cxn>
                  <a:cxn ang="0">
                    <a:pos x="110" y="256"/>
                  </a:cxn>
                  <a:cxn ang="0">
                    <a:pos x="116" y="251"/>
                  </a:cxn>
                  <a:cxn ang="0">
                    <a:pos x="179" y="189"/>
                  </a:cxn>
                  <a:cxn ang="0">
                    <a:pos x="179" y="189"/>
                  </a:cxn>
                  <a:cxn ang="0">
                    <a:pos x="183" y="185"/>
                  </a:cxn>
                  <a:cxn ang="0">
                    <a:pos x="184" y="180"/>
                  </a:cxn>
                  <a:cxn ang="0">
                    <a:pos x="185" y="175"/>
                  </a:cxn>
                  <a:cxn ang="0">
                    <a:pos x="185" y="171"/>
                  </a:cxn>
                  <a:cxn ang="0">
                    <a:pos x="183" y="168"/>
                  </a:cxn>
                  <a:cxn ang="0">
                    <a:pos x="179" y="164"/>
                  </a:cxn>
                  <a:cxn ang="0">
                    <a:pos x="173" y="162"/>
                  </a:cxn>
                  <a:cxn ang="0">
                    <a:pos x="165" y="162"/>
                  </a:cxn>
                  <a:cxn ang="0">
                    <a:pos x="126" y="162"/>
                  </a:cxn>
                </a:cxnLst>
                <a:rect l="0" t="0" r="r" b="b"/>
                <a:pathLst>
                  <a:path w="185" h="263">
                    <a:moveTo>
                      <a:pt x="126" y="162"/>
                    </a:moveTo>
                    <a:lnTo>
                      <a:pt x="126" y="32"/>
                    </a:lnTo>
                    <a:lnTo>
                      <a:pt x="126" y="32"/>
                    </a:lnTo>
                    <a:lnTo>
                      <a:pt x="125" y="26"/>
                    </a:lnTo>
                    <a:lnTo>
                      <a:pt x="123" y="19"/>
                    </a:lnTo>
                    <a:lnTo>
                      <a:pt x="120" y="13"/>
                    </a:lnTo>
                    <a:lnTo>
                      <a:pt x="116" y="8"/>
                    </a:lnTo>
                    <a:lnTo>
                      <a:pt x="111" y="5"/>
                    </a:lnTo>
                    <a:lnTo>
                      <a:pt x="106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5" y="5"/>
                    </a:lnTo>
                    <a:lnTo>
                      <a:pt x="70" y="8"/>
                    </a:lnTo>
                    <a:lnTo>
                      <a:pt x="66" y="13"/>
                    </a:lnTo>
                    <a:lnTo>
                      <a:pt x="64" y="19"/>
                    </a:lnTo>
                    <a:lnTo>
                      <a:pt x="62" y="26"/>
                    </a:lnTo>
                    <a:lnTo>
                      <a:pt x="62" y="32"/>
                    </a:lnTo>
                    <a:lnTo>
                      <a:pt x="62" y="162"/>
                    </a:lnTo>
                    <a:lnTo>
                      <a:pt x="17" y="162"/>
                    </a:lnTo>
                    <a:lnTo>
                      <a:pt x="17" y="162"/>
                    </a:lnTo>
                    <a:lnTo>
                      <a:pt x="11" y="162"/>
                    </a:lnTo>
                    <a:lnTo>
                      <a:pt x="6" y="164"/>
                    </a:lnTo>
                    <a:lnTo>
                      <a:pt x="2" y="167"/>
                    </a:lnTo>
                    <a:lnTo>
                      <a:pt x="1" y="170"/>
                    </a:lnTo>
                    <a:lnTo>
                      <a:pt x="0" y="175"/>
                    </a:lnTo>
                    <a:lnTo>
                      <a:pt x="1" y="179"/>
                    </a:lnTo>
                    <a:lnTo>
                      <a:pt x="3" y="184"/>
                    </a:lnTo>
                    <a:lnTo>
                      <a:pt x="7" y="189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6" y="256"/>
                    </a:lnTo>
                    <a:lnTo>
                      <a:pt x="81" y="259"/>
                    </a:lnTo>
                    <a:lnTo>
                      <a:pt x="88" y="262"/>
                    </a:lnTo>
                    <a:lnTo>
                      <a:pt x="92" y="263"/>
                    </a:lnTo>
                    <a:lnTo>
                      <a:pt x="99" y="262"/>
                    </a:lnTo>
                    <a:lnTo>
                      <a:pt x="105" y="259"/>
                    </a:lnTo>
                    <a:lnTo>
                      <a:pt x="110" y="256"/>
                    </a:lnTo>
                    <a:lnTo>
                      <a:pt x="116" y="251"/>
                    </a:lnTo>
                    <a:lnTo>
                      <a:pt x="179" y="189"/>
                    </a:lnTo>
                    <a:lnTo>
                      <a:pt x="179" y="189"/>
                    </a:lnTo>
                    <a:lnTo>
                      <a:pt x="183" y="185"/>
                    </a:lnTo>
                    <a:lnTo>
                      <a:pt x="184" y="180"/>
                    </a:lnTo>
                    <a:lnTo>
                      <a:pt x="185" y="175"/>
                    </a:lnTo>
                    <a:lnTo>
                      <a:pt x="185" y="171"/>
                    </a:lnTo>
                    <a:lnTo>
                      <a:pt x="183" y="168"/>
                    </a:lnTo>
                    <a:lnTo>
                      <a:pt x="179" y="164"/>
                    </a:lnTo>
                    <a:lnTo>
                      <a:pt x="173" y="162"/>
                    </a:lnTo>
                    <a:lnTo>
                      <a:pt x="165" y="162"/>
                    </a:lnTo>
                    <a:lnTo>
                      <a:pt x="126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40" name="Group 123"/>
            <p:cNvGrpSpPr/>
            <p:nvPr/>
          </p:nvGrpSpPr>
          <p:grpSpPr>
            <a:xfrm>
              <a:off x="9978115" y="1183413"/>
              <a:ext cx="694744" cy="245461"/>
              <a:chOff x="1441430" y="4357700"/>
              <a:chExt cx="503238" cy="177800"/>
            </a:xfrm>
            <a:grpFill/>
          </p:grpSpPr>
          <p:sp>
            <p:nvSpPr>
              <p:cNvPr id="58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41" name="Group 127"/>
            <p:cNvGrpSpPr/>
            <p:nvPr/>
          </p:nvGrpSpPr>
          <p:grpSpPr>
            <a:xfrm>
              <a:off x="9974247" y="4060489"/>
              <a:ext cx="657499" cy="433947"/>
              <a:chOff x="2141517" y="2373325"/>
              <a:chExt cx="476251" cy="314325"/>
            </a:xfrm>
            <a:grpFill/>
          </p:grpSpPr>
          <p:sp>
            <p:nvSpPr>
              <p:cNvPr id="49" name="Rectangle 22"/>
              <p:cNvSpPr>
                <a:spLocks noChangeArrowheads="1"/>
              </p:cNvSpPr>
              <p:nvPr/>
            </p:nvSpPr>
            <p:spPr bwMode="auto">
              <a:xfrm>
                <a:off x="2200255" y="2678125"/>
                <a:ext cx="387350" cy="95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0" name="Rectangle 23"/>
              <p:cNvSpPr>
                <a:spLocks noChangeArrowheads="1"/>
              </p:cNvSpPr>
              <p:nvPr/>
            </p:nvSpPr>
            <p:spPr bwMode="auto">
              <a:xfrm>
                <a:off x="2517755" y="2468575"/>
                <a:ext cx="69850" cy="2095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1" name="Rectangle 24"/>
              <p:cNvSpPr>
                <a:spLocks noChangeArrowheads="1"/>
              </p:cNvSpPr>
              <p:nvPr/>
            </p:nvSpPr>
            <p:spPr bwMode="auto">
              <a:xfrm>
                <a:off x="2438380" y="2547950"/>
                <a:ext cx="698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2" name="Rectangle 25"/>
              <p:cNvSpPr>
                <a:spLocks noChangeArrowheads="1"/>
              </p:cNvSpPr>
              <p:nvPr/>
            </p:nvSpPr>
            <p:spPr bwMode="auto">
              <a:xfrm>
                <a:off x="2359005" y="2592400"/>
                <a:ext cx="69850" cy="857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3" name="Rectangle 26"/>
              <p:cNvSpPr>
                <a:spLocks noChangeArrowheads="1"/>
              </p:cNvSpPr>
              <p:nvPr/>
            </p:nvSpPr>
            <p:spPr bwMode="auto">
              <a:xfrm>
                <a:off x="2279630" y="2551125"/>
                <a:ext cx="69850" cy="1270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4" name="Rectangle 27"/>
              <p:cNvSpPr>
                <a:spLocks noChangeArrowheads="1"/>
              </p:cNvSpPr>
              <p:nvPr/>
            </p:nvSpPr>
            <p:spPr bwMode="auto">
              <a:xfrm>
                <a:off x="2200255" y="2587637"/>
                <a:ext cx="68263" cy="90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5" name="Freeform 28"/>
              <p:cNvSpPr/>
              <p:nvPr/>
            </p:nvSpPr>
            <p:spPr bwMode="auto">
              <a:xfrm>
                <a:off x="2141517" y="2559062"/>
                <a:ext cx="36513" cy="38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32" y="1"/>
                  </a:cxn>
                  <a:cxn ang="0">
                    <a:pos x="36" y="3"/>
                  </a:cxn>
                  <a:cxn ang="0">
                    <a:pos x="40" y="7"/>
                  </a:cxn>
                  <a:cxn ang="0">
                    <a:pos x="42" y="10"/>
                  </a:cxn>
                  <a:cxn ang="0">
                    <a:pos x="45" y="15"/>
                  </a:cxn>
                  <a:cxn ang="0">
                    <a:pos x="46" y="18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8"/>
                  </a:cxn>
                  <a:cxn ang="0">
                    <a:pos x="45" y="32"/>
                  </a:cxn>
                  <a:cxn ang="0">
                    <a:pos x="42" y="36"/>
                  </a:cxn>
                  <a:cxn ang="0">
                    <a:pos x="40" y="39"/>
                  </a:cxn>
                  <a:cxn ang="0">
                    <a:pos x="36" y="43"/>
                  </a:cxn>
                  <a:cxn ang="0">
                    <a:pos x="32" y="44"/>
                  </a:cxn>
                  <a:cxn ang="0">
                    <a:pos x="27" y="45"/>
                  </a:cxn>
                  <a:cxn ang="0">
                    <a:pos x="22" y="47"/>
                  </a:cxn>
                  <a:cxn ang="0">
                    <a:pos x="22" y="47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3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4" y="10"/>
                  </a:cxn>
                  <a:cxn ang="0">
                    <a:pos x="6" y="7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46" h="47">
                    <a:moveTo>
                      <a:pt x="22" y="0"/>
                    </a:moveTo>
                    <a:lnTo>
                      <a:pt x="22" y="0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6" y="3"/>
                    </a:lnTo>
                    <a:lnTo>
                      <a:pt x="40" y="7"/>
                    </a:lnTo>
                    <a:lnTo>
                      <a:pt x="42" y="10"/>
                    </a:lnTo>
                    <a:lnTo>
                      <a:pt x="45" y="15"/>
                    </a:lnTo>
                    <a:lnTo>
                      <a:pt x="46" y="18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8"/>
                    </a:lnTo>
                    <a:lnTo>
                      <a:pt x="45" y="32"/>
                    </a:lnTo>
                    <a:lnTo>
                      <a:pt x="42" y="36"/>
                    </a:lnTo>
                    <a:lnTo>
                      <a:pt x="40" y="39"/>
                    </a:lnTo>
                    <a:lnTo>
                      <a:pt x="36" y="43"/>
                    </a:lnTo>
                    <a:lnTo>
                      <a:pt x="32" y="44"/>
                    </a:lnTo>
                    <a:lnTo>
                      <a:pt x="27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3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6" name="Freeform 29"/>
              <p:cNvSpPr/>
              <p:nvPr/>
            </p:nvSpPr>
            <p:spPr bwMode="auto">
              <a:xfrm>
                <a:off x="2568555" y="2373325"/>
                <a:ext cx="49213" cy="476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0" y="1"/>
                  </a:cxn>
                  <a:cxn ang="0">
                    <a:pos x="22" y="29"/>
                  </a:cxn>
                  <a:cxn ang="0">
                    <a:pos x="43" y="59"/>
                  </a:cxn>
                  <a:cxn ang="0">
                    <a:pos x="62" y="0"/>
                  </a:cxn>
                </a:cxnLst>
                <a:rect l="0" t="0" r="r" b="b"/>
                <a:pathLst>
                  <a:path w="62" h="59">
                    <a:moveTo>
                      <a:pt x="62" y="0"/>
                    </a:moveTo>
                    <a:lnTo>
                      <a:pt x="0" y="1"/>
                    </a:lnTo>
                    <a:lnTo>
                      <a:pt x="22" y="29"/>
                    </a:lnTo>
                    <a:lnTo>
                      <a:pt x="43" y="59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7" name="Freeform 30"/>
              <p:cNvSpPr/>
              <p:nvPr/>
            </p:nvSpPr>
            <p:spPr bwMode="auto">
              <a:xfrm>
                <a:off x="2176442" y="2397137"/>
                <a:ext cx="404813" cy="169863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176" y="73"/>
                  </a:cxn>
                  <a:cxn ang="0">
                    <a:pos x="182" y="70"/>
                  </a:cxn>
                  <a:cxn ang="0">
                    <a:pos x="186" y="75"/>
                  </a:cxn>
                  <a:cxn ang="0">
                    <a:pos x="270" y="174"/>
                  </a:cxn>
                  <a:cxn ang="0">
                    <a:pos x="502" y="0"/>
                  </a:cxn>
                  <a:cxn ang="0">
                    <a:pos x="507" y="7"/>
                  </a:cxn>
                  <a:cxn ang="0">
                    <a:pos x="511" y="12"/>
                  </a:cxn>
                  <a:cxn ang="0">
                    <a:pos x="274" y="190"/>
                  </a:cxn>
                  <a:cxn ang="0">
                    <a:pos x="268" y="193"/>
                  </a:cxn>
                  <a:cxn ang="0">
                    <a:pos x="263" y="188"/>
                  </a:cxn>
                  <a:cxn ang="0">
                    <a:pos x="180" y="89"/>
                  </a:cxn>
                  <a:cxn ang="0">
                    <a:pos x="9" y="216"/>
                  </a:cxn>
                  <a:cxn ang="0">
                    <a:pos x="9" y="216"/>
                  </a:cxn>
                  <a:cxn ang="0">
                    <a:pos x="5" y="209"/>
                  </a:cxn>
                  <a:cxn ang="0">
                    <a:pos x="0" y="204"/>
                  </a:cxn>
                  <a:cxn ang="0">
                    <a:pos x="0" y="204"/>
                  </a:cxn>
                </a:cxnLst>
                <a:rect l="0" t="0" r="r" b="b"/>
                <a:pathLst>
                  <a:path w="511" h="216">
                    <a:moveTo>
                      <a:pt x="0" y="204"/>
                    </a:moveTo>
                    <a:lnTo>
                      <a:pt x="176" y="73"/>
                    </a:lnTo>
                    <a:lnTo>
                      <a:pt x="182" y="70"/>
                    </a:lnTo>
                    <a:lnTo>
                      <a:pt x="186" y="75"/>
                    </a:lnTo>
                    <a:lnTo>
                      <a:pt x="270" y="174"/>
                    </a:lnTo>
                    <a:lnTo>
                      <a:pt x="502" y="0"/>
                    </a:lnTo>
                    <a:lnTo>
                      <a:pt x="507" y="7"/>
                    </a:lnTo>
                    <a:lnTo>
                      <a:pt x="511" y="12"/>
                    </a:lnTo>
                    <a:lnTo>
                      <a:pt x="274" y="190"/>
                    </a:lnTo>
                    <a:lnTo>
                      <a:pt x="268" y="193"/>
                    </a:lnTo>
                    <a:lnTo>
                      <a:pt x="263" y="188"/>
                    </a:lnTo>
                    <a:lnTo>
                      <a:pt x="180" y="89"/>
                    </a:lnTo>
                    <a:lnTo>
                      <a:pt x="9" y="216"/>
                    </a:lnTo>
                    <a:lnTo>
                      <a:pt x="9" y="216"/>
                    </a:lnTo>
                    <a:lnTo>
                      <a:pt x="5" y="209"/>
                    </a:lnTo>
                    <a:lnTo>
                      <a:pt x="0" y="204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42" name="Group 137"/>
            <p:cNvGrpSpPr/>
            <p:nvPr/>
          </p:nvGrpSpPr>
          <p:grpSpPr>
            <a:xfrm>
              <a:off x="6123051" y="4021909"/>
              <a:ext cx="289296" cy="624619"/>
              <a:chOff x="3328967" y="3373450"/>
              <a:chExt cx="209550" cy="452438"/>
            </a:xfrm>
            <a:grpFill/>
          </p:grpSpPr>
          <p:sp>
            <p:nvSpPr>
              <p:cNvPr id="44" name="Freeform 31"/>
              <p:cNvSpPr/>
              <p:nvPr/>
            </p:nvSpPr>
            <p:spPr bwMode="auto">
              <a:xfrm>
                <a:off x="3328967" y="3373450"/>
                <a:ext cx="209550" cy="211138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60" y="4"/>
                  </a:cxn>
                  <a:cxn ang="0">
                    <a:pos x="184" y="11"/>
                  </a:cxn>
                  <a:cxn ang="0">
                    <a:pos x="208" y="23"/>
                  </a:cxn>
                  <a:cxn ang="0">
                    <a:pos x="226" y="39"/>
                  </a:cxn>
                  <a:cxn ang="0">
                    <a:pos x="244" y="59"/>
                  </a:cxn>
                  <a:cxn ang="0">
                    <a:pos x="256" y="81"/>
                  </a:cxn>
                  <a:cxn ang="0">
                    <a:pos x="263" y="106"/>
                  </a:cxn>
                  <a:cxn ang="0">
                    <a:pos x="266" y="133"/>
                  </a:cxn>
                  <a:cxn ang="0">
                    <a:pos x="265" y="147"/>
                  </a:cxn>
                  <a:cxn ang="0">
                    <a:pos x="260" y="173"/>
                  </a:cxn>
                  <a:cxn ang="0">
                    <a:pos x="250" y="196"/>
                  </a:cxn>
                  <a:cxn ang="0">
                    <a:pos x="235" y="217"/>
                  </a:cxn>
                  <a:cxn ang="0">
                    <a:pos x="218" y="236"/>
                  </a:cxn>
                  <a:cxn ang="0">
                    <a:pos x="197" y="250"/>
                  </a:cxn>
                  <a:cxn ang="0">
                    <a:pos x="172" y="261"/>
                  </a:cxn>
                  <a:cxn ang="0">
                    <a:pos x="146" y="266"/>
                  </a:cxn>
                  <a:cxn ang="0">
                    <a:pos x="134" y="266"/>
                  </a:cxn>
                  <a:cxn ang="0">
                    <a:pos x="106" y="263"/>
                  </a:cxn>
                  <a:cxn ang="0">
                    <a:pos x="82" y="256"/>
                  </a:cxn>
                  <a:cxn ang="0">
                    <a:pos x="58" y="243"/>
                  </a:cxn>
                  <a:cxn ang="0">
                    <a:pos x="40" y="227"/>
                  </a:cxn>
                  <a:cxn ang="0">
                    <a:pos x="22" y="208"/>
                  </a:cxn>
                  <a:cxn ang="0">
                    <a:pos x="10" y="185"/>
                  </a:cxn>
                  <a:cxn ang="0">
                    <a:pos x="3" y="161"/>
                  </a:cxn>
                  <a:cxn ang="0">
                    <a:pos x="0" y="133"/>
                  </a:cxn>
                  <a:cxn ang="0">
                    <a:pos x="1" y="120"/>
                  </a:cxn>
                  <a:cxn ang="0">
                    <a:pos x="6" y="94"/>
                  </a:cxn>
                  <a:cxn ang="0">
                    <a:pos x="16" y="70"/>
                  </a:cxn>
                  <a:cxn ang="0">
                    <a:pos x="31" y="49"/>
                  </a:cxn>
                  <a:cxn ang="0">
                    <a:pos x="48" y="31"/>
                  </a:cxn>
                  <a:cxn ang="0">
                    <a:pos x="69" y="16"/>
                  </a:cxn>
                  <a:cxn ang="0">
                    <a:pos x="94" y="6"/>
                  </a:cxn>
                  <a:cxn ang="0">
                    <a:pos x="120" y="1"/>
                  </a:cxn>
                  <a:cxn ang="0">
                    <a:pos x="134" y="0"/>
                  </a:cxn>
                </a:cxnLst>
                <a:rect l="0" t="0" r="r" b="b"/>
                <a:pathLst>
                  <a:path w="266" h="266">
                    <a:moveTo>
                      <a:pt x="134" y="0"/>
                    </a:moveTo>
                    <a:lnTo>
                      <a:pt x="134" y="0"/>
                    </a:lnTo>
                    <a:lnTo>
                      <a:pt x="146" y="1"/>
                    </a:lnTo>
                    <a:lnTo>
                      <a:pt x="160" y="4"/>
                    </a:lnTo>
                    <a:lnTo>
                      <a:pt x="172" y="6"/>
                    </a:lnTo>
                    <a:lnTo>
                      <a:pt x="184" y="11"/>
                    </a:lnTo>
                    <a:lnTo>
                      <a:pt x="197" y="16"/>
                    </a:lnTo>
                    <a:lnTo>
                      <a:pt x="208" y="23"/>
                    </a:lnTo>
                    <a:lnTo>
                      <a:pt x="218" y="31"/>
                    </a:lnTo>
                    <a:lnTo>
                      <a:pt x="226" y="39"/>
                    </a:lnTo>
                    <a:lnTo>
                      <a:pt x="235" y="49"/>
                    </a:lnTo>
                    <a:lnTo>
                      <a:pt x="244" y="59"/>
                    </a:lnTo>
                    <a:lnTo>
                      <a:pt x="250" y="70"/>
                    </a:lnTo>
                    <a:lnTo>
                      <a:pt x="256" y="81"/>
                    </a:lnTo>
                    <a:lnTo>
                      <a:pt x="260" y="94"/>
                    </a:lnTo>
                    <a:lnTo>
                      <a:pt x="263" y="106"/>
                    </a:lnTo>
                    <a:lnTo>
                      <a:pt x="265" y="120"/>
                    </a:lnTo>
                    <a:lnTo>
                      <a:pt x="266" y="133"/>
                    </a:lnTo>
                    <a:lnTo>
                      <a:pt x="266" y="133"/>
                    </a:lnTo>
                    <a:lnTo>
                      <a:pt x="265" y="147"/>
                    </a:lnTo>
                    <a:lnTo>
                      <a:pt x="263" y="161"/>
                    </a:lnTo>
                    <a:lnTo>
                      <a:pt x="260" y="173"/>
                    </a:lnTo>
                    <a:lnTo>
                      <a:pt x="256" y="185"/>
                    </a:lnTo>
                    <a:lnTo>
                      <a:pt x="250" y="196"/>
                    </a:lnTo>
                    <a:lnTo>
                      <a:pt x="244" y="208"/>
                    </a:lnTo>
                    <a:lnTo>
                      <a:pt x="235" y="217"/>
                    </a:lnTo>
                    <a:lnTo>
                      <a:pt x="226" y="227"/>
                    </a:lnTo>
                    <a:lnTo>
                      <a:pt x="218" y="236"/>
                    </a:lnTo>
                    <a:lnTo>
                      <a:pt x="208" y="243"/>
                    </a:lnTo>
                    <a:lnTo>
                      <a:pt x="197" y="250"/>
                    </a:lnTo>
                    <a:lnTo>
                      <a:pt x="184" y="256"/>
                    </a:lnTo>
                    <a:lnTo>
                      <a:pt x="172" y="261"/>
                    </a:lnTo>
                    <a:lnTo>
                      <a:pt x="160" y="263"/>
                    </a:lnTo>
                    <a:lnTo>
                      <a:pt x="146" y="266"/>
                    </a:lnTo>
                    <a:lnTo>
                      <a:pt x="134" y="266"/>
                    </a:lnTo>
                    <a:lnTo>
                      <a:pt x="134" y="266"/>
                    </a:lnTo>
                    <a:lnTo>
                      <a:pt x="120" y="266"/>
                    </a:lnTo>
                    <a:lnTo>
                      <a:pt x="106" y="263"/>
                    </a:lnTo>
                    <a:lnTo>
                      <a:pt x="94" y="261"/>
                    </a:lnTo>
                    <a:lnTo>
                      <a:pt x="82" y="256"/>
                    </a:lnTo>
                    <a:lnTo>
                      <a:pt x="69" y="250"/>
                    </a:lnTo>
                    <a:lnTo>
                      <a:pt x="58" y="243"/>
                    </a:lnTo>
                    <a:lnTo>
                      <a:pt x="48" y="236"/>
                    </a:lnTo>
                    <a:lnTo>
                      <a:pt x="40" y="227"/>
                    </a:lnTo>
                    <a:lnTo>
                      <a:pt x="31" y="217"/>
                    </a:lnTo>
                    <a:lnTo>
                      <a:pt x="22" y="208"/>
                    </a:lnTo>
                    <a:lnTo>
                      <a:pt x="16" y="196"/>
                    </a:lnTo>
                    <a:lnTo>
                      <a:pt x="10" y="185"/>
                    </a:lnTo>
                    <a:lnTo>
                      <a:pt x="6" y="173"/>
                    </a:lnTo>
                    <a:lnTo>
                      <a:pt x="3" y="161"/>
                    </a:lnTo>
                    <a:lnTo>
                      <a:pt x="1" y="147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1" y="120"/>
                    </a:lnTo>
                    <a:lnTo>
                      <a:pt x="3" y="106"/>
                    </a:lnTo>
                    <a:lnTo>
                      <a:pt x="6" y="94"/>
                    </a:lnTo>
                    <a:lnTo>
                      <a:pt x="10" y="81"/>
                    </a:lnTo>
                    <a:lnTo>
                      <a:pt x="16" y="70"/>
                    </a:lnTo>
                    <a:lnTo>
                      <a:pt x="22" y="59"/>
                    </a:lnTo>
                    <a:lnTo>
                      <a:pt x="31" y="49"/>
                    </a:lnTo>
                    <a:lnTo>
                      <a:pt x="40" y="39"/>
                    </a:lnTo>
                    <a:lnTo>
                      <a:pt x="48" y="31"/>
                    </a:lnTo>
                    <a:lnTo>
                      <a:pt x="58" y="23"/>
                    </a:lnTo>
                    <a:lnTo>
                      <a:pt x="69" y="16"/>
                    </a:lnTo>
                    <a:lnTo>
                      <a:pt x="82" y="11"/>
                    </a:lnTo>
                    <a:lnTo>
                      <a:pt x="94" y="6"/>
                    </a:lnTo>
                    <a:lnTo>
                      <a:pt x="106" y="4"/>
                    </a:lnTo>
                    <a:lnTo>
                      <a:pt x="120" y="1"/>
                    </a:lnTo>
                    <a:lnTo>
                      <a:pt x="134" y="0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45" name="Freeform 32"/>
              <p:cNvSpPr/>
              <p:nvPr/>
            </p:nvSpPr>
            <p:spPr bwMode="auto">
              <a:xfrm>
                <a:off x="3400405" y="3563950"/>
                <a:ext cx="66675" cy="261938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2" y="288"/>
                  </a:cxn>
                  <a:cxn ang="0">
                    <a:pos x="82" y="288"/>
                  </a:cxn>
                  <a:cxn ang="0">
                    <a:pos x="81" y="296"/>
                  </a:cxn>
                  <a:cxn ang="0">
                    <a:pos x="79" y="304"/>
                  </a:cxn>
                  <a:cxn ang="0">
                    <a:pos x="75" y="311"/>
                  </a:cxn>
                  <a:cxn ang="0">
                    <a:pos x="70" y="316"/>
                  </a:cxn>
                  <a:cxn ang="0">
                    <a:pos x="64" y="322"/>
                  </a:cxn>
                  <a:cxn ang="0">
                    <a:pos x="56" y="326"/>
                  </a:cxn>
                  <a:cxn ang="0">
                    <a:pos x="49" y="329"/>
                  </a:cxn>
                  <a:cxn ang="0">
                    <a:pos x="42" y="329"/>
                  </a:cxn>
                  <a:cxn ang="0">
                    <a:pos x="42" y="329"/>
                  </a:cxn>
                  <a:cxn ang="0">
                    <a:pos x="42" y="329"/>
                  </a:cxn>
                  <a:cxn ang="0">
                    <a:pos x="33" y="329"/>
                  </a:cxn>
                  <a:cxn ang="0">
                    <a:pos x="26" y="326"/>
                  </a:cxn>
                  <a:cxn ang="0">
                    <a:pos x="18" y="322"/>
                  </a:cxn>
                  <a:cxn ang="0">
                    <a:pos x="12" y="316"/>
                  </a:cxn>
                  <a:cxn ang="0">
                    <a:pos x="7" y="311"/>
                  </a:cxn>
                  <a:cxn ang="0">
                    <a:pos x="3" y="304"/>
                  </a:cxn>
                  <a:cxn ang="0">
                    <a:pos x="1" y="296"/>
                  </a:cxn>
                  <a:cxn ang="0">
                    <a:pos x="0" y="288"/>
                  </a:cxn>
                  <a:cxn ang="0">
                    <a:pos x="0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329">
                    <a:moveTo>
                      <a:pt x="82" y="0"/>
                    </a:moveTo>
                    <a:lnTo>
                      <a:pt x="82" y="288"/>
                    </a:lnTo>
                    <a:lnTo>
                      <a:pt x="82" y="288"/>
                    </a:lnTo>
                    <a:lnTo>
                      <a:pt x="81" y="296"/>
                    </a:lnTo>
                    <a:lnTo>
                      <a:pt x="79" y="304"/>
                    </a:lnTo>
                    <a:lnTo>
                      <a:pt x="75" y="311"/>
                    </a:lnTo>
                    <a:lnTo>
                      <a:pt x="70" y="316"/>
                    </a:lnTo>
                    <a:lnTo>
                      <a:pt x="64" y="322"/>
                    </a:lnTo>
                    <a:lnTo>
                      <a:pt x="56" y="326"/>
                    </a:lnTo>
                    <a:lnTo>
                      <a:pt x="49" y="329"/>
                    </a:lnTo>
                    <a:lnTo>
                      <a:pt x="42" y="329"/>
                    </a:lnTo>
                    <a:lnTo>
                      <a:pt x="42" y="329"/>
                    </a:lnTo>
                    <a:lnTo>
                      <a:pt x="42" y="329"/>
                    </a:lnTo>
                    <a:lnTo>
                      <a:pt x="33" y="329"/>
                    </a:lnTo>
                    <a:lnTo>
                      <a:pt x="26" y="326"/>
                    </a:lnTo>
                    <a:lnTo>
                      <a:pt x="18" y="322"/>
                    </a:lnTo>
                    <a:lnTo>
                      <a:pt x="12" y="316"/>
                    </a:lnTo>
                    <a:lnTo>
                      <a:pt x="7" y="311"/>
                    </a:lnTo>
                    <a:lnTo>
                      <a:pt x="3" y="304"/>
                    </a:lnTo>
                    <a:lnTo>
                      <a:pt x="1" y="296"/>
                    </a:lnTo>
                    <a:lnTo>
                      <a:pt x="0" y="288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46" name="Freeform 33"/>
              <p:cNvSpPr/>
              <p:nvPr/>
            </p:nvSpPr>
            <p:spPr bwMode="auto">
              <a:xfrm>
                <a:off x="3375005" y="3421075"/>
                <a:ext cx="117475" cy="11747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0"/>
                  </a:cxn>
                  <a:cxn ang="0">
                    <a:pos x="83" y="0"/>
                  </a:cxn>
                  <a:cxn ang="0">
                    <a:pos x="90" y="1"/>
                  </a:cxn>
                  <a:cxn ang="0">
                    <a:pos x="104" y="5"/>
                  </a:cxn>
                  <a:cxn ang="0">
                    <a:pos x="116" y="13"/>
                  </a:cxn>
                  <a:cxn ang="0">
                    <a:pos x="128" y="21"/>
                  </a:cxn>
                  <a:cxn ang="0">
                    <a:pos x="136" y="32"/>
                  </a:cxn>
                  <a:cxn ang="0">
                    <a:pos x="144" y="45"/>
                  </a:cxn>
                  <a:cxn ang="0">
                    <a:pos x="149" y="60"/>
                  </a:cxn>
                  <a:cxn ang="0">
                    <a:pos x="149" y="67"/>
                  </a:cxn>
                  <a:cxn ang="0">
                    <a:pos x="150" y="74"/>
                  </a:cxn>
                  <a:cxn ang="0">
                    <a:pos x="150" y="74"/>
                  </a:cxn>
                  <a:cxn ang="0">
                    <a:pos x="149" y="82"/>
                  </a:cxn>
                  <a:cxn ang="0">
                    <a:pos x="149" y="89"/>
                  </a:cxn>
                  <a:cxn ang="0">
                    <a:pos x="144" y="103"/>
                  </a:cxn>
                  <a:cxn ang="0">
                    <a:pos x="136" y="116"/>
                  </a:cxn>
                  <a:cxn ang="0">
                    <a:pos x="128" y="128"/>
                  </a:cxn>
                  <a:cxn ang="0">
                    <a:pos x="116" y="136"/>
                  </a:cxn>
                  <a:cxn ang="0">
                    <a:pos x="104" y="142"/>
                  </a:cxn>
                  <a:cxn ang="0">
                    <a:pos x="90" y="147"/>
                  </a:cxn>
                  <a:cxn ang="0">
                    <a:pos x="83" y="149"/>
                  </a:cxn>
                  <a:cxn ang="0">
                    <a:pos x="76" y="149"/>
                  </a:cxn>
                  <a:cxn ang="0">
                    <a:pos x="76" y="149"/>
                  </a:cxn>
                  <a:cxn ang="0">
                    <a:pos x="67" y="149"/>
                  </a:cxn>
                  <a:cxn ang="0">
                    <a:pos x="60" y="147"/>
                  </a:cxn>
                  <a:cxn ang="0">
                    <a:pos x="46" y="142"/>
                  </a:cxn>
                  <a:cxn ang="0">
                    <a:pos x="34" y="136"/>
                  </a:cxn>
                  <a:cxn ang="0">
                    <a:pos x="22" y="128"/>
                  </a:cxn>
                  <a:cxn ang="0">
                    <a:pos x="14" y="116"/>
                  </a:cxn>
                  <a:cxn ang="0">
                    <a:pos x="6" y="103"/>
                  </a:cxn>
                  <a:cxn ang="0">
                    <a:pos x="1" y="89"/>
                  </a:cxn>
                  <a:cxn ang="0">
                    <a:pos x="1" y="82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1" y="67"/>
                  </a:cxn>
                  <a:cxn ang="0">
                    <a:pos x="1" y="60"/>
                  </a:cxn>
                  <a:cxn ang="0">
                    <a:pos x="6" y="45"/>
                  </a:cxn>
                  <a:cxn ang="0">
                    <a:pos x="14" y="32"/>
                  </a:cxn>
                  <a:cxn ang="0">
                    <a:pos x="22" y="21"/>
                  </a:cxn>
                  <a:cxn ang="0">
                    <a:pos x="34" y="13"/>
                  </a:cxn>
                  <a:cxn ang="0">
                    <a:pos x="46" y="5"/>
                  </a:cxn>
                  <a:cxn ang="0">
                    <a:pos x="60" y="1"/>
                  </a:cxn>
                  <a:cxn ang="0">
                    <a:pos x="67" y="0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150" h="149">
                    <a:moveTo>
                      <a:pt x="76" y="0"/>
                    </a:moveTo>
                    <a:lnTo>
                      <a:pt x="76" y="0"/>
                    </a:lnTo>
                    <a:lnTo>
                      <a:pt x="83" y="0"/>
                    </a:lnTo>
                    <a:lnTo>
                      <a:pt x="90" y="1"/>
                    </a:lnTo>
                    <a:lnTo>
                      <a:pt x="104" y="5"/>
                    </a:lnTo>
                    <a:lnTo>
                      <a:pt x="116" y="13"/>
                    </a:lnTo>
                    <a:lnTo>
                      <a:pt x="128" y="21"/>
                    </a:lnTo>
                    <a:lnTo>
                      <a:pt x="136" y="32"/>
                    </a:lnTo>
                    <a:lnTo>
                      <a:pt x="144" y="45"/>
                    </a:lnTo>
                    <a:lnTo>
                      <a:pt x="149" y="60"/>
                    </a:lnTo>
                    <a:lnTo>
                      <a:pt x="149" y="67"/>
                    </a:lnTo>
                    <a:lnTo>
                      <a:pt x="150" y="74"/>
                    </a:lnTo>
                    <a:lnTo>
                      <a:pt x="150" y="74"/>
                    </a:lnTo>
                    <a:lnTo>
                      <a:pt x="149" y="82"/>
                    </a:lnTo>
                    <a:lnTo>
                      <a:pt x="149" y="89"/>
                    </a:lnTo>
                    <a:lnTo>
                      <a:pt x="144" y="103"/>
                    </a:lnTo>
                    <a:lnTo>
                      <a:pt x="136" y="116"/>
                    </a:lnTo>
                    <a:lnTo>
                      <a:pt x="128" y="128"/>
                    </a:lnTo>
                    <a:lnTo>
                      <a:pt x="116" y="136"/>
                    </a:lnTo>
                    <a:lnTo>
                      <a:pt x="104" y="142"/>
                    </a:lnTo>
                    <a:lnTo>
                      <a:pt x="90" y="147"/>
                    </a:lnTo>
                    <a:lnTo>
                      <a:pt x="83" y="149"/>
                    </a:lnTo>
                    <a:lnTo>
                      <a:pt x="76" y="149"/>
                    </a:lnTo>
                    <a:lnTo>
                      <a:pt x="76" y="149"/>
                    </a:lnTo>
                    <a:lnTo>
                      <a:pt x="67" y="149"/>
                    </a:lnTo>
                    <a:lnTo>
                      <a:pt x="60" y="147"/>
                    </a:lnTo>
                    <a:lnTo>
                      <a:pt x="46" y="142"/>
                    </a:lnTo>
                    <a:lnTo>
                      <a:pt x="34" y="136"/>
                    </a:lnTo>
                    <a:lnTo>
                      <a:pt x="22" y="128"/>
                    </a:lnTo>
                    <a:lnTo>
                      <a:pt x="14" y="116"/>
                    </a:lnTo>
                    <a:lnTo>
                      <a:pt x="6" y="103"/>
                    </a:lnTo>
                    <a:lnTo>
                      <a:pt x="1" y="89"/>
                    </a:lnTo>
                    <a:lnTo>
                      <a:pt x="1" y="8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67"/>
                    </a:lnTo>
                    <a:lnTo>
                      <a:pt x="1" y="60"/>
                    </a:lnTo>
                    <a:lnTo>
                      <a:pt x="6" y="45"/>
                    </a:lnTo>
                    <a:lnTo>
                      <a:pt x="14" y="32"/>
                    </a:lnTo>
                    <a:lnTo>
                      <a:pt x="22" y="21"/>
                    </a:lnTo>
                    <a:lnTo>
                      <a:pt x="34" y="13"/>
                    </a:lnTo>
                    <a:lnTo>
                      <a:pt x="46" y="5"/>
                    </a:lnTo>
                    <a:lnTo>
                      <a:pt x="60" y="1"/>
                    </a:lnTo>
                    <a:lnTo>
                      <a:pt x="67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47" name="Freeform 34"/>
              <p:cNvSpPr/>
              <p:nvPr/>
            </p:nvSpPr>
            <p:spPr bwMode="auto">
              <a:xfrm>
                <a:off x="3428980" y="3716350"/>
                <a:ext cx="88900" cy="65088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93" y="1"/>
                  </a:cxn>
                  <a:cxn ang="0">
                    <a:pos x="98" y="3"/>
                  </a:cxn>
                  <a:cxn ang="0">
                    <a:pos x="103" y="5"/>
                  </a:cxn>
                  <a:cxn ang="0">
                    <a:pos x="107" y="8"/>
                  </a:cxn>
                  <a:cxn ang="0">
                    <a:pos x="109" y="11"/>
                  </a:cxn>
                  <a:cxn ang="0">
                    <a:pos x="111" y="16"/>
                  </a:cxn>
                  <a:cxn ang="0">
                    <a:pos x="113" y="21"/>
                  </a:cxn>
                  <a:cxn ang="0">
                    <a:pos x="114" y="26"/>
                  </a:cxn>
                  <a:cxn ang="0">
                    <a:pos x="114" y="57"/>
                  </a:cxn>
                  <a:cxn ang="0">
                    <a:pos x="114" y="57"/>
                  </a:cxn>
                  <a:cxn ang="0">
                    <a:pos x="113" y="62"/>
                  </a:cxn>
                  <a:cxn ang="0">
                    <a:pos x="111" y="67"/>
                  </a:cxn>
                  <a:cxn ang="0">
                    <a:pos x="109" y="72"/>
                  </a:cxn>
                  <a:cxn ang="0">
                    <a:pos x="107" y="76"/>
                  </a:cxn>
                  <a:cxn ang="0">
                    <a:pos x="103" y="78"/>
                  </a:cxn>
                  <a:cxn ang="0">
                    <a:pos x="98" y="80"/>
                  </a:cxn>
                  <a:cxn ang="0">
                    <a:pos x="93" y="82"/>
                  </a:cxn>
                  <a:cxn ang="0">
                    <a:pos x="88" y="83"/>
                  </a:cxn>
                  <a:cxn ang="0">
                    <a:pos x="25" y="83"/>
                  </a:cxn>
                  <a:cxn ang="0">
                    <a:pos x="25" y="83"/>
                  </a:cxn>
                  <a:cxn ang="0">
                    <a:pos x="20" y="82"/>
                  </a:cxn>
                  <a:cxn ang="0">
                    <a:pos x="15" y="80"/>
                  </a:cxn>
                  <a:cxn ang="0">
                    <a:pos x="11" y="78"/>
                  </a:cxn>
                  <a:cxn ang="0">
                    <a:pos x="8" y="76"/>
                  </a:cxn>
                  <a:cxn ang="0">
                    <a:pos x="4" y="72"/>
                  </a:cxn>
                  <a:cxn ang="0">
                    <a:pos x="3" y="67"/>
                  </a:cxn>
                  <a:cxn ang="0">
                    <a:pos x="0" y="62"/>
                  </a:cxn>
                  <a:cxn ang="0">
                    <a:pos x="0" y="57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1"/>
                  </a:cxn>
                  <a:cxn ang="0">
                    <a:pos x="3" y="16"/>
                  </a:cxn>
                  <a:cxn ang="0">
                    <a:pos x="4" y="11"/>
                  </a:cxn>
                  <a:cxn ang="0">
                    <a:pos x="8" y="8"/>
                  </a:cxn>
                  <a:cxn ang="0">
                    <a:pos x="11" y="5"/>
                  </a:cxn>
                  <a:cxn ang="0">
                    <a:pos x="15" y="3"/>
                  </a:cxn>
                  <a:cxn ang="0">
                    <a:pos x="20" y="1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114" h="83">
                    <a:moveTo>
                      <a:pt x="25" y="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3" y="1"/>
                    </a:lnTo>
                    <a:lnTo>
                      <a:pt x="98" y="3"/>
                    </a:lnTo>
                    <a:lnTo>
                      <a:pt x="103" y="5"/>
                    </a:lnTo>
                    <a:lnTo>
                      <a:pt x="107" y="8"/>
                    </a:lnTo>
                    <a:lnTo>
                      <a:pt x="109" y="11"/>
                    </a:lnTo>
                    <a:lnTo>
                      <a:pt x="111" y="16"/>
                    </a:lnTo>
                    <a:lnTo>
                      <a:pt x="113" y="21"/>
                    </a:lnTo>
                    <a:lnTo>
                      <a:pt x="114" y="26"/>
                    </a:lnTo>
                    <a:lnTo>
                      <a:pt x="114" y="57"/>
                    </a:lnTo>
                    <a:lnTo>
                      <a:pt x="114" y="57"/>
                    </a:lnTo>
                    <a:lnTo>
                      <a:pt x="113" y="62"/>
                    </a:lnTo>
                    <a:lnTo>
                      <a:pt x="111" y="67"/>
                    </a:lnTo>
                    <a:lnTo>
                      <a:pt x="109" y="72"/>
                    </a:lnTo>
                    <a:lnTo>
                      <a:pt x="107" y="76"/>
                    </a:lnTo>
                    <a:lnTo>
                      <a:pt x="103" y="78"/>
                    </a:lnTo>
                    <a:lnTo>
                      <a:pt x="98" y="80"/>
                    </a:lnTo>
                    <a:lnTo>
                      <a:pt x="93" y="82"/>
                    </a:lnTo>
                    <a:lnTo>
                      <a:pt x="88" y="83"/>
                    </a:lnTo>
                    <a:lnTo>
                      <a:pt x="25" y="83"/>
                    </a:lnTo>
                    <a:lnTo>
                      <a:pt x="25" y="83"/>
                    </a:lnTo>
                    <a:lnTo>
                      <a:pt x="20" y="82"/>
                    </a:lnTo>
                    <a:lnTo>
                      <a:pt x="15" y="80"/>
                    </a:lnTo>
                    <a:lnTo>
                      <a:pt x="11" y="78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3" y="67"/>
                    </a:lnTo>
                    <a:lnTo>
                      <a:pt x="0" y="62"/>
                    </a:lnTo>
                    <a:lnTo>
                      <a:pt x="0" y="5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1"/>
                    </a:lnTo>
                    <a:lnTo>
                      <a:pt x="3" y="16"/>
                    </a:lnTo>
                    <a:lnTo>
                      <a:pt x="4" y="11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5" y="3"/>
                    </a:lnTo>
                    <a:lnTo>
                      <a:pt x="20" y="1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48" name="Freeform 35"/>
              <p:cNvSpPr/>
              <p:nvPr/>
            </p:nvSpPr>
            <p:spPr bwMode="auto">
              <a:xfrm>
                <a:off x="3428980" y="3640150"/>
                <a:ext cx="88900" cy="65088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93" y="0"/>
                  </a:cxn>
                  <a:cxn ang="0">
                    <a:pos x="98" y="1"/>
                  </a:cxn>
                  <a:cxn ang="0">
                    <a:pos x="103" y="4"/>
                  </a:cxn>
                  <a:cxn ang="0">
                    <a:pos x="107" y="7"/>
                  </a:cxn>
                  <a:cxn ang="0">
                    <a:pos x="109" y="11"/>
                  </a:cxn>
                  <a:cxn ang="0">
                    <a:pos x="111" y="15"/>
                  </a:cxn>
                  <a:cxn ang="0">
                    <a:pos x="113" y="20"/>
                  </a:cxn>
                  <a:cxn ang="0">
                    <a:pos x="114" y="25"/>
                  </a:cxn>
                  <a:cxn ang="0">
                    <a:pos x="114" y="57"/>
                  </a:cxn>
                  <a:cxn ang="0">
                    <a:pos x="114" y="57"/>
                  </a:cxn>
                  <a:cxn ang="0">
                    <a:pos x="113" y="62"/>
                  </a:cxn>
                  <a:cxn ang="0">
                    <a:pos x="111" y="65"/>
                  </a:cxn>
                  <a:cxn ang="0">
                    <a:pos x="109" y="70"/>
                  </a:cxn>
                  <a:cxn ang="0">
                    <a:pos x="107" y="74"/>
                  </a:cxn>
                  <a:cxn ang="0">
                    <a:pos x="103" y="77"/>
                  </a:cxn>
                  <a:cxn ang="0">
                    <a:pos x="98" y="79"/>
                  </a:cxn>
                  <a:cxn ang="0">
                    <a:pos x="93" y="80"/>
                  </a:cxn>
                  <a:cxn ang="0">
                    <a:pos x="88" y="81"/>
                  </a:cxn>
                  <a:cxn ang="0">
                    <a:pos x="25" y="81"/>
                  </a:cxn>
                  <a:cxn ang="0">
                    <a:pos x="25" y="81"/>
                  </a:cxn>
                  <a:cxn ang="0">
                    <a:pos x="20" y="80"/>
                  </a:cxn>
                  <a:cxn ang="0">
                    <a:pos x="15" y="79"/>
                  </a:cxn>
                  <a:cxn ang="0">
                    <a:pos x="11" y="77"/>
                  </a:cxn>
                  <a:cxn ang="0">
                    <a:pos x="8" y="74"/>
                  </a:cxn>
                  <a:cxn ang="0">
                    <a:pos x="4" y="70"/>
                  </a:cxn>
                  <a:cxn ang="0">
                    <a:pos x="3" y="65"/>
                  </a:cxn>
                  <a:cxn ang="0">
                    <a:pos x="0" y="62"/>
                  </a:cxn>
                  <a:cxn ang="0">
                    <a:pos x="0" y="57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0" y="20"/>
                  </a:cxn>
                  <a:cxn ang="0">
                    <a:pos x="3" y="15"/>
                  </a:cxn>
                  <a:cxn ang="0">
                    <a:pos x="4" y="11"/>
                  </a:cxn>
                  <a:cxn ang="0">
                    <a:pos x="8" y="7"/>
                  </a:cxn>
                  <a:cxn ang="0">
                    <a:pos x="11" y="4"/>
                  </a:cxn>
                  <a:cxn ang="0">
                    <a:pos x="15" y="1"/>
                  </a:cxn>
                  <a:cxn ang="0">
                    <a:pos x="20" y="0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114" h="81">
                    <a:moveTo>
                      <a:pt x="25" y="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3" y="0"/>
                    </a:lnTo>
                    <a:lnTo>
                      <a:pt x="98" y="1"/>
                    </a:lnTo>
                    <a:lnTo>
                      <a:pt x="103" y="4"/>
                    </a:lnTo>
                    <a:lnTo>
                      <a:pt x="107" y="7"/>
                    </a:lnTo>
                    <a:lnTo>
                      <a:pt x="109" y="11"/>
                    </a:lnTo>
                    <a:lnTo>
                      <a:pt x="111" y="15"/>
                    </a:lnTo>
                    <a:lnTo>
                      <a:pt x="113" y="20"/>
                    </a:lnTo>
                    <a:lnTo>
                      <a:pt x="114" y="25"/>
                    </a:lnTo>
                    <a:lnTo>
                      <a:pt x="114" y="57"/>
                    </a:lnTo>
                    <a:lnTo>
                      <a:pt x="114" y="57"/>
                    </a:lnTo>
                    <a:lnTo>
                      <a:pt x="113" y="62"/>
                    </a:lnTo>
                    <a:lnTo>
                      <a:pt x="111" y="65"/>
                    </a:lnTo>
                    <a:lnTo>
                      <a:pt x="109" y="70"/>
                    </a:lnTo>
                    <a:lnTo>
                      <a:pt x="107" y="74"/>
                    </a:lnTo>
                    <a:lnTo>
                      <a:pt x="103" y="77"/>
                    </a:lnTo>
                    <a:lnTo>
                      <a:pt x="98" y="79"/>
                    </a:lnTo>
                    <a:lnTo>
                      <a:pt x="93" y="80"/>
                    </a:lnTo>
                    <a:lnTo>
                      <a:pt x="88" y="81"/>
                    </a:lnTo>
                    <a:lnTo>
                      <a:pt x="25" y="81"/>
                    </a:lnTo>
                    <a:lnTo>
                      <a:pt x="25" y="81"/>
                    </a:lnTo>
                    <a:lnTo>
                      <a:pt x="20" y="80"/>
                    </a:lnTo>
                    <a:lnTo>
                      <a:pt x="15" y="79"/>
                    </a:lnTo>
                    <a:lnTo>
                      <a:pt x="11" y="77"/>
                    </a:lnTo>
                    <a:lnTo>
                      <a:pt x="8" y="74"/>
                    </a:lnTo>
                    <a:lnTo>
                      <a:pt x="4" y="70"/>
                    </a:lnTo>
                    <a:lnTo>
                      <a:pt x="3" y="65"/>
                    </a:lnTo>
                    <a:lnTo>
                      <a:pt x="0" y="62"/>
                    </a:lnTo>
                    <a:lnTo>
                      <a:pt x="0" y="5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43" name="Freeform 143"/>
            <p:cNvSpPr>
              <a:spLocks noEditPoints="1"/>
            </p:cNvSpPr>
            <p:nvPr/>
          </p:nvSpPr>
          <p:spPr bwMode="auto">
            <a:xfrm>
              <a:off x="10109200" y="4979686"/>
              <a:ext cx="493713" cy="506413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2980" y="1651518"/>
            <a:ext cx="9888042" cy="3738808"/>
            <a:chOff x="422275" y="1579563"/>
            <a:chExt cx="11394642" cy="4308475"/>
          </a:xfrm>
          <a:solidFill>
            <a:srgbClr val="FB293E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FB293E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4318</Words>
  <Application>WPS 演示</Application>
  <PresentationFormat>宽屏</PresentationFormat>
  <Paragraphs>380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汉仪南宫体简</vt:lpstr>
      <vt:lpstr>Calibri</vt:lpstr>
      <vt:lpstr>汉仪白棋体简</vt:lpstr>
      <vt:lpstr>微软雅黑</vt:lpstr>
      <vt:lpstr>Arial Unicode MS</vt:lpstr>
      <vt:lpstr>Calibri Light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25</cp:revision>
  <dcterms:created xsi:type="dcterms:W3CDTF">2017-03-20T01:08:00Z</dcterms:created>
  <dcterms:modified xsi:type="dcterms:W3CDTF">2018-02-24T06:25:11Z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