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60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AEA"/>
    <a:srgbClr val="E53760"/>
    <a:srgbClr val="DEDDCF"/>
    <a:srgbClr val="770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85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70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029D-D534-4CF5-B279-763F87E8DA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A500-5FBD-42A5-8CE0-38017651EB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029D-D534-4CF5-B279-763F87E8DA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A500-5FBD-42A5-8CE0-38017651EB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029D-D534-4CF5-B279-763F87E8DA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A500-5FBD-42A5-8CE0-38017651EB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029D-D534-4CF5-B279-763F87E8DA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A500-5FBD-42A5-8CE0-38017651EB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029D-D534-4CF5-B279-763F87E8DA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A500-5FBD-42A5-8CE0-38017651EB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029D-D534-4CF5-B279-763F87E8DA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A500-5FBD-42A5-8CE0-38017651EB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029D-D534-4CF5-B279-763F87E8DA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A500-5FBD-42A5-8CE0-38017651EB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029D-D534-4CF5-B279-763F87E8DA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A500-5FBD-42A5-8CE0-38017651EB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029D-D534-4CF5-B279-763F87E8DA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A500-5FBD-42A5-8CE0-38017651EB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E029D-D534-4CF5-B279-763F87E8DA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CA500-5FBD-42A5-8CE0-38017651EB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E029D-D534-4CF5-B279-763F87E8DA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CA500-5FBD-42A5-8CE0-38017651EB8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9" Type="http://schemas.openxmlformats.org/officeDocument/2006/relationships/tags" Target="../tags/tag60.xml"/><Relationship Id="rId98" Type="http://schemas.openxmlformats.org/officeDocument/2006/relationships/image" Target="../media/image40.png"/><Relationship Id="rId97" Type="http://schemas.openxmlformats.org/officeDocument/2006/relationships/tags" Target="../tags/tag59.xml"/><Relationship Id="rId96" Type="http://schemas.openxmlformats.org/officeDocument/2006/relationships/image" Target="../media/image39.png"/><Relationship Id="rId95" Type="http://schemas.openxmlformats.org/officeDocument/2006/relationships/tags" Target="../tags/tag58.xml"/><Relationship Id="rId94" Type="http://schemas.openxmlformats.org/officeDocument/2006/relationships/image" Target="../media/image38.png"/><Relationship Id="rId93" Type="http://schemas.openxmlformats.org/officeDocument/2006/relationships/tags" Target="../tags/tag57.xml"/><Relationship Id="rId92" Type="http://schemas.openxmlformats.org/officeDocument/2006/relationships/tags" Target="../tags/tag56.xml"/><Relationship Id="rId91" Type="http://schemas.openxmlformats.org/officeDocument/2006/relationships/image" Target="../media/image37.png"/><Relationship Id="rId90" Type="http://schemas.openxmlformats.org/officeDocument/2006/relationships/tags" Target="../tags/tag55.xml"/><Relationship Id="rId9" Type="http://schemas.openxmlformats.org/officeDocument/2006/relationships/tags" Target="../tags/tag5.xml"/><Relationship Id="rId89" Type="http://schemas.openxmlformats.org/officeDocument/2006/relationships/image" Target="../media/image36.png"/><Relationship Id="rId88" Type="http://schemas.openxmlformats.org/officeDocument/2006/relationships/tags" Target="../tags/tag54.xml"/><Relationship Id="rId87" Type="http://schemas.openxmlformats.org/officeDocument/2006/relationships/image" Target="../media/image35.png"/><Relationship Id="rId86" Type="http://schemas.openxmlformats.org/officeDocument/2006/relationships/tags" Target="../tags/tag53.xml"/><Relationship Id="rId85" Type="http://schemas.openxmlformats.org/officeDocument/2006/relationships/image" Target="../media/image34.png"/><Relationship Id="rId84" Type="http://schemas.openxmlformats.org/officeDocument/2006/relationships/tags" Target="../tags/tag52.xml"/><Relationship Id="rId83" Type="http://schemas.openxmlformats.org/officeDocument/2006/relationships/tags" Target="../tags/tag51.xml"/><Relationship Id="rId82" Type="http://schemas.openxmlformats.org/officeDocument/2006/relationships/image" Target="../media/image33.png"/><Relationship Id="rId81" Type="http://schemas.openxmlformats.org/officeDocument/2006/relationships/tags" Target="../tags/tag50.xml"/><Relationship Id="rId80" Type="http://schemas.openxmlformats.org/officeDocument/2006/relationships/image" Target="../media/image32.png"/><Relationship Id="rId8" Type="http://schemas.openxmlformats.org/officeDocument/2006/relationships/image" Target="../media/image5.png"/><Relationship Id="rId79" Type="http://schemas.openxmlformats.org/officeDocument/2006/relationships/tags" Target="../tags/tag49.xml"/><Relationship Id="rId78" Type="http://schemas.openxmlformats.org/officeDocument/2006/relationships/image" Target="../media/image31.png"/><Relationship Id="rId77" Type="http://schemas.openxmlformats.org/officeDocument/2006/relationships/tags" Target="../tags/tag48.xml"/><Relationship Id="rId76" Type="http://schemas.openxmlformats.org/officeDocument/2006/relationships/tags" Target="../tags/tag47.xml"/><Relationship Id="rId75" Type="http://schemas.openxmlformats.org/officeDocument/2006/relationships/tags" Target="../tags/tag46.xml"/><Relationship Id="rId74" Type="http://schemas.openxmlformats.org/officeDocument/2006/relationships/image" Target="../media/image30.png"/><Relationship Id="rId73" Type="http://schemas.openxmlformats.org/officeDocument/2006/relationships/tags" Target="../tags/tag45.xml"/><Relationship Id="rId72" Type="http://schemas.openxmlformats.org/officeDocument/2006/relationships/image" Target="../media/image29.png"/><Relationship Id="rId71" Type="http://schemas.openxmlformats.org/officeDocument/2006/relationships/tags" Target="../tags/tag44.xml"/><Relationship Id="rId70" Type="http://schemas.openxmlformats.org/officeDocument/2006/relationships/image" Target="../media/image28.png"/><Relationship Id="rId7" Type="http://schemas.openxmlformats.org/officeDocument/2006/relationships/tags" Target="../tags/tag4.xml"/><Relationship Id="rId69" Type="http://schemas.openxmlformats.org/officeDocument/2006/relationships/tags" Target="../tags/tag43.xml"/><Relationship Id="rId68" Type="http://schemas.openxmlformats.org/officeDocument/2006/relationships/tags" Target="../tags/tag42.xml"/><Relationship Id="rId67" Type="http://schemas.openxmlformats.org/officeDocument/2006/relationships/image" Target="../media/image27.png"/><Relationship Id="rId66" Type="http://schemas.openxmlformats.org/officeDocument/2006/relationships/tags" Target="../tags/tag41.xml"/><Relationship Id="rId65" Type="http://schemas.openxmlformats.org/officeDocument/2006/relationships/image" Target="../media/image26.png"/><Relationship Id="rId64" Type="http://schemas.openxmlformats.org/officeDocument/2006/relationships/tags" Target="../tags/tag40.xml"/><Relationship Id="rId63" Type="http://schemas.openxmlformats.org/officeDocument/2006/relationships/tags" Target="../tags/tag39.xml"/><Relationship Id="rId62" Type="http://schemas.openxmlformats.org/officeDocument/2006/relationships/image" Target="../media/image25.png"/><Relationship Id="rId61" Type="http://schemas.openxmlformats.org/officeDocument/2006/relationships/tags" Target="../tags/tag38.xml"/><Relationship Id="rId60" Type="http://schemas.openxmlformats.org/officeDocument/2006/relationships/tags" Target="../tags/tag37.xml"/><Relationship Id="rId6" Type="http://schemas.openxmlformats.org/officeDocument/2006/relationships/image" Target="../media/image4.png"/><Relationship Id="rId59" Type="http://schemas.openxmlformats.org/officeDocument/2006/relationships/tags" Target="../tags/tag36.xml"/><Relationship Id="rId58" Type="http://schemas.openxmlformats.org/officeDocument/2006/relationships/tags" Target="../tags/tag35.xml"/><Relationship Id="rId57" Type="http://schemas.openxmlformats.org/officeDocument/2006/relationships/tags" Target="../tags/tag34.xml"/><Relationship Id="rId56" Type="http://schemas.openxmlformats.org/officeDocument/2006/relationships/tags" Target="../tags/tag33.xml"/><Relationship Id="rId55" Type="http://schemas.openxmlformats.org/officeDocument/2006/relationships/tags" Target="../tags/tag32.xml"/><Relationship Id="rId54" Type="http://schemas.openxmlformats.org/officeDocument/2006/relationships/image" Target="../media/image24.png"/><Relationship Id="rId53" Type="http://schemas.openxmlformats.org/officeDocument/2006/relationships/tags" Target="../tags/tag31.xml"/><Relationship Id="rId52" Type="http://schemas.openxmlformats.org/officeDocument/2006/relationships/tags" Target="../tags/tag30.xml"/><Relationship Id="rId51" Type="http://schemas.openxmlformats.org/officeDocument/2006/relationships/tags" Target="../tags/tag29.xml"/><Relationship Id="rId50" Type="http://schemas.openxmlformats.org/officeDocument/2006/relationships/tags" Target="../tags/tag28.xml"/><Relationship Id="rId5" Type="http://schemas.openxmlformats.org/officeDocument/2006/relationships/tags" Target="../tags/tag3.xml"/><Relationship Id="rId49" Type="http://schemas.openxmlformats.org/officeDocument/2006/relationships/image" Target="../media/image23.png"/><Relationship Id="rId48" Type="http://schemas.openxmlformats.org/officeDocument/2006/relationships/tags" Target="../tags/tag27.xml"/><Relationship Id="rId47" Type="http://schemas.openxmlformats.org/officeDocument/2006/relationships/image" Target="../media/image22.png"/><Relationship Id="rId46" Type="http://schemas.openxmlformats.org/officeDocument/2006/relationships/tags" Target="../tags/tag26.xml"/><Relationship Id="rId45" Type="http://schemas.openxmlformats.org/officeDocument/2006/relationships/image" Target="../media/image21.png"/><Relationship Id="rId44" Type="http://schemas.openxmlformats.org/officeDocument/2006/relationships/tags" Target="../tags/tag25.xml"/><Relationship Id="rId43" Type="http://schemas.openxmlformats.org/officeDocument/2006/relationships/image" Target="../media/image20.png"/><Relationship Id="rId42" Type="http://schemas.openxmlformats.org/officeDocument/2006/relationships/tags" Target="../tags/tag24.xml"/><Relationship Id="rId41" Type="http://schemas.openxmlformats.org/officeDocument/2006/relationships/tags" Target="../tags/tag23.xml"/><Relationship Id="rId40" Type="http://schemas.openxmlformats.org/officeDocument/2006/relationships/tags" Target="../tags/tag22.xml"/><Relationship Id="rId4" Type="http://schemas.openxmlformats.org/officeDocument/2006/relationships/image" Target="../media/image3.png"/><Relationship Id="rId39" Type="http://schemas.openxmlformats.org/officeDocument/2006/relationships/image" Target="../media/image19.png"/><Relationship Id="rId38" Type="http://schemas.openxmlformats.org/officeDocument/2006/relationships/tags" Target="../tags/tag21.xml"/><Relationship Id="rId37" Type="http://schemas.openxmlformats.org/officeDocument/2006/relationships/image" Target="../media/image18.png"/><Relationship Id="rId36" Type="http://schemas.openxmlformats.org/officeDocument/2006/relationships/tags" Target="../tags/tag20.xml"/><Relationship Id="rId35" Type="http://schemas.openxmlformats.org/officeDocument/2006/relationships/image" Target="../media/image17.png"/><Relationship Id="rId34" Type="http://schemas.openxmlformats.org/officeDocument/2006/relationships/tags" Target="../tags/tag19.xml"/><Relationship Id="rId33" Type="http://schemas.openxmlformats.org/officeDocument/2006/relationships/image" Target="../media/image16.png"/><Relationship Id="rId32" Type="http://schemas.openxmlformats.org/officeDocument/2006/relationships/tags" Target="../tags/tag18.xml"/><Relationship Id="rId31" Type="http://schemas.openxmlformats.org/officeDocument/2006/relationships/image" Target="../media/image15.png"/><Relationship Id="rId30" Type="http://schemas.openxmlformats.org/officeDocument/2006/relationships/tags" Target="../tags/tag17.xml"/><Relationship Id="rId3" Type="http://schemas.openxmlformats.org/officeDocument/2006/relationships/tags" Target="../tags/tag2.xml"/><Relationship Id="rId29" Type="http://schemas.openxmlformats.org/officeDocument/2006/relationships/image" Target="../media/image14.png"/><Relationship Id="rId28" Type="http://schemas.openxmlformats.org/officeDocument/2006/relationships/tags" Target="../tags/tag16.xml"/><Relationship Id="rId27" Type="http://schemas.openxmlformats.org/officeDocument/2006/relationships/image" Target="../media/image13.png"/><Relationship Id="rId26" Type="http://schemas.openxmlformats.org/officeDocument/2006/relationships/tags" Target="../tags/tag15.xml"/><Relationship Id="rId25" Type="http://schemas.openxmlformats.org/officeDocument/2006/relationships/image" Target="../media/image12.png"/><Relationship Id="rId24" Type="http://schemas.openxmlformats.org/officeDocument/2006/relationships/tags" Target="../tags/tag14.xml"/><Relationship Id="rId23" Type="http://schemas.openxmlformats.org/officeDocument/2006/relationships/image" Target="../media/image11.png"/><Relationship Id="rId22" Type="http://schemas.openxmlformats.org/officeDocument/2006/relationships/tags" Target="../tags/tag13.xml"/><Relationship Id="rId21" Type="http://schemas.openxmlformats.org/officeDocument/2006/relationships/tags" Target="../tags/tag12.xml"/><Relationship Id="rId20" Type="http://schemas.openxmlformats.org/officeDocument/2006/relationships/image" Target="../media/image10.png"/><Relationship Id="rId2" Type="http://schemas.openxmlformats.org/officeDocument/2006/relationships/image" Target="../media/image2.png"/><Relationship Id="rId19" Type="http://schemas.openxmlformats.org/officeDocument/2006/relationships/tags" Target="../tags/tag11.xml"/><Relationship Id="rId18" Type="http://schemas.openxmlformats.org/officeDocument/2006/relationships/image" Target="../media/image9.png"/><Relationship Id="rId17" Type="http://schemas.openxmlformats.org/officeDocument/2006/relationships/tags" Target="../tags/tag10.xml"/><Relationship Id="rId16" Type="http://schemas.openxmlformats.org/officeDocument/2006/relationships/image" Target="../media/image8.png"/><Relationship Id="rId15" Type="http://schemas.openxmlformats.org/officeDocument/2006/relationships/tags" Target="../tags/tag9.xml"/><Relationship Id="rId14" Type="http://schemas.openxmlformats.org/officeDocument/2006/relationships/image" Target="../media/image7.png"/><Relationship Id="rId132" Type="http://schemas.openxmlformats.org/officeDocument/2006/relationships/slideLayout" Target="../slideLayouts/slideLayout1.xml"/><Relationship Id="rId131" Type="http://schemas.openxmlformats.org/officeDocument/2006/relationships/image" Target="../media/image47.png"/><Relationship Id="rId130" Type="http://schemas.openxmlformats.org/officeDocument/2006/relationships/tags" Target="../tags/tag83.xml"/><Relationship Id="rId13" Type="http://schemas.openxmlformats.org/officeDocument/2006/relationships/tags" Target="../tags/tag8.xml"/><Relationship Id="rId129" Type="http://schemas.microsoft.com/office/2007/relationships/media" Target="../media/media1.mp3"/><Relationship Id="rId128" Type="http://schemas.openxmlformats.org/officeDocument/2006/relationships/audio" Target="../media/media1.mp3"/><Relationship Id="rId127" Type="http://schemas.openxmlformats.org/officeDocument/2006/relationships/tags" Target="../tags/tag82.xml"/><Relationship Id="rId126" Type="http://schemas.openxmlformats.org/officeDocument/2006/relationships/image" Target="../media/image46.png"/><Relationship Id="rId125" Type="http://schemas.openxmlformats.org/officeDocument/2006/relationships/tags" Target="../tags/tag81.xml"/><Relationship Id="rId124" Type="http://schemas.openxmlformats.org/officeDocument/2006/relationships/tags" Target="../tags/tag80.xml"/><Relationship Id="rId123" Type="http://schemas.openxmlformats.org/officeDocument/2006/relationships/tags" Target="../tags/tag79.xml"/><Relationship Id="rId122" Type="http://schemas.openxmlformats.org/officeDocument/2006/relationships/tags" Target="../tags/tag78.xml"/><Relationship Id="rId121" Type="http://schemas.openxmlformats.org/officeDocument/2006/relationships/tags" Target="../tags/tag77.xml"/><Relationship Id="rId120" Type="http://schemas.openxmlformats.org/officeDocument/2006/relationships/tags" Target="../tags/tag76.xml"/><Relationship Id="rId12" Type="http://schemas.openxmlformats.org/officeDocument/2006/relationships/tags" Target="../tags/tag7.xml"/><Relationship Id="rId119" Type="http://schemas.openxmlformats.org/officeDocument/2006/relationships/tags" Target="../tags/tag75.xml"/><Relationship Id="rId118" Type="http://schemas.openxmlformats.org/officeDocument/2006/relationships/tags" Target="../tags/tag74.xml"/><Relationship Id="rId117" Type="http://schemas.openxmlformats.org/officeDocument/2006/relationships/tags" Target="../tags/tag73.xml"/><Relationship Id="rId116" Type="http://schemas.openxmlformats.org/officeDocument/2006/relationships/tags" Target="../tags/tag72.xml"/><Relationship Id="rId115" Type="http://schemas.openxmlformats.org/officeDocument/2006/relationships/tags" Target="../tags/tag71.xml"/><Relationship Id="rId114" Type="http://schemas.openxmlformats.org/officeDocument/2006/relationships/image" Target="../media/image45.png"/><Relationship Id="rId113" Type="http://schemas.openxmlformats.org/officeDocument/2006/relationships/tags" Target="../tags/tag70.xml"/><Relationship Id="rId112" Type="http://schemas.openxmlformats.org/officeDocument/2006/relationships/tags" Target="../tags/tag69.xml"/><Relationship Id="rId111" Type="http://schemas.openxmlformats.org/officeDocument/2006/relationships/tags" Target="../tags/tag68.xml"/><Relationship Id="rId110" Type="http://schemas.openxmlformats.org/officeDocument/2006/relationships/tags" Target="../tags/tag67.xml"/><Relationship Id="rId11" Type="http://schemas.openxmlformats.org/officeDocument/2006/relationships/image" Target="../media/image6.png"/><Relationship Id="rId109" Type="http://schemas.openxmlformats.org/officeDocument/2006/relationships/image" Target="../media/image44.png"/><Relationship Id="rId108" Type="http://schemas.openxmlformats.org/officeDocument/2006/relationships/tags" Target="../tags/tag66.xml"/><Relationship Id="rId107" Type="http://schemas.openxmlformats.org/officeDocument/2006/relationships/image" Target="../media/image43.png"/><Relationship Id="rId106" Type="http://schemas.openxmlformats.org/officeDocument/2006/relationships/tags" Target="../tags/tag65.xml"/><Relationship Id="rId105" Type="http://schemas.openxmlformats.org/officeDocument/2006/relationships/image" Target="../media/image42.png"/><Relationship Id="rId104" Type="http://schemas.openxmlformats.org/officeDocument/2006/relationships/tags" Target="../tags/tag64.xml"/><Relationship Id="rId103" Type="http://schemas.openxmlformats.org/officeDocument/2006/relationships/tags" Target="../tags/tag63.xml"/><Relationship Id="rId102" Type="http://schemas.openxmlformats.org/officeDocument/2006/relationships/tags" Target="../tags/tag62.xml"/><Relationship Id="rId101" Type="http://schemas.openxmlformats.org/officeDocument/2006/relationships/tags" Target="../tags/tag61.xml"/><Relationship Id="rId100" Type="http://schemas.openxmlformats.org/officeDocument/2006/relationships/image" Target="../media/image41.png"/><Relationship Id="rId10" Type="http://schemas.openxmlformats.org/officeDocument/2006/relationships/tags" Target="../tags/tag6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A_淘宝网chenying0907出品 10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8" t="12379" r="12379" b="9195"/>
          <a:stretch>
            <a:fillRect/>
          </a:stretch>
        </p:blipFill>
        <p:spPr>
          <a:xfrm rot="401490" flipH="1">
            <a:off x="-1211950" y="-560304"/>
            <a:ext cx="6002198" cy="2421426"/>
          </a:xfrm>
          <a:prstGeom prst="rect">
            <a:avLst/>
          </a:prstGeom>
        </p:spPr>
      </p:pic>
      <p:pic>
        <p:nvPicPr>
          <p:cNvPr id="9" name="PA_淘宝网chenying0907出品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0" t="9253" r="12199" b="10498"/>
          <a:stretch>
            <a:fillRect/>
          </a:stretch>
        </p:blipFill>
        <p:spPr>
          <a:xfrm>
            <a:off x="-91440" y="45719"/>
            <a:ext cx="12329160" cy="6873241"/>
          </a:xfrm>
          <a:prstGeom prst="rect">
            <a:avLst/>
          </a:prstGeom>
        </p:spPr>
      </p:pic>
      <p:pic>
        <p:nvPicPr>
          <p:cNvPr id="6" name="PA_淘宝网chenying0907出品 5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2" t="10140" r="9244" b="3637"/>
          <a:stretch>
            <a:fillRect/>
          </a:stretch>
        </p:blipFill>
        <p:spPr>
          <a:xfrm>
            <a:off x="3130350" y="511999"/>
            <a:ext cx="6019801" cy="5913121"/>
          </a:xfrm>
          <a:prstGeom prst="rect">
            <a:avLst/>
          </a:prstGeom>
        </p:spPr>
      </p:pic>
      <p:pic>
        <p:nvPicPr>
          <p:cNvPr id="10" name="PA_淘宝网chenying0907出品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24" y="711376"/>
            <a:ext cx="1839060" cy="39106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A_淘宝网chenying0907出品 17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8" t="12379" r="12379" b="9195"/>
          <a:stretch>
            <a:fillRect/>
          </a:stretch>
        </p:blipFill>
        <p:spPr>
          <a:xfrm rot="21198510">
            <a:off x="7870863" y="-370454"/>
            <a:ext cx="4815479" cy="1942676"/>
          </a:xfrm>
          <a:prstGeom prst="rect">
            <a:avLst/>
          </a:prstGeom>
        </p:spPr>
      </p:pic>
      <p:pic>
        <p:nvPicPr>
          <p:cNvPr id="21" name="PA_淘宝网chenying0907出品 20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2198510">
            <a:off x="10477447" y="510836"/>
            <a:ext cx="659228" cy="581257"/>
          </a:xfrm>
          <a:prstGeom prst="rect">
            <a:avLst/>
          </a:prstGeom>
        </p:spPr>
      </p:pic>
      <p:pic>
        <p:nvPicPr>
          <p:cNvPr id="22" name="PA_淘宝网chenying0907出品 21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3198510">
            <a:off x="11327083" y="226209"/>
            <a:ext cx="819556" cy="722619"/>
          </a:xfrm>
          <a:prstGeom prst="rect">
            <a:avLst/>
          </a:prstGeom>
        </p:spPr>
      </p:pic>
      <p:pic>
        <p:nvPicPr>
          <p:cNvPr id="23" name="PA_淘宝网chenying0907出品 22"/>
          <p:cNvPicPr>
            <a:picLocks noChangeAspect="1"/>
          </p:cNvPicPr>
          <p:nvPr>
            <p:custDataLst>
              <p:tags r:id="rId13"/>
            </p:custDataLst>
          </p:nvPr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2198510">
            <a:off x="7902888" y="2014"/>
            <a:ext cx="144431" cy="127348"/>
          </a:xfrm>
          <a:prstGeom prst="rect">
            <a:avLst/>
          </a:prstGeom>
        </p:spPr>
      </p:pic>
      <p:pic>
        <p:nvPicPr>
          <p:cNvPr id="24" name="PA_淘宝网chenying0907出品 23"/>
          <p:cNvPicPr>
            <a:picLocks noChangeAspect="1"/>
          </p:cNvPicPr>
          <p:nvPr>
            <p:custDataLst>
              <p:tags r:id="rId15"/>
            </p:custDataLst>
          </p:nvPr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2298510">
            <a:off x="8189714" y="218308"/>
            <a:ext cx="228360" cy="201349"/>
          </a:xfrm>
          <a:prstGeom prst="rect">
            <a:avLst/>
          </a:prstGeom>
        </p:spPr>
      </p:pic>
      <p:pic>
        <p:nvPicPr>
          <p:cNvPr id="25" name="PA_淘宝网chenying0907出品 24"/>
          <p:cNvPicPr>
            <a:picLocks noChangeAspect="1"/>
          </p:cNvPicPr>
          <p:nvPr>
            <p:custDataLst>
              <p:tags r:id="rId17"/>
            </p:custDataLst>
          </p:nvPr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20298510">
            <a:off x="8086751" y="635115"/>
            <a:ext cx="146247" cy="128948"/>
          </a:xfrm>
          <a:prstGeom prst="rect">
            <a:avLst/>
          </a:prstGeom>
        </p:spPr>
      </p:pic>
      <p:pic>
        <p:nvPicPr>
          <p:cNvPr id="26" name="PA_淘宝网chenying0907出品 25"/>
          <p:cNvPicPr>
            <a:picLocks noChangeAspect="1"/>
          </p:cNvPicPr>
          <p:nvPr>
            <p:custDataLst>
              <p:tags r:id="rId19"/>
            </p:custDataLst>
          </p:nvPr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21198510">
            <a:off x="8143267" y="833469"/>
            <a:ext cx="118156" cy="104181"/>
          </a:xfrm>
          <a:prstGeom prst="rect">
            <a:avLst/>
          </a:prstGeom>
        </p:spPr>
      </p:pic>
      <p:pic>
        <p:nvPicPr>
          <p:cNvPr id="27" name="PA_淘宝网chenying0907出品 26"/>
          <p:cNvPicPr>
            <a:picLocks noChangeAspect="1"/>
          </p:cNvPicPr>
          <p:nvPr>
            <p:custDataLst>
              <p:tags r:id="rId21"/>
            </p:custDataLst>
          </p:nvPr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20298510">
            <a:off x="8544219" y="501106"/>
            <a:ext cx="142759" cy="125873"/>
          </a:xfrm>
          <a:prstGeom prst="rect">
            <a:avLst/>
          </a:prstGeom>
        </p:spPr>
      </p:pic>
      <p:pic>
        <p:nvPicPr>
          <p:cNvPr id="28" name="PA_淘宝网chenying0907出品 27"/>
          <p:cNvPicPr>
            <a:picLocks noChangeAspect="1"/>
          </p:cNvPicPr>
          <p:nvPr>
            <p:custDataLst>
              <p:tags r:id="rId22"/>
            </p:custDataLst>
          </p:nvPr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2380259">
            <a:off x="8357433" y="495747"/>
            <a:ext cx="268064" cy="236357"/>
          </a:xfrm>
          <a:prstGeom prst="rect">
            <a:avLst/>
          </a:prstGeom>
        </p:spPr>
      </p:pic>
      <p:pic>
        <p:nvPicPr>
          <p:cNvPr id="29" name="PA_淘宝网chenying0907出品 28"/>
          <p:cNvPicPr>
            <a:picLocks noChangeAspect="1"/>
          </p:cNvPicPr>
          <p:nvPr>
            <p:custDataLst>
              <p:tags r:id="rId24"/>
            </p:custDataLst>
          </p:nvPr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3998510">
            <a:off x="8554248" y="718201"/>
            <a:ext cx="186838" cy="164738"/>
          </a:xfrm>
          <a:prstGeom prst="rect">
            <a:avLst/>
          </a:prstGeom>
        </p:spPr>
      </p:pic>
      <p:pic>
        <p:nvPicPr>
          <p:cNvPr id="30" name="PA_淘宝网chenying0907出品 29"/>
          <p:cNvPicPr>
            <a:picLocks noChangeAspect="1"/>
          </p:cNvPicPr>
          <p:nvPr>
            <p:custDataLst>
              <p:tags r:id="rId26"/>
            </p:custDataLst>
          </p:nvPr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2198510">
            <a:off x="8993203" y="264521"/>
            <a:ext cx="113221" cy="99829"/>
          </a:xfrm>
          <a:prstGeom prst="rect">
            <a:avLst/>
          </a:prstGeom>
        </p:spPr>
      </p:pic>
      <p:pic>
        <p:nvPicPr>
          <p:cNvPr id="31" name="PA_淘宝网chenying0907出品 30"/>
          <p:cNvPicPr>
            <a:picLocks noChangeAspect="1"/>
          </p:cNvPicPr>
          <p:nvPr>
            <p:custDataLst>
              <p:tags r:id="rId28"/>
            </p:custDataLst>
          </p:nvPr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398510">
            <a:off x="8708724" y="188750"/>
            <a:ext cx="376158" cy="331664"/>
          </a:xfrm>
          <a:prstGeom prst="rect">
            <a:avLst/>
          </a:prstGeom>
        </p:spPr>
      </p:pic>
      <p:pic>
        <p:nvPicPr>
          <p:cNvPr id="32" name="PA_淘宝网chenying0907出品 31"/>
          <p:cNvPicPr>
            <a:picLocks noChangeAspect="1"/>
          </p:cNvPicPr>
          <p:nvPr>
            <p:custDataLst>
              <p:tags r:id="rId30"/>
            </p:custDataLst>
          </p:nvPr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4098510">
            <a:off x="9075904" y="216764"/>
            <a:ext cx="338958" cy="298865"/>
          </a:xfrm>
          <a:prstGeom prst="rect">
            <a:avLst/>
          </a:prstGeom>
        </p:spPr>
      </p:pic>
      <p:pic>
        <p:nvPicPr>
          <p:cNvPr id="36" name="PA_淘宝网chenying0907出品 35"/>
          <p:cNvPicPr>
            <a:picLocks noChangeAspect="1"/>
          </p:cNvPicPr>
          <p:nvPr>
            <p:custDataLst>
              <p:tags r:id="rId32"/>
            </p:custDataLst>
          </p:nvPr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498510">
            <a:off x="8932656" y="-202035"/>
            <a:ext cx="215723" cy="190206"/>
          </a:xfrm>
          <a:prstGeom prst="rect">
            <a:avLst/>
          </a:prstGeom>
        </p:spPr>
      </p:pic>
      <p:pic>
        <p:nvPicPr>
          <p:cNvPr id="37" name="PA_淘宝网chenying0907出品 36"/>
          <p:cNvPicPr>
            <a:picLocks noChangeAspect="1"/>
          </p:cNvPicPr>
          <p:nvPr>
            <p:custDataLst>
              <p:tags r:id="rId34"/>
            </p:custDataLst>
          </p:nvPr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398510">
            <a:off x="9143313" y="-195873"/>
            <a:ext cx="265100" cy="233744"/>
          </a:xfrm>
          <a:prstGeom prst="rect">
            <a:avLst/>
          </a:prstGeom>
        </p:spPr>
      </p:pic>
      <p:pic>
        <p:nvPicPr>
          <p:cNvPr id="38" name="PA_淘宝网chenying0907出品 37"/>
          <p:cNvPicPr>
            <a:picLocks noChangeAspect="1"/>
          </p:cNvPicPr>
          <p:nvPr>
            <p:custDataLst>
              <p:tags r:id="rId36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3098510">
            <a:off x="9222108" y="42851"/>
            <a:ext cx="232148" cy="204688"/>
          </a:xfrm>
          <a:prstGeom prst="rect">
            <a:avLst/>
          </a:prstGeom>
        </p:spPr>
      </p:pic>
      <p:pic>
        <p:nvPicPr>
          <p:cNvPr id="39" name="PA_淘宝网chenying0907出品 38"/>
          <p:cNvPicPr>
            <a:picLocks noChangeAspect="1"/>
          </p:cNvPicPr>
          <p:nvPr>
            <p:custDataLst>
              <p:tags r:id="rId38"/>
            </p:custDataLst>
          </p:nvPr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2553074">
            <a:off x="9463881" y="100523"/>
            <a:ext cx="422009" cy="372092"/>
          </a:xfrm>
          <a:prstGeom prst="rect">
            <a:avLst/>
          </a:prstGeom>
        </p:spPr>
      </p:pic>
      <p:pic>
        <p:nvPicPr>
          <p:cNvPr id="43" name="PA_淘宝网chenying0907出品 42"/>
          <p:cNvPicPr>
            <a:picLocks noChangeAspect="1"/>
          </p:cNvPicPr>
          <p:nvPr>
            <p:custDataLst>
              <p:tags r:id="rId40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6698510">
            <a:off x="10154811" y="-188906"/>
            <a:ext cx="567031" cy="499963"/>
          </a:xfrm>
          <a:prstGeom prst="rect">
            <a:avLst/>
          </a:prstGeom>
        </p:spPr>
      </p:pic>
      <p:pic>
        <p:nvPicPr>
          <p:cNvPr id="44" name="PA_淘宝网chenying0907出品 43"/>
          <p:cNvPicPr>
            <a:picLocks noChangeAspect="1"/>
          </p:cNvPicPr>
          <p:nvPr>
            <p:custDataLst>
              <p:tags r:id="rId41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498510">
            <a:off x="10639601" y="-614243"/>
            <a:ext cx="654000" cy="576647"/>
          </a:xfrm>
          <a:prstGeom prst="rect">
            <a:avLst/>
          </a:prstGeom>
        </p:spPr>
      </p:pic>
      <p:pic>
        <p:nvPicPr>
          <p:cNvPr id="45" name="PA_淘宝网chenying0907出品 44"/>
          <p:cNvPicPr>
            <a:picLocks noChangeAspect="1"/>
          </p:cNvPicPr>
          <p:nvPr>
            <p:custDataLst>
              <p:tags r:id="rId42"/>
            </p:custDataLst>
          </p:nvPr>
        </p:nvPicPr>
        <p:blipFill rotWithShape="1"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4098510">
            <a:off x="9946041" y="204265"/>
            <a:ext cx="366727" cy="323351"/>
          </a:xfrm>
          <a:prstGeom prst="rect">
            <a:avLst/>
          </a:prstGeom>
        </p:spPr>
      </p:pic>
      <p:pic>
        <p:nvPicPr>
          <p:cNvPr id="46" name="PA_淘宝网chenying0907出品 45"/>
          <p:cNvPicPr>
            <a:picLocks noChangeAspect="1"/>
          </p:cNvPicPr>
          <p:nvPr>
            <p:custDataLst>
              <p:tags r:id="rId44"/>
            </p:custDataLst>
          </p:nvPr>
        </p:nvPicPr>
        <p:blipFill rotWithShape="1"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3098510">
            <a:off x="10172787" y="1026123"/>
            <a:ext cx="315183" cy="277904"/>
          </a:xfrm>
          <a:prstGeom prst="rect">
            <a:avLst/>
          </a:prstGeom>
        </p:spPr>
      </p:pic>
      <p:pic>
        <p:nvPicPr>
          <p:cNvPr id="47" name="PA_淘宝网chenying0907出品 46"/>
          <p:cNvPicPr>
            <a:picLocks noChangeAspect="1"/>
          </p:cNvPicPr>
          <p:nvPr>
            <p:custDataLst>
              <p:tags r:id="rId46"/>
            </p:custDataLst>
          </p:nvPr>
        </p:nvPicPr>
        <p:blipFill rotWithShape="1"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2198510">
            <a:off x="10503979" y="1155809"/>
            <a:ext cx="223607" cy="197159"/>
          </a:xfrm>
          <a:prstGeom prst="rect">
            <a:avLst/>
          </a:prstGeom>
        </p:spPr>
      </p:pic>
      <p:pic>
        <p:nvPicPr>
          <p:cNvPr id="48" name="PA_淘宝网chenying0907出品 47"/>
          <p:cNvPicPr>
            <a:picLocks noChangeAspect="1"/>
          </p:cNvPicPr>
          <p:nvPr>
            <p:custDataLst>
              <p:tags r:id="rId48"/>
            </p:custDataLst>
          </p:nvPr>
        </p:nvPicPr>
        <p:blipFill rotWithShape="1"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1298510">
            <a:off x="10890129" y="1307880"/>
            <a:ext cx="150684" cy="132861"/>
          </a:xfrm>
          <a:prstGeom prst="rect">
            <a:avLst/>
          </a:prstGeom>
        </p:spPr>
      </p:pic>
      <p:pic>
        <p:nvPicPr>
          <p:cNvPr id="49" name="PA_淘宝网chenying0907出品 48"/>
          <p:cNvPicPr>
            <a:picLocks noChangeAspect="1"/>
          </p:cNvPicPr>
          <p:nvPr>
            <p:custDataLst>
              <p:tags r:id="rId50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3098510">
            <a:off x="11076760" y="1067239"/>
            <a:ext cx="614624" cy="541927"/>
          </a:xfrm>
          <a:prstGeom prst="rect">
            <a:avLst/>
          </a:prstGeom>
        </p:spPr>
      </p:pic>
      <p:pic>
        <p:nvPicPr>
          <p:cNvPr id="50" name="PA_淘宝网chenying0907出品 49"/>
          <p:cNvPicPr>
            <a:picLocks noChangeAspect="1"/>
          </p:cNvPicPr>
          <p:nvPr>
            <p:custDataLst>
              <p:tags r:id="rId51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2198510">
            <a:off x="11355661" y="728747"/>
            <a:ext cx="754550" cy="665304"/>
          </a:xfrm>
          <a:prstGeom prst="rect">
            <a:avLst/>
          </a:prstGeom>
        </p:spPr>
      </p:pic>
      <p:pic>
        <p:nvPicPr>
          <p:cNvPr id="52" name="PA_淘宝网chenying0907出品 51"/>
          <p:cNvPicPr>
            <a:picLocks noChangeAspect="1"/>
          </p:cNvPicPr>
          <p:nvPr>
            <p:custDataLst>
              <p:tags r:id="rId52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946652">
            <a:off x="11547212" y="-256198"/>
            <a:ext cx="792490" cy="698756"/>
          </a:xfrm>
          <a:prstGeom prst="rect">
            <a:avLst/>
          </a:prstGeom>
        </p:spPr>
      </p:pic>
      <p:pic>
        <p:nvPicPr>
          <p:cNvPr id="53" name="PA_淘宝网chenying0907出品 52"/>
          <p:cNvPicPr>
            <a:picLocks noChangeAspect="1"/>
          </p:cNvPicPr>
          <p:nvPr>
            <p:custDataLst>
              <p:tags r:id="rId53"/>
            </p:custDataLst>
          </p:nvPr>
        </p:nvPicPr>
        <p:blipFill rotWithShape="1"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498510">
            <a:off x="10719222" y="980502"/>
            <a:ext cx="319711" cy="281897"/>
          </a:xfrm>
          <a:prstGeom prst="rect">
            <a:avLst/>
          </a:prstGeom>
        </p:spPr>
      </p:pic>
      <p:pic>
        <p:nvPicPr>
          <p:cNvPr id="54" name="PA_淘宝网chenying0907出品 53"/>
          <p:cNvPicPr>
            <a:picLocks noChangeAspect="1"/>
          </p:cNvPicPr>
          <p:nvPr>
            <p:custDataLst>
              <p:tags r:id="rId55"/>
            </p:custDataLst>
          </p:nvPr>
        </p:nvPicPr>
        <p:blipFill rotWithShape="1"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3949853">
            <a:off x="11036422" y="914477"/>
            <a:ext cx="319711" cy="281897"/>
          </a:xfrm>
          <a:prstGeom prst="rect">
            <a:avLst/>
          </a:prstGeom>
        </p:spPr>
      </p:pic>
      <p:pic>
        <p:nvPicPr>
          <p:cNvPr id="55" name="PA_淘宝网chenying0907出品 54"/>
          <p:cNvPicPr>
            <a:picLocks noChangeAspect="1"/>
          </p:cNvPicPr>
          <p:nvPr>
            <p:custDataLst>
              <p:tags r:id="rId56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4898510">
            <a:off x="10487959" y="-98308"/>
            <a:ext cx="752496" cy="663494"/>
          </a:xfrm>
          <a:prstGeom prst="rect">
            <a:avLst/>
          </a:prstGeom>
        </p:spPr>
      </p:pic>
      <p:pic>
        <p:nvPicPr>
          <p:cNvPr id="56" name="PA_淘宝网chenying0907出品 55"/>
          <p:cNvPicPr>
            <a:picLocks noChangeAspect="1"/>
          </p:cNvPicPr>
          <p:nvPr>
            <p:custDataLst>
              <p:tags r:id="rId57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21198510">
            <a:off x="11085618" y="-256655"/>
            <a:ext cx="752496" cy="663494"/>
          </a:xfrm>
          <a:prstGeom prst="rect">
            <a:avLst/>
          </a:prstGeom>
        </p:spPr>
      </p:pic>
      <p:pic>
        <p:nvPicPr>
          <p:cNvPr id="57" name="PA_淘宝网chenying0907出品 56"/>
          <p:cNvPicPr>
            <a:picLocks noChangeAspect="1"/>
          </p:cNvPicPr>
          <p:nvPr>
            <p:custDataLst>
              <p:tags r:id="rId58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2298510">
            <a:off x="10940227" y="454939"/>
            <a:ext cx="537278" cy="473731"/>
          </a:xfrm>
          <a:prstGeom prst="rect">
            <a:avLst/>
          </a:prstGeom>
        </p:spPr>
      </p:pic>
      <p:pic>
        <p:nvPicPr>
          <p:cNvPr id="59" name="PA_淘宝网chenying0907出品 58"/>
          <p:cNvPicPr>
            <a:picLocks noChangeAspect="1"/>
          </p:cNvPicPr>
          <p:nvPr>
            <p:custDataLst>
              <p:tags r:id="rId59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4898510">
            <a:off x="10139697" y="316666"/>
            <a:ext cx="659228" cy="581257"/>
          </a:xfrm>
          <a:prstGeom prst="rect">
            <a:avLst/>
          </a:prstGeom>
        </p:spPr>
      </p:pic>
      <p:pic>
        <p:nvPicPr>
          <p:cNvPr id="60" name="PA_淘宝网chenying0907出品 59"/>
          <p:cNvPicPr>
            <a:picLocks noChangeAspect="1"/>
          </p:cNvPicPr>
          <p:nvPr>
            <p:custDataLst>
              <p:tags r:id="rId60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4898510">
            <a:off x="12120456" y="909505"/>
            <a:ext cx="659228" cy="581257"/>
          </a:xfrm>
          <a:prstGeom prst="rect">
            <a:avLst/>
          </a:prstGeom>
        </p:spPr>
      </p:pic>
      <p:pic>
        <p:nvPicPr>
          <p:cNvPr id="85" name="PA_淘宝网chenying0907出品 84"/>
          <p:cNvPicPr>
            <a:picLocks noChangeAspect="1"/>
          </p:cNvPicPr>
          <p:nvPr>
            <p:custDataLst>
              <p:tags r:id="rId61"/>
            </p:custDataLst>
          </p:nvPr>
        </p:nvPicPr>
        <p:blipFill rotWithShape="1"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21101490" flipH="1">
            <a:off x="1762138" y="125732"/>
            <a:ext cx="392856" cy="346390"/>
          </a:xfrm>
          <a:prstGeom prst="rect">
            <a:avLst/>
          </a:prstGeom>
        </p:spPr>
      </p:pic>
      <p:sp>
        <p:nvSpPr>
          <p:cNvPr id="107" name="PA_淘宝网chenying0907出品 106"/>
          <p:cNvSpPr/>
          <p:nvPr>
            <p:custDataLst>
              <p:tags r:id="rId63"/>
            </p:custDataLst>
          </p:nvPr>
        </p:nvSpPr>
        <p:spPr>
          <a:xfrm>
            <a:off x="4334943" y="1709394"/>
            <a:ext cx="3656159" cy="3656159"/>
          </a:xfrm>
          <a:prstGeom prst="ellipse">
            <a:avLst/>
          </a:prstGeom>
          <a:solidFill>
            <a:srgbClr val="770F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5" name="PA_淘宝网chenying0907出品 104"/>
          <p:cNvPicPr>
            <a:picLocks noChangeAspect="1"/>
          </p:cNvPicPr>
          <p:nvPr>
            <p:custDataLst>
              <p:tags r:id="rId64"/>
            </p:custDataLst>
          </p:nvPr>
        </p:nvPicPr>
        <p:blipFill rotWithShape="1"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91" b="33143"/>
          <a:stretch>
            <a:fillRect/>
          </a:stretch>
        </p:blipFill>
        <p:spPr>
          <a:xfrm>
            <a:off x="3246820" y="1455173"/>
            <a:ext cx="5801508" cy="2330245"/>
          </a:xfrm>
          <a:prstGeom prst="rect">
            <a:avLst/>
          </a:prstGeom>
        </p:spPr>
      </p:pic>
      <p:pic>
        <p:nvPicPr>
          <p:cNvPr id="8" name="PA_淘宝网chenying0907出品 7"/>
          <p:cNvPicPr>
            <a:picLocks noChangeAspect="1"/>
          </p:cNvPicPr>
          <p:nvPr>
            <p:custDataLst>
              <p:tags r:id="rId66"/>
            </p:custDataLst>
          </p:nvPr>
        </p:nvPicPr>
        <p:blipFill rotWithShape="1"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8" t="26420" r="22519" b="12514"/>
          <a:stretch>
            <a:fillRect/>
          </a:stretch>
        </p:blipFill>
        <p:spPr>
          <a:xfrm>
            <a:off x="4141423" y="5192402"/>
            <a:ext cx="2757527" cy="1243350"/>
          </a:xfrm>
          <a:prstGeom prst="rect">
            <a:avLst/>
          </a:prstGeom>
          <a:effectLst>
            <a:outerShdw blurRad="584200" sx="106000" sy="106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8" name="PA_淘宝网chenying0907出品 107"/>
          <p:cNvPicPr>
            <a:picLocks noChangeAspect="1"/>
          </p:cNvPicPr>
          <p:nvPr>
            <p:custDataLst>
              <p:tags r:id="rId68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30" y="862827"/>
            <a:ext cx="1924217" cy="40917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9" name="PA_淘宝网chenying0907出品 108"/>
          <p:cNvPicPr>
            <a:picLocks noChangeAspect="1"/>
          </p:cNvPicPr>
          <p:nvPr>
            <p:custDataLst>
              <p:tags r:id="rId69"/>
            </p:custDataLst>
          </p:nvPr>
        </p:nvPicPr>
        <p:blipFill rotWithShape="1"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8" t="26420" r="22519" b="12514"/>
          <a:stretch>
            <a:fillRect/>
          </a:stretch>
        </p:blipFill>
        <p:spPr>
          <a:xfrm>
            <a:off x="1342193" y="3502305"/>
            <a:ext cx="1333688" cy="601351"/>
          </a:xfrm>
          <a:prstGeom prst="rect">
            <a:avLst/>
          </a:prstGeom>
          <a:effectLst>
            <a:outerShdw blurRad="584200" sx="106000" sy="106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PA_淘宝网chenying0907出品 11"/>
          <p:cNvPicPr>
            <a:picLocks noChangeAspect="1"/>
          </p:cNvPicPr>
          <p:nvPr>
            <p:custDataLst>
              <p:tags r:id="rId71"/>
            </p:custDataLst>
          </p:nvPr>
        </p:nvPicPr>
        <p:blipFill rotWithShape="1"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8" t="26420" r="22519" b="12514"/>
          <a:stretch>
            <a:fillRect/>
          </a:stretch>
        </p:blipFill>
        <p:spPr>
          <a:xfrm>
            <a:off x="896862" y="3867778"/>
            <a:ext cx="1099373" cy="495700"/>
          </a:xfrm>
          <a:prstGeom prst="rect">
            <a:avLst/>
          </a:prstGeom>
          <a:effectLst>
            <a:outerShdw blurRad="584200" sx="106000" sy="106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1" name="PA_淘宝网chenying0907出品 110"/>
          <p:cNvPicPr>
            <a:picLocks noChangeAspect="1"/>
          </p:cNvPicPr>
          <p:nvPr>
            <p:custDataLst>
              <p:tags r:id="rId73"/>
            </p:custDataLst>
          </p:nvPr>
        </p:nvPicPr>
        <p:blipFill rotWithShape="1"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6701490" flipH="1">
            <a:off x="2156121" y="641406"/>
            <a:ext cx="335018" cy="295393"/>
          </a:xfrm>
          <a:prstGeom prst="rect">
            <a:avLst/>
          </a:prstGeom>
        </p:spPr>
      </p:pic>
      <p:pic>
        <p:nvPicPr>
          <p:cNvPr id="112" name="PA_淘宝网chenying0907出品 111"/>
          <p:cNvPicPr>
            <a:picLocks noChangeAspect="1"/>
          </p:cNvPicPr>
          <p:nvPr>
            <p:custDataLst>
              <p:tags r:id="rId75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9401490" flipH="1">
            <a:off x="783891" y="629629"/>
            <a:ext cx="821687" cy="724501"/>
          </a:xfrm>
          <a:prstGeom prst="rect">
            <a:avLst/>
          </a:prstGeom>
        </p:spPr>
      </p:pic>
      <p:pic>
        <p:nvPicPr>
          <p:cNvPr id="113" name="PA_淘宝网chenying0907出品 112"/>
          <p:cNvPicPr>
            <a:picLocks noChangeAspect="1"/>
          </p:cNvPicPr>
          <p:nvPr>
            <p:custDataLst>
              <p:tags r:id="rId76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8401490" flipH="1">
            <a:off x="-544394" y="153817"/>
            <a:ext cx="1021526" cy="900700"/>
          </a:xfrm>
          <a:prstGeom prst="rect">
            <a:avLst/>
          </a:prstGeom>
        </p:spPr>
      </p:pic>
      <p:pic>
        <p:nvPicPr>
          <p:cNvPr id="114" name="PA_淘宝网chenying0907出品 113"/>
          <p:cNvPicPr>
            <a:picLocks noChangeAspect="1"/>
          </p:cNvPicPr>
          <p:nvPr>
            <p:custDataLst>
              <p:tags r:id="rId77"/>
            </p:custDataLst>
          </p:nvPr>
        </p:nvPicPr>
        <p:blipFill rotWithShape="1"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9401490" flipH="1">
            <a:off x="4504342" y="-88705"/>
            <a:ext cx="180025" cy="158731"/>
          </a:xfrm>
          <a:prstGeom prst="rect">
            <a:avLst/>
          </a:prstGeom>
        </p:spPr>
      </p:pic>
      <p:pic>
        <p:nvPicPr>
          <p:cNvPr id="115" name="PA_淘宝网chenying0907出品 114"/>
          <p:cNvPicPr>
            <a:picLocks noChangeAspect="1"/>
          </p:cNvPicPr>
          <p:nvPr>
            <p:custDataLst>
              <p:tags r:id="rId79"/>
            </p:custDataLst>
          </p:nvPr>
        </p:nvPicPr>
        <p:blipFill rotWithShape="1"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9301490" flipH="1">
            <a:off x="4042218" y="180892"/>
            <a:ext cx="284637" cy="250969"/>
          </a:xfrm>
          <a:prstGeom prst="rect">
            <a:avLst/>
          </a:prstGeom>
        </p:spPr>
      </p:pic>
      <p:pic>
        <p:nvPicPr>
          <p:cNvPr id="116" name="PA_淘宝网chenying0907出品 115"/>
          <p:cNvPicPr>
            <a:picLocks noChangeAspect="1"/>
          </p:cNvPicPr>
          <p:nvPr>
            <p:custDataLst>
              <p:tags r:id="rId81"/>
            </p:custDataLst>
          </p:nvPr>
        </p:nvPicPr>
        <p:blipFill rotWithShape="1">
          <a:blip r:embed="rId8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301490" flipH="1">
            <a:off x="4272906" y="700417"/>
            <a:ext cx="182288" cy="160726"/>
          </a:xfrm>
          <a:prstGeom prst="rect">
            <a:avLst/>
          </a:prstGeom>
        </p:spPr>
      </p:pic>
      <p:pic>
        <p:nvPicPr>
          <p:cNvPr id="117" name="PA_淘宝网chenying0907出品 116"/>
          <p:cNvPicPr>
            <a:picLocks noChangeAspect="1"/>
          </p:cNvPicPr>
          <p:nvPr>
            <p:custDataLst>
              <p:tags r:id="rId83"/>
            </p:custDataLst>
          </p:nvPr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401490" flipH="1">
            <a:off x="4237475" y="947652"/>
            <a:ext cx="147275" cy="129855"/>
          </a:xfrm>
          <a:prstGeom prst="rect">
            <a:avLst/>
          </a:prstGeom>
        </p:spPr>
      </p:pic>
      <p:pic>
        <p:nvPicPr>
          <p:cNvPr id="118" name="PA_淘宝网chenying0907出品 117"/>
          <p:cNvPicPr>
            <a:picLocks noChangeAspect="1"/>
          </p:cNvPicPr>
          <p:nvPr>
            <p:custDataLst>
              <p:tags r:id="rId84"/>
            </p:custDataLst>
          </p:nvPr>
        </p:nvPicPr>
        <p:blipFill rotWithShape="1"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301490" flipH="1">
            <a:off x="3704302" y="500419"/>
            <a:ext cx="177940" cy="156893"/>
          </a:xfrm>
          <a:prstGeom prst="rect">
            <a:avLst/>
          </a:prstGeom>
        </p:spPr>
      </p:pic>
      <p:pic>
        <p:nvPicPr>
          <p:cNvPr id="119" name="PA_淘宝网chenying0907出品 118"/>
          <p:cNvPicPr>
            <a:picLocks noChangeAspect="1"/>
          </p:cNvPicPr>
          <p:nvPr>
            <p:custDataLst>
              <p:tags r:id="rId86"/>
            </p:custDataLst>
          </p:nvPr>
        </p:nvPicPr>
        <p:blipFill rotWithShape="1"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9219741" flipH="1">
            <a:off x="3974361" y="561068"/>
            <a:ext cx="334125" cy="294604"/>
          </a:xfrm>
          <a:prstGeom prst="rect">
            <a:avLst/>
          </a:prstGeom>
        </p:spPr>
      </p:pic>
      <p:pic>
        <p:nvPicPr>
          <p:cNvPr id="120" name="PA_淘宝网chenying0907出品 119"/>
          <p:cNvPicPr>
            <a:picLocks noChangeAspect="1"/>
          </p:cNvPicPr>
          <p:nvPr>
            <p:custDataLst>
              <p:tags r:id="rId88"/>
            </p:custDataLst>
          </p:nvPr>
        </p:nvPicPr>
        <p:blipFill rotWithShape="1"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7601490" flipH="1">
            <a:off x="3639604" y="803978"/>
            <a:ext cx="232882" cy="205336"/>
          </a:xfrm>
          <a:prstGeom prst="rect">
            <a:avLst/>
          </a:prstGeom>
        </p:spPr>
      </p:pic>
      <p:pic>
        <p:nvPicPr>
          <p:cNvPr id="121" name="PA_淘宝网chenying0907出品 120"/>
          <p:cNvPicPr>
            <a:picLocks noChangeAspect="1"/>
          </p:cNvPicPr>
          <p:nvPr>
            <p:custDataLst>
              <p:tags r:id="rId90"/>
            </p:custDataLst>
          </p:nvPr>
        </p:nvPicPr>
        <p:blipFill rotWithShape="1">
          <a:blip r:embed="rId9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9401490" flipH="1">
            <a:off x="3150787" y="206096"/>
            <a:ext cx="141123" cy="124431"/>
          </a:xfrm>
          <a:prstGeom prst="rect">
            <a:avLst/>
          </a:prstGeom>
        </p:spPr>
      </p:pic>
      <p:pic>
        <p:nvPicPr>
          <p:cNvPr id="122" name="PA_淘宝网chenying0907出品 121"/>
          <p:cNvPicPr>
            <a:picLocks noChangeAspect="1"/>
          </p:cNvPicPr>
          <p:nvPr>
            <p:custDataLst>
              <p:tags r:id="rId92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20201490" flipH="1">
            <a:off x="2774102" y="69565"/>
            <a:ext cx="468857" cy="413399"/>
          </a:xfrm>
          <a:prstGeom prst="rect">
            <a:avLst/>
          </a:prstGeom>
        </p:spPr>
      </p:pic>
      <p:pic>
        <p:nvPicPr>
          <p:cNvPr id="123" name="PA_淘宝网chenying0907出品 122"/>
          <p:cNvPicPr>
            <a:picLocks noChangeAspect="1"/>
          </p:cNvPicPr>
          <p:nvPr>
            <p:custDataLst>
              <p:tags r:id="rId93"/>
            </p:custDataLst>
          </p:nvPr>
        </p:nvPicPr>
        <p:blipFill rotWithShape="1">
          <a:blip r:embed="rId9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7501490" flipH="1">
            <a:off x="2614588" y="437909"/>
            <a:ext cx="422490" cy="372517"/>
          </a:xfrm>
          <a:prstGeom prst="rect">
            <a:avLst/>
          </a:prstGeom>
        </p:spPr>
      </p:pic>
      <p:pic>
        <p:nvPicPr>
          <p:cNvPr id="124" name="PA_淘宝网chenying0907出品 123"/>
          <p:cNvPicPr>
            <a:picLocks noChangeAspect="1"/>
          </p:cNvPicPr>
          <p:nvPr>
            <p:custDataLst>
              <p:tags r:id="rId95"/>
            </p:custDataLst>
          </p:nvPr>
        </p:nvPicPr>
        <p:blipFill rotWithShape="1">
          <a:blip r:embed="rId9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21101490" flipH="1">
            <a:off x="3131939" y="-343039"/>
            <a:ext cx="268885" cy="237080"/>
          </a:xfrm>
          <a:prstGeom prst="rect">
            <a:avLst/>
          </a:prstGeom>
        </p:spPr>
      </p:pic>
      <p:pic>
        <p:nvPicPr>
          <p:cNvPr id="125" name="PA_淘宝网chenying0907出品 124"/>
          <p:cNvPicPr>
            <a:picLocks noChangeAspect="1"/>
          </p:cNvPicPr>
          <p:nvPr>
            <p:custDataLst>
              <p:tags r:id="rId97"/>
            </p:custDataLst>
          </p:nvPr>
        </p:nvPicPr>
        <p:blipFill rotWithShape="1">
          <a:blip r:embed="rId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20201490" flipH="1">
            <a:off x="2807822" y="-335359"/>
            <a:ext cx="330431" cy="291347"/>
          </a:xfrm>
          <a:prstGeom prst="rect">
            <a:avLst/>
          </a:prstGeom>
        </p:spPr>
      </p:pic>
      <p:pic>
        <p:nvPicPr>
          <p:cNvPr id="126" name="PA_淘宝网chenying0907出品 125"/>
          <p:cNvPicPr>
            <a:picLocks noChangeAspect="1"/>
          </p:cNvPicPr>
          <p:nvPr>
            <p:custDataLst>
              <p:tags r:id="rId99"/>
            </p:custDataLst>
          </p:nvPr>
        </p:nvPicPr>
        <p:blipFill rotWithShape="1">
          <a:blip r:embed="rId10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8501490" flipH="1">
            <a:off x="2750682" y="-37805"/>
            <a:ext cx="289358" cy="255132"/>
          </a:xfrm>
          <a:prstGeom prst="rect">
            <a:avLst/>
          </a:prstGeom>
        </p:spPr>
      </p:pic>
      <p:pic>
        <p:nvPicPr>
          <p:cNvPr id="127" name="PA_淘宝网chenying0907出品 126"/>
          <p:cNvPicPr>
            <a:picLocks noChangeAspect="1"/>
          </p:cNvPicPr>
          <p:nvPr>
            <p:custDataLst>
              <p:tags r:id="rId101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9046926" flipH="1">
            <a:off x="2327177" y="-56273"/>
            <a:ext cx="526008" cy="463790"/>
          </a:xfrm>
          <a:prstGeom prst="rect">
            <a:avLst/>
          </a:prstGeom>
        </p:spPr>
      </p:pic>
      <p:pic>
        <p:nvPicPr>
          <p:cNvPr id="128" name="PA_淘宝网chenying0907出品 127"/>
          <p:cNvPicPr>
            <a:picLocks noChangeAspect="1"/>
          </p:cNvPicPr>
          <p:nvPr>
            <p:custDataLst>
              <p:tags r:id="rId102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4901490" flipH="1">
            <a:off x="1294974" y="-469937"/>
            <a:ext cx="706769" cy="623173"/>
          </a:xfrm>
          <a:prstGeom prst="rect">
            <a:avLst/>
          </a:prstGeom>
        </p:spPr>
      </p:pic>
      <p:pic>
        <p:nvPicPr>
          <p:cNvPr id="129" name="PA_淘宝网chenying0907出品 128"/>
          <p:cNvPicPr>
            <a:picLocks noChangeAspect="1"/>
          </p:cNvPicPr>
          <p:nvPr>
            <p:custDataLst>
              <p:tags r:id="rId103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21101490" flipH="1">
            <a:off x="458051" y="-856831"/>
            <a:ext cx="815171" cy="718755"/>
          </a:xfrm>
          <a:prstGeom prst="rect">
            <a:avLst/>
          </a:prstGeom>
        </p:spPr>
      </p:pic>
      <p:pic>
        <p:nvPicPr>
          <p:cNvPr id="130" name="PA_淘宝网chenying0907出品 129"/>
          <p:cNvPicPr>
            <a:picLocks noChangeAspect="1"/>
          </p:cNvPicPr>
          <p:nvPr>
            <p:custDataLst>
              <p:tags r:id="rId104"/>
            </p:custDataLst>
          </p:nvPr>
        </p:nvPicPr>
        <p:blipFill rotWithShape="1">
          <a:blip r:embed="rId10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7501490" flipH="1">
            <a:off x="2017777" y="172380"/>
            <a:ext cx="457103" cy="403038"/>
          </a:xfrm>
          <a:prstGeom prst="rect">
            <a:avLst/>
          </a:prstGeom>
        </p:spPr>
      </p:pic>
      <p:pic>
        <p:nvPicPr>
          <p:cNvPr id="131" name="PA_淘宝网chenying0907出品 130"/>
          <p:cNvPicPr>
            <a:picLocks noChangeAspect="1"/>
          </p:cNvPicPr>
          <p:nvPr>
            <p:custDataLst>
              <p:tags r:id="rId106"/>
            </p:custDataLst>
          </p:nvPr>
        </p:nvPicPr>
        <p:blipFill rotWithShape="1">
          <a:blip r:embed="rId10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9401490" flipH="1">
            <a:off x="1163555" y="1349428"/>
            <a:ext cx="278712" cy="245747"/>
          </a:xfrm>
          <a:prstGeom prst="rect">
            <a:avLst/>
          </a:prstGeom>
        </p:spPr>
      </p:pic>
      <p:pic>
        <p:nvPicPr>
          <p:cNvPr id="132" name="PA_淘宝网chenying0907出品 131"/>
          <p:cNvPicPr>
            <a:picLocks noChangeAspect="1"/>
          </p:cNvPicPr>
          <p:nvPr>
            <p:custDataLst>
              <p:tags r:id="rId108"/>
            </p:custDataLst>
          </p:nvPr>
        </p:nvPicPr>
        <p:blipFill rotWithShape="1">
          <a:blip r:embed="rId10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0301490" flipH="1">
            <a:off x="773137" y="1538976"/>
            <a:ext cx="187818" cy="165603"/>
          </a:xfrm>
          <a:prstGeom prst="rect">
            <a:avLst/>
          </a:prstGeom>
        </p:spPr>
      </p:pic>
      <p:pic>
        <p:nvPicPr>
          <p:cNvPr id="133" name="PA_淘宝网chenying0907出品 132"/>
          <p:cNvPicPr>
            <a:picLocks noChangeAspect="1"/>
          </p:cNvPicPr>
          <p:nvPr>
            <p:custDataLst>
              <p:tags r:id="rId110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8501490" flipH="1">
            <a:off x="-37760" y="1239031"/>
            <a:ext cx="766091" cy="675479"/>
          </a:xfrm>
          <a:prstGeom prst="rect">
            <a:avLst/>
          </a:prstGeom>
        </p:spPr>
      </p:pic>
      <p:pic>
        <p:nvPicPr>
          <p:cNvPr id="134" name="PA_淘宝网chenying0907出品 133"/>
          <p:cNvPicPr>
            <a:picLocks noChangeAspect="1"/>
          </p:cNvPicPr>
          <p:nvPr>
            <p:custDataLst>
              <p:tags r:id="rId111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9401490" flipH="1">
            <a:off x="-559802" y="817122"/>
            <a:ext cx="940500" cy="829260"/>
          </a:xfrm>
          <a:prstGeom prst="rect">
            <a:avLst/>
          </a:prstGeom>
        </p:spPr>
      </p:pic>
      <p:pic>
        <p:nvPicPr>
          <p:cNvPr id="135" name="PA_淘宝网chenying0907出品 134"/>
          <p:cNvPicPr>
            <a:picLocks noChangeAspect="1"/>
          </p:cNvPicPr>
          <p:nvPr>
            <p:custDataLst>
              <p:tags r:id="rId112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9653348" flipH="1">
            <a:off x="-845850" y="-410551"/>
            <a:ext cx="987790" cy="870956"/>
          </a:xfrm>
          <a:prstGeom prst="rect">
            <a:avLst/>
          </a:prstGeom>
        </p:spPr>
      </p:pic>
      <p:pic>
        <p:nvPicPr>
          <p:cNvPr id="136" name="PA_淘宝网chenying0907出品 135"/>
          <p:cNvPicPr>
            <a:picLocks noChangeAspect="1"/>
          </p:cNvPicPr>
          <p:nvPr>
            <p:custDataLst>
              <p:tags r:id="rId113"/>
            </p:custDataLst>
          </p:nvPr>
        </p:nvPicPr>
        <p:blipFill rotWithShape="1">
          <a:blip r:embed="rId1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21101490" flipH="1">
            <a:off x="775479" y="1130920"/>
            <a:ext cx="398500" cy="351367"/>
          </a:xfrm>
          <a:prstGeom prst="rect">
            <a:avLst/>
          </a:prstGeom>
        </p:spPr>
      </p:pic>
      <p:pic>
        <p:nvPicPr>
          <p:cNvPr id="137" name="PA_淘宝网chenying0907出品 136"/>
          <p:cNvPicPr>
            <a:picLocks noChangeAspect="1"/>
          </p:cNvPicPr>
          <p:nvPr>
            <p:custDataLst>
              <p:tags r:id="rId115"/>
            </p:custDataLst>
          </p:nvPr>
        </p:nvPicPr>
        <p:blipFill rotWithShape="1">
          <a:blip r:embed="rId1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7650147" flipH="1">
            <a:off x="600622" y="1170417"/>
            <a:ext cx="398500" cy="351367"/>
          </a:xfrm>
          <a:prstGeom prst="rect">
            <a:avLst/>
          </a:prstGeom>
        </p:spPr>
      </p:pic>
      <p:pic>
        <p:nvPicPr>
          <p:cNvPr id="138" name="PA_淘宝网chenying0907出品 137"/>
          <p:cNvPicPr>
            <a:picLocks noChangeAspect="1"/>
          </p:cNvPicPr>
          <p:nvPr>
            <p:custDataLst>
              <p:tags r:id="rId116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6701490" flipH="1">
            <a:off x="488875" y="-203106"/>
            <a:ext cx="937940" cy="827004"/>
          </a:xfrm>
          <a:prstGeom prst="rect">
            <a:avLst/>
          </a:prstGeom>
        </p:spPr>
      </p:pic>
      <p:pic>
        <p:nvPicPr>
          <p:cNvPr id="139" name="PA_淘宝网chenying0907出品 138"/>
          <p:cNvPicPr>
            <a:picLocks noChangeAspect="1"/>
          </p:cNvPicPr>
          <p:nvPr>
            <p:custDataLst>
              <p:tags r:id="rId117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401490" flipH="1">
            <a:off x="-220651" y="-411121"/>
            <a:ext cx="937940" cy="827004"/>
          </a:xfrm>
          <a:prstGeom prst="rect">
            <a:avLst/>
          </a:prstGeom>
        </p:spPr>
      </p:pic>
      <p:pic>
        <p:nvPicPr>
          <p:cNvPr id="140" name="PA_淘宝网chenying0907出品 139"/>
          <p:cNvPicPr>
            <a:picLocks noChangeAspect="1"/>
          </p:cNvPicPr>
          <p:nvPr>
            <p:custDataLst>
              <p:tags r:id="rId118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9301490" flipH="1">
            <a:off x="168695" y="483582"/>
            <a:ext cx="669684" cy="590477"/>
          </a:xfrm>
          <a:prstGeom prst="rect">
            <a:avLst/>
          </a:prstGeom>
        </p:spPr>
      </p:pic>
      <p:pic>
        <p:nvPicPr>
          <p:cNvPr id="141" name="PA_淘宝网chenying0907出品 140"/>
          <p:cNvPicPr>
            <a:picLocks noChangeAspect="1"/>
          </p:cNvPicPr>
          <p:nvPr>
            <p:custDataLst>
              <p:tags r:id="rId119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6701490" flipH="1">
            <a:off x="495486" y="383308"/>
            <a:ext cx="821687" cy="724501"/>
          </a:xfrm>
          <a:prstGeom prst="rect">
            <a:avLst/>
          </a:prstGeom>
        </p:spPr>
      </p:pic>
      <p:pic>
        <p:nvPicPr>
          <p:cNvPr id="142" name="PA_淘宝网chenying0907出品 141"/>
          <p:cNvPicPr>
            <a:picLocks noChangeAspect="1"/>
          </p:cNvPicPr>
          <p:nvPr>
            <p:custDataLst>
              <p:tags r:id="rId120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6701490" flipH="1">
            <a:off x="1057433" y="278615"/>
            <a:ext cx="821687" cy="724501"/>
          </a:xfrm>
          <a:prstGeom prst="rect">
            <a:avLst/>
          </a:prstGeom>
        </p:spPr>
      </p:pic>
      <p:pic>
        <p:nvPicPr>
          <p:cNvPr id="143" name="PA_淘宝网chenying0907出品 142"/>
          <p:cNvPicPr>
            <a:picLocks noChangeAspect="1"/>
          </p:cNvPicPr>
          <p:nvPr>
            <p:custDataLst>
              <p:tags r:id="rId121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4898510">
            <a:off x="10134174" y="295020"/>
            <a:ext cx="659228" cy="581257"/>
          </a:xfrm>
          <a:prstGeom prst="rect">
            <a:avLst/>
          </a:prstGeom>
        </p:spPr>
      </p:pic>
      <p:pic>
        <p:nvPicPr>
          <p:cNvPr id="144" name="PA_淘宝网chenying0907出品 143"/>
          <p:cNvPicPr>
            <a:picLocks noChangeAspect="1"/>
          </p:cNvPicPr>
          <p:nvPr>
            <p:custDataLst>
              <p:tags r:id="rId122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6701490" flipH="1">
            <a:off x="302535" y="398645"/>
            <a:ext cx="821687" cy="724501"/>
          </a:xfrm>
          <a:prstGeom prst="rect">
            <a:avLst/>
          </a:prstGeom>
        </p:spPr>
      </p:pic>
      <p:pic>
        <p:nvPicPr>
          <p:cNvPr id="145" name="PA_淘宝网chenying0907出品 144"/>
          <p:cNvPicPr>
            <a:picLocks noChangeAspect="1"/>
          </p:cNvPicPr>
          <p:nvPr>
            <p:custDataLst>
              <p:tags r:id="rId123"/>
            </p:custDataLst>
          </p:nvPr>
        </p:nvPicPr>
        <p:blipFill rotWithShape="1">
          <a:blip r:embed="rId10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9401490" flipH="1">
            <a:off x="2552984" y="1179648"/>
            <a:ext cx="278712" cy="245747"/>
          </a:xfrm>
          <a:prstGeom prst="rect">
            <a:avLst/>
          </a:prstGeom>
        </p:spPr>
      </p:pic>
      <p:pic>
        <p:nvPicPr>
          <p:cNvPr id="146" name="PA_淘宝网chenying0907出品 145"/>
          <p:cNvPicPr>
            <a:picLocks noChangeAspect="1"/>
          </p:cNvPicPr>
          <p:nvPr>
            <p:custDataLst>
              <p:tags r:id="rId124"/>
            </p:custDataLst>
          </p:nvPr>
        </p:nvPicPr>
        <p:blipFill rotWithShape="1">
          <a:blip r:embed="rId8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2" t="18782" r="15303" b="17314"/>
          <a:stretch>
            <a:fillRect/>
          </a:stretch>
        </p:blipFill>
        <p:spPr>
          <a:xfrm rot="1301490" flipH="1">
            <a:off x="4283129" y="705733"/>
            <a:ext cx="182288" cy="160726"/>
          </a:xfrm>
          <a:prstGeom prst="rect">
            <a:avLst/>
          </a:prstGeom>
        </p:spPr>
      </p:pic>
      <p:pic>
        <p:nvPicPr>
          <p:cNvPr id="13" name="PA_淘宝网chenying0907出品 12"/>
          <p:cNvPicPr>
            <a:picLocks noChangeAspect="1"/>
          </p:cNvPicPr>
          <p:nvPr>
            <p:custDataLst>
              <p:tags r:id="rId125"/>
            </p:custDataLst>
          </p:nvPr>
        </p:nvPicPr>
        <p:blipFill rotWithShape="1">
          <a:blip r:embed="rId1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8" t="26420" r="22519" b="12514"/>
          <a:stretch>
            <a:fillRect/>
          </a:stretch>
        </p:blipFill>
        <p:spPr>
          <a:xfrm>
            <a:off x="6624095" y="4755788"/>
            <a:ext cx="1675835" cy="755623"/>
          </a:xfrm>
          <a:prstGeom prst="rect">
            <a:avLst/>
          </a:prstGeom>
          <a:effectLst>
            <a:outerShdw blurRad="584200" sx="106000" sy="106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PA_淘宝网chenying0907出品 1"/>
          <p:cNvGrpSpPr/>
          <p:nvPr>
            <p:custDataLst>
              <p:tags r:id="rId127"/>
            </p:custDataLst>
          </p:nvPr>
        </p:nvGrpSpPr>
        <p:grpSpPr>
          <a:xfrm>
            <a:off x="3752751" y="3846134"/>
            <a:ext cx="5013341" cy="1016388"/>
            <a:chOff x="3752751" y="3846134"/>
            <a:chExt cx="5013341" cy="1016388"/>
          </a:xfrm>
        </p:grpSpPr>
        <p:sp>
          <p:nvSpPr>
            <p:cNvPr id="110" name="淘宝网chenying0907出品 109"/>
            <p:cNvSpPr txBox="1"/>
            <p:nvPr/>
          </p:nvSpPr>
          <p:spPr>
            <a:xfrm>
              <a:off x="3776475" y="3846859"/>
              <a:ext cx="498961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>
                  <a:ln w="177800">
                    <a:solidFill>
                      <a:srgbClr val="FCFAEA"/>
                    </a:solidFill>
                  </a:ln>
                  <a:solidFill>
                    <a:srgbClr val="E53760"/>
                  </a:solidFill>
                  <a:latin typeface="汉仪综艺体简" panose="02010609000101010101" pitchFamily="49" charset="-122"/>
                  <a:ea typeface="汉仪综艺体简" panose="02010609000101010101" pitchFamily="49" charset="-122"/>
                </a:rPr>
                <a:t>猪年新春大吉</a:t>
              </a:r>
              <a:endParaRPr lang="zh-CN" altLang="en-US" sz="6000" b="1" dirty="0">
                <a:ln w="177800">
                  <a:solidFill>
                    <a:srgbClr val="FCFAEA"/>
                  </a:solidFill>
                </a:ln>
                <a:solidFill>
                  <a:srgbClr val="E53760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endParaRPr>
            </a:p>
          </p:txBody>
        </p:sp>
        <p:sp>
          <p:nvSpPr>
            <p:cNvPr id="86" name="淘宝网chenying0907出品 85"/>
            <p:cNvSpPr txBox="1"/>
            <p:nvPr/>
          </p:nvSpPr>
          <p:spPr>
            <a:xfrm>
              <a:off x="3752751" y="3846134"/>
              <a:ext cx="498961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>
                  <a:solidFill>
                    <a:srgbClr val="E53760"/>
                  </a:solidFill>
                  <a:latin typeface="汉仪综艺体简" panose="02010609000101010101" pitchFamily="49" charset="-122"/>
                  <a:ea typeface="汉仪综艺体简" panose="02010609000101010101" pitchFamily="49" charset="-122"/>
                </a:rPr>
                <a:t>猪年新春大吉</a:t>
              </a:r>
              <a:endParaRPr lang="zh-CN" altLang="en-US" sz="6000" b="1" dirty="0">
                <a:solidFill>
                  <a:srgbClr val="E53760"/>
                </a:solidFill>
                <a:latin typeface="汉仪综艺体简" panose="02010609000101010101" pitchFamily="49" charset="-122"/>
                <a:ea typeface="汉仪综艺体简" panose="02010609000101010101" pitchFamily="49" charset="-122"/>
              </a:endParaRPr>
            </a:p>
          </p:txBody>
        </p:sp>
      </p:grpSp>
      <p:pic>
        <p:nvPicPr>
          <p:cNvPr id="3" name="PA_群星 - 喜庆新年乐">
            <a:hlinkClick r:id="" action="ppaction://media"/>
          </p:cNvPr>
          <p:cNvPicPr>
            <a:picLocks noChangeAspect="1"/>
          </p:cNvPicPr>
          <p:nvPr>
            <a:audioFile r:link="rId128"/>
            <p:extLst>
              <p:ext uri="{DAA4B4D4-6D71-4841-9C94-3DE7FCFB9230}">
                <p14:media xmlns:p14="http://schemas.microsoft.com/office/powerpoint/2010/main" r:embed="rId129"/>
              </p:ext>
            </p:extLst>
            <p:custDataLst>
              <p:tags r:id="rId130"/>
            </p:custDataLst>
          </p:nvPr>
        </p:nvPicPr>
        <p:blipFill>
          <a:blip r:embed="rId131"/>
          <a:stretch>
            <a:fillRect/>
          </a:stretch>
        </p:blipFill>
        <p:spPr>
          <a:xfrm>
            <a:off x="-164648" y="-197231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53" presetClass="entr" presetSubtype="16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53" presetClass="entr" presetSubtype="16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53" presetClass="entr" presetSubtype="16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42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8" presetID="42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316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7" presetID="37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3.125E-6 3.33333E-6 L -0.03463 0.05671 C -0.04166 0.0699 -0.06497 0.10949 -0.0819 0.15324 C -0.09922 0.19676 -0.1306 0.33078 -0.13763 0.31759 C -0.14909 0.29838 -0.22122 0.69027 -0.23242 0.67106 " pathEditMode="relative" rAng="0" ptsTypes="AAAAA">
                                      <p:cBhvr>
                                        <p:cTn id="318" dur="4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28" y="33588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8" presetClass="emph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21600000">
                                      <p:cBhvr>
                                        <p:cTn id="324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5" presetID="37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54167E-6 3.7037E-7 L 0.03177 0.04097 C 0.03815 0.05069 0.05964 0.0794 0.07526 0.11111 C 0.09102 0.14259 0.12006 0.24005 0.12657 0.23056 C 0.13698 0.21643 0.20339 0.50093 0.21381 0.48681 " pathEditMode="relative" rAng="0" ptsTypes="AAAAA">
                                      <p:cBhvr>
                                        <p:cTn id="326" dur="43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90" y="24375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1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8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335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6" presetID="37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3.125E-6 1.48148E-6 L 0.02578 0.04676 C 0.03086 0.05764 0.0483 0.09028 0.06093 0.12639 C 0.07396 0.16227 0.09726 0.27268 0.10247 0.26204 C 0.11106 0.24606 0.16484 0.56921 0.1733 0.55324 " pathEditMode="relative" rAng="0" ptsTypes="AAAAA">
                                      <p:cBhvr>
                                        <p:cTn id="337" dur="38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59" y="27685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8" presetClass="emph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Rot by="21600000">
                                      <p:cBhvr>
                                        <p:cTn id="343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4" presetID="37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.00247 -0.0426 L 0.01602 0.02291 C 0.01875 0.03819 0.02799 0.08402 0.03464 0.13449 C 0.04154 0.18472 0.05378 0.33981 0.05664 0.32476 C 0.06107 0.30231 0.08945 0.75532 0.09401 0.7331 " pathEditMode="relative" rAng="0" ptsTypes="AAAAA">
                                      <p:cBhvr>
                                        <p:cTn id="345" dur="43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0" y="38819"/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1" presetClass="exit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2" presetID="8" presetClass="emph" presetSubtype="0" repeatCount="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353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4" presetID="22" presetClass="entr" presetSubtype="4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22" presetClass="entr" presetSubtype="4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1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42" presetClass="path" presetSubtype="0" accel="50000" decel="5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3.54167E-6 1.85185E-6 L 0.1069 0.00949 " pathEditMode="relative" rAng="0" ptsTypes="AA">
                                      <p:cBhvr>
                                        <p:cTn id="366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9" y="463"/>
                                    </p:animMotion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42" presetClass="path" presetSubtype="0" decel="10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-4.375E-6 4.81481E-6 L 0.19388 -0.0051 " pathEditMode="relative" rAng="0" ptsTypes="AA">
                                      <p:cBhvr>
                                        <p:cTn id="37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87" y="-255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53" presetClass="entr" presetSubtype="16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>
                <p:cTn id="4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06"/>
          <a:stretch>
            <a:fillRect/>
          </a:stretch>
        </p:blipFill>
        <p:spPr>
          <a:xfrm>
            <a:off x="0" y="0"/>
            <a:ext cx="12141844" cy="6858000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0" t="9253" r="12199" b="10498"/>
          <a:stretch>
            <a:fillRect/>
          </a:stretch>
        </p:blipFill>
        <p:spPr>
          <a:xfrm>
            <a:off x="-91440" y="45719"/>
            <a:ext cx="12329160" cy="6873241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2" t="10140" r="9244" b="3637"/>
          <a:stretch>
            <a:fillRect/>
          </a:stretch>
        </p:blipFill>
        <p:spPr>
          <a:xfrm>
            <a:off x="3061021" y="525778"/>
            <a:ext cx="6019801" cy="5913121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83" y="-31982"/>
            <a:ext cx="3021536" cy="3021536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151" y="3505876"/>
            <a:ext cx="4255346" cy="2978742"/>
          </a:xfrm>
          <a:prstGeom prst="rect">
            <a:avLst/>
          </a:prstGeom>
        </p:spPr>
      </p:pic>
      <p:sp>
        <p:nvSpPr>
          <p:cNvPr id="6" name="淘宝网chenying0907出品 5"/>
          <p:cNvSpPr txBox="1"/>
          <p:nvPr/>
        </p:nvSpPr>
        <p:spPr>
          <a:xfrm>
            <a:off x="4311135" y="2307578"/>
            <a:ext cx="351957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2018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年，我们感谢一路</a:t>
            </a:r>
            <a:endParaRPr lang="en-US" altLang="zh-CN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有您的支持和信任，</a:t>
            </a:r>
            <a:endParaRPr lang="en-US" altLang="zh-CN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/>
            <a:r>
              <a:rPr lang="en-US" altLang="zh-CN" sz="3200" dirty="0">
                <a:latin typeface="华文新魏" panose="02010800040101010101" pitchFamily="2" charset="-122"/>
                <a:ea typeface="华文新魏" panose="02010800040101010101" pitchFamily="2" charset="-122"/>
              </a:rPr>
              <a:t>2019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年，我们将</a:t>
            </a:r>
            <a:endParaRPr lang="en-US" altLang="zh-CN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一如既往的兢兢业业</a:t>
            </a:r>
            <a:endParaRPr lang="en-US" altLang="zh-CN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与您携手共创辉煌，</a:t>
            </a:r>
            <a:endParaRPr lang="en-US" altLang="zh-CN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至此新年来临之际，</a:t>
            </a:r>
            <a:endParaRPr lang="en-US" altLang="zh-CN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/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向您献上最诚挚的祝福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。</a:t>
            </a:r>
            <a:endParaRPr lang="zh-CN" altLang="en-US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15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3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PA" val="v3.0.1"/>
</p:tagLst>
</file>

<file path=ppt/tags/tag22.xml><?xml version="1.0" encoding="utf-8"?>
<p:tagLst xmlns:p="http://schemas.openxmlformats.org/presentationml/2006/main">
  <p:tag name="PA" val="v3.0.1"/>
</p:tagLst>
</file>

<file path=ppt/tags/tag23.xml><?xml version="1.0" encoding="utf-8"?>
<p:tagLst xmlns:p="http://schemas.openxmlformats.org/presentationml/2006/main">
  <p:tag name="PA" val="v3.0.1"/>
</p:tagLst>
</file>

<file path=ppt/tags/tag24.xml><?xml version="1.0" encoding="utf-8"?>
<p:tagLst xmlns:p="http://schemas.openxmlformats.org/presentationml/2006/main">
  <p:tag name="PA" val="v3.0.1"/>
</p:tagLst>
</file>

<file path=ppt/tags/tag25.xml><?xml version="1.0" encoding="utf-8"?>
<p:tagLst xmlns:p="http://schemas.openxmlformats.org/presentationml/2006/main">
  <p:tag name="PA" val="v3.0.1"/>
</p:tagLst>
</file>

<file path=ppt/tags/tag26.xml><?xml version="1.0" encoding="utf-8"?>
<p:tagLst xmlns:p="http://schemas.openxmlformats.org/presentationml/2006/main">
  <p:tag name="PA" val="v3.0.1"/>
</p:tagLst>
</file>

<file path=ppt/tags/tag27.xml><?xml version="1.0" encoding="utf-8"?>
<p:tagLst xmlns:p="http://schemas.openxmlformats.org/presentationml/2006/main">
  <p:tag name="PA" val="v3.0.1"/>
</p:tagLst>
</file>

<file path=ppt/tags/tag28.xml><?xml version="1.0" encoding="utf-8"?>
<p:tagLst xmlns:p="http://schemas.openxmlformats.org/presentationml/2006/main">
  <p:tag name="PA" val="v3.0.1"/>
</p:tagLst>
</file>

<file path=ppt/tags/tag29.xml><?xml version="1.0" encoding="utf-8"?>
<p:tagLst xmlns:p="http://schemas.openxmlformats.org/presentationml/2006/main">
  <p:tag name="PA" val="v3.0.1"/>
</p:tagLst>
</file>

<file path=ppt/tags/tag30.xml><?xml version="1.0" encoding="utf-8"?>
<p:tagLst xmlns:p="http://schemas.openxmlformats.org/presentationml/2006/main">
  <p:tag name="PA" val="v3.0.1"/>
</p:tagLst>
</file>

<file path=ppt/tags/tag31.xml><?xml version="1.0" encoding="utf-8"?>
<p:tagLst xmlns:p="http://schemas.openxmlformats.org/presentationml/2006/main">
  <p:tag name="PA" val="v3.0.1"/>
</p:tagLst>
</file>

<file path=ppt/tags/tag32.xml><?xml version="1.0" encoding="utf-8"?>
<p:tagLst xmlns:p="http://schemas.openxmlformats.org/presentationml/2006/main">
  <p:tag name="PA" val="v3.0.1"/>
</p:tagLst>
</file>

<file path=ppt/tags/tag33.xml><?xml version="1.0" encoding="utf-8"?>
<p:tagLst xmlns:p="http://schemas.openxmlformats.org/presentationml/2006/main">
  <p:tag name="PA" val="v3.0.1"/>
</p:tagLst>
</file>

<file path=ppt/tags/tag34.xml><?xml version="1.0" encoding="utf-8"?>
<p:tagLst xmlns:p="http://schemas.openxmlformats.org/presentationml/2006/main">
  <p:tag name="PA" val="v3.0.1"/>
</p:tagLst>
</file>

<file path=ppt/tags/tag35.xml><?xml version="1.0" encoding="utf-8"?>
<p:tagLst xmlns:p="http://schemas.openxmlformats.org/presentationml/2006/main">
  <p:tag name="PA" val="v3.0.1"/>
</p:tagLst>
</file>

<file path=ppt/tags/tag36.xml><?xml version="1.0" encoding="utf-8"?>
<p:tagLst xmlns:p="http://schemas.openxmlformats.org/presentationml/2006/main">
  <p:tag name="PA" val="v3.0.1"/>
</p:tagLst>
</file>

<file path=ppt/tags/tag37.xml><?xml version="1.0" encoding="utf-8"?>
<p:tagLst xmlns:p="http://schemas.openxmlformats.org/presentationml/2006/main">
  <p:tag name="PA" val="v3.0.1"/>
</p:tagLst>
</file>

<file path=ppt/tags/tag38.xml><?xml version="1.0" encoding="utf-8"?>
<p:tagLst xmlns:p="http://schemas.openxmlformats.org/presentationml/2006/main">
  <p:tag name="PA" val="v3.0.1"/>
</p:tagLst>
</file>

<file path=ppt/tags/tag39.xml><?xml version="1.0" encoding="utf-8"?>
<p:tagLst xmlns:p="http://schemas.openxmlformats.org/presentationml/2006/main">
  <p:tag name="PA" val="v3.0.1"/>
</p:tagLst>
</file>

<file path=ppt/tags/tag40.xml><?xml version="1.0" encoding="utf-8"?>
<p:tagLst xmlns:p="http://schemas.openxmlformats.org/presentationml/2006/main">
  <p:tag name="PA" val="v3.0.1"/>
</p:tagLst>
</file>

<file path=ppt/tags/tag41.xml><?xml version="1.0" encoding="utf-8"?>
<p:tagLst xmlns:p="http://schemas.openxmlformats.org/presentationml/2006/main">
  <p:tag name="PA" val="v3.0.1"/>
</p:tagLst>
</file>

<file path=ppt/tags/tag42.xml><?xml version="1.0" encoding="utf-8"?>
<p:tagLst xmlns:p="http://schemas.openxmlformats.org/presentationml/2006/main">
  <p:tag name="PA" val="v3.0.1"/>
</p:tagLst>
</file>

<file path=ppt/tags/tag43.xml><?xml version="1.0" encoding="utf-8"?>
<p:tagLst xmlns:p="http://schemas.openxmlformats.org/presentationml/2006/main">
  <p:tag name="PA" val="v3.0.1"/>
</p:tagLst>
</file>

<file path=ppt/tags/tag44.xml><?xml version="1.0" encoding="utf-8"?>
<p:tagLst xmlns:p="http://schemas.openxmlformats.org/presentationml/2006/main">
  <p:tag name="PA" val="v3.0.1"/>
</p:tagLst>
</file>

<file path=ppt/tags/tag45.xml><?xml version="1.0" encoding="utf-8"?>
<p:tagLst xmlns:p="http://schemas.openxmlformats.org/presentationml/2006/main">
  <p:tag name="PA" val="v3.0.1"/>
</p:tagLst>
</file>

<file path=ppt/tags/tag46.xml><?xml version="1.0" encoding="utf-8"?>
<p:tagLst xmlns:p="http://schemas.openxmlformats.org/presentationml/2006/main">
  <p:tag name="PA" val="v3.0.1"/>
</p:tagLst>
</file>

<file path=ppt/tags/tag47.xml><?xml version="1.0" encoding="utf-8"?>
<p:tagLst xmlns:p="http://schemas.openxmlformats.org/presentationml/2006/main">
  <p:tag name="PA" val="v3.0.1"/>
</p:tagLst>
</file>

<file path=ppt/tags/tag48.xml><?xml version="1.0" encoding="utf-8"?>
<p:tagLst xmlns:p="http://schemas.openxmlformats.org/presentationml/2006/main">
  <p:tag name="PA" val="v3.0.1"/>
</p:tagLst>
</file>

<file path=ppt/tags/tag49.xml><?xml version="1.0" encoding="utf-8"?>
<p:tagLst xmlns:p="http://schemas.openxmlformats.org/presentationml/2006/main">
  <p:tag name="PA" val="v3.0.1"/>
</p:tagLst>
</file>

<file path=ppt/tags/tag50.xml><?xml version="1.0" encoding="utf-8"?>
<p:tagLst xmlns:p="http://schemas.openxmlformats.org/presentationml/2006/main">
  <p:tag name="PA" val="v3.0.1"/>
</p:tagLst>
</file>

<file path=ppt/tags/tag51.xml><?xml version="1.0" encoding="utf-8"?>
<p:tagLst xmlns:p="http://schemas.openxmlformats.org/presentationml/2006/main">
  <p:tag name="PA" val="v3.0.1"/>
</p:tagLst>
</file>

<file path=ppt/tags/tag52.xml><?xml version="1.0" encoding="utf-8"?>
<p:tagLst xmlns:p="http://schemas.openxmlformats.org/presentationml/2006/main">
  <p:tag name="PA" val="v3.0.1"/>
</p:tagLst>
</file>

<file path=ppt/tags/tag53.xml><?xml version="1.0" encoding="utf-8"?>
<p:tagLst xmlns:p="http://schemas.openxmlformats.org/presentationml/2006/main">
  <p:tag name="PA" val="v3.0.1"/>
</p:tagLst>
</file>

<file path=ppt/tags/tag54.xml><?xml version="1.0" encoding="utf-8"?>
<p:tagLst xmlns:p="http://schemas.openxmlformats.org/presentationml/2006/main">
  <p:tag name="PA" val="v3.0.1"/>
</p:tagLst>
</file>

<file path=ppt/tags/tag55.xml><?xml version="1.0" encoding="utf-8"?>
<p:tagLst xmlns:p="http://schemas.openxmlformats.org/presentationml/2006/main">
  <p:tag name="PA" val="v3.0.1"/>
</p:tagLst>
</file>

<file path=ppt/tags/tag56.xml><?xml version="1.0" encoding="utf-8"?>
<p:tagLst xmlns:p="http://schemas.openxmlformats.org/presentationml/2006/main">
  <p:tag name="PA" val="v3.0.1"/>
</p:tagLst>
</file>

<file path=ppt/tags/tag57.xml><?xml version="1.0" encoding="utf-8"?>
<p:tagLst xmlns:p="http://schemas.openxmlformats.org/presentationml/2006/main">
  <p:tag name="PA" val="v3.0.1"/>
</p:tagLst>
</file>

<file path=ppt/tags/tag58.xml><?xml version="1.0" encoding="utf-8"?>
<p:tagLst xmlns:p="http://schemas.openxmlformats.org/presentationml/2006/main">
  <p:tag name="PA" val="v3.0.1"/>
</p:tagLst>
</file>

<file path=ppt/tags/tag59.xml><?xml version="1.0" encoding="utf-8"?>
<p:tagLst xmlns:p="http://schemas.openxmlformats.org/presentationml/2006/main">
  <p:tag name="PA" val="v3.0.1"/>
</p:tagLst>
</file>

<file path=ppt/tags/tag60.xml><?xml version="1.0" encoding="utf-8"?>
<p:tagLst xmlns:p="http://schemas.openxmlformats.org/presentationml/2006/main">
  <p:tag name="PA" val="v3.0.1"/>
</p:tagLst>
</file>

<file path=ppt/tags/tag61.xml><?xml version="1.0" encoding="utf-8"?>
<p:tagLst xmlns:p="http://schemas.openxmlformats.org/presentationml/2006/main">
  <p:tag name="PA" val="v3.0.1"/>
</p:tagLst>
</file>

<file path=ppt/tags/tag62.xml><?xml version="1.0" encoding="utf-8"?>
<p:tagLst xmlns:p="http://schemas.openxmlformats.org/presentationml/2006/main">
  <p:tag name="PA" val="v3.0.1"/>
</p:tagLst>
</file>

<file path=ppt/tags/tag63.xml><?xml version="1.0" encoding="utf-8"?>
<p:tagLst xmlns:p="http://schemas.openxmlformats.org/presentationml/2006/main">
  <p:tag name="PA" val="v3.0.1"/>
</p:tagLst>
</file>

<file path=ppt/tags/tag64.xml><?xml version="1.0" encoding="utf-8"?>
<p:tagLst xmlns:p="http://schemas.openxmlformats.org/presentationml/2006/main">
  <p:tag name="PA" val="v3.0.1"/>
</p:tagLst>
</file>

<file path=ppt/tags/tag65.xml><?xml version="1.0" encoding="utf-8"?>
<p:tagLst xmlns:p="http://schemas.openxmlformats.org/presentationml/2006/main">
  <p:tag name="PA" val="v3.0.1"/>
</p:tagLst>
</file>

<file path=ppt/tags/tag66.xml><?xml version="1.0" encoding="utf-8"?>
<p:tagLst xmlns:p="http://schemas.openxmlformats.org/presentationml/2006/main">
  <p:tag name="PA" val="v3.0.1"/>
</p:tagLst>
</file>

<file path=ppt/tags/tag67.xml><?xml version="1.0" encoding="utf-8"?>
<p:tagLst xmlns:p="http://schemas.openxmlformats.org/presentationml/2006/main">
  <p:tag name="PA" val="v3.0.1"/>
</p:tagLst>
</file>

<file path=ppt/tags/tag68.xml><?xml version="1.0" encoding="utf-8"?>
<p:tagLst xmlns:p="http://schemas.openxmlformats.org/presentationml/2006/main">
  <p:tag name="PA" val="v3.0.1"/>
</p:tagLst>
</file>

<file path=ppt/tags/tag69.xml><?xml version="1.0" encoding="utf-8"?>
<p:tagLst xmlns:p="http://schemas.openxmlformats.org/presentationml/2006/main">
  <p:tag name="PA" val="v3.0.1"/>
</p:tagLst>
</file>

<file path=ppt/tags/tag70.xml><?xml version="1.0" encoding="utf-8"?>
<p:tagLst xmlns:p="http://schemas.openxmlformats.org/presentationml/2006/main">
  <p:tag name="PA" val="v3.0.1"/>
</p:tagLst>
</file>

<file path=ppt/tags/tag71.xml><?xml version="1.0" encoding="utf-8"?>
<p:tagLst xmlns:p="http://schemas.openxmlformats.org/presentationml/2006/main">
  <p:tag name="PA" val="v3.0.1"/>
</p:tagLst>
</file>

<file path=ppt/tags/tag72.xml><?xml version="1.0" encoding="utf-8"?>
<p:tagLst xmlns:p="http://schemas.openxmlformats.org/presentationml/2006/main">
  <p:tag name="PA" val="v3.0.1"/>
</p:tagLst>
</file>

<file path=ppt/tags/tag73.xml><?xml version="1.0" encoding="utf-8"?>
<p:tagLst xmlns:p="http://schemas.openxmlformats.org/presentationml/2006/main">
  <p:tag name="PA" val="v3.0.1"/>
</p:tagLst>
</file>

<file path=ppt/tags/tag74.xml><?xml version="1.0" encoding="utf-8"?>
<p:tagLst xmlns:p="http://schemas.openxmlformats.org/presentationml/2006/main">
  <p:tag name="PA" val="v3.0.1"/>
</p:tagLst>
</file>

<file path=ppt/tags/tag75.xml><?xml version="1.0" encoding="utf-8"?>
<p:tagLst xmlns:p="http://schemas.openxmlformats.org/presentationml/2006/main">
  <p:tag name="PA" val="v3.0.1"/>
</p:tagLst>
</file>

<file path=ppt/tags/tag76.xml><?xml version="1.0" encoding="utf-8"?>
<p:tagLst xmlns:p="http://schemas.openxmlformats.org/presentationml/2006/main">
  <p:tag name="PA" val="v3.0.1"/>
</p:tagLst>
</file>

<file path=ppt/tags/tag77.xml><?xml version="1.0" encoding="utf-8"?>
<p:tagLst xmlns:p="http://schemas.openxmlformats.org/presentationml/2006/main">
  <p:tag name="PA" val="v3.0.1"/>
</p:tagLst>
</file>

<file path=ppt/tags/tag78.xml><?xml version="1.0" encoding="utf-8"?>
<p:tagLst xmlns:p="http://schemas.openxmlformats.org/presentationml/2006/main">
  <p:tag name="PA" val="v3.0.1"/>
</p:tagLst>
</file>

<file path=ppt/tags/tag79.xml><?xml version="1.0" encoding="utf-8"?>
<p:tagLst xmlns:p="http://schemas.openxmlformats.org/presentationml/2006/main">
  <p:tag name="PA" val="v3.0.1"/>
</p:tagLst>
</file>

<file path=ppt/tags/tag80.xml><?xml version="1.0" encoding="utf-8"?>
<p:tagLst xmlns:p="http://schemas.openxmlformats.org/presentationml/2006/main">
  <p:tag name="PA" val="v3.0.1"/>
</p:tagLst>
</file>

<file path=ppt/tags/tag81.xml><?xml version="1.0" encoding="utf-8"?>
<p:tagLst xmlns:p="http://schemas.openxmlformats.org/presentationml/2006/main">
  <p:tag name="PA" val="v3.0.1"/>
</p:tagLst>
</file>

<file path=ppt/tags/tag82.xml><?xml version="1.0" encoding="utf-8"?>
<p:tagLst xmlns:p="http://schemas.openxmlformats.org/presentationml/2006/main">
  <p:tag name="PA" val="v3.0.1"/>
</p:tagLst>
</file>

<file path=ppt/tags/tag83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WPS 演示</Application>
  <PresentationFormat>宽屏</PresentationFormat>
  <Paragraphs>12</Paragraphs>
  <Slides>2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Arial</vt:lpstr>
      <vt:lpstr>宋体</vt:lpstr>
      <vt:lpstr>Wingdings</vt:lpstr>
      <vt:lpstr>汉仪综艺体简</vt:lpstr>
      <vt:lpstr>华文新魏</vt:lpstr>
      <vt:lpstr>等线</vt:lpstr>
      <vt:lpstr>微软雅黑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keywords>chenying0907</cp:keywords>
  <dc:description>chenying0907</dc:description>
  <cp:lastModifiedBy>拉普耶鲁</cp:lastModifiedBy>
  <cp:revision>39</cp:revision>
  <dcterms:created xsi:type="dcterms:W3CDTF">2016-01-01T07:56:00Z</dcterms:created>
  <dcterms:modified xsi:type="dcterms:W3CDTF">2018-11-23T05:47:28Z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