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338" r:id="rId3"/>
    <p:sldId id="340" r:id="rId4"/>
    <p:sldId id="341" r:id="rId5"/>
    <p:sldId id="269" r:id="rId6"/>
    <p:sldId id="265" r:id="rId8"/>
    <p:sldId id="270" r:id="rId9"/>
    <p:sldId id="342" r:id="rId10"/>
    <p:sldId id="268" r:id="rId11"/>
    <p:sldId id="274" r:id="rId12"/>
    <p:sldId id="272" r:id="rId13"/>
    <p:sldId id="273" r:id="rId14"/>
    <p:sldId id="343" r:id="rId15"/>
    <p:sldId id="276" r:id="rId16"/>
    <p:sldId id="277" r:id="rId17"/>
    <p:sldId id="278" r:id="rId18"/>
    <p:sldId id="279" r:id="rId19"/>
    <p:sldId id="280" r:id="rId20"/>
    <p:sldId id="344" r:id="rId21"/>
    <p:sldId id="312" r:id="rId22"/>
    <p:sldId id="267" r:id="rId23"/>
    <p:sldId id="318" r:id="rId24"/>
    <p:sldId id="345"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F3F2F0"/>
    <a:srgbClr val="424B50"/>
    <a:srgbClr val="A21011"/>
    <a:srgbClr val="292A29"/>
    <a:srgbClr val="FFFFFF"/>
    <a:srgbClr val="BCAD89"/>
    <a:srgbClr val="73716F"/>
    <a:srgbClr val="B9B4B3"/>
    <a:srgbClr val="F2F0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009" autoAdjust="0"/>
    <p:restoredTop sz="94660"/>
  </p:normalViewPr>
  <p:slideViewPr>
    <p:cSldViewPr snapToGrid="0" showGuides="1">
      <p:cViewPr>
        <p:scale>
          <a:sx n="70" d="100"/>
          <a:sy n="70" d="100"/>
        </p:scale>
        <p:origin x="-404" y="-12"/>
      </p:cViewPr>
      <p:guideLst>
        <p:guide orient="horz" pos="2096"/>
        <p:guide pos="378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595959"/>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列1</c:v>
                </c:pt>
              </c:strCache>
            </c:strRef>
          </c:tx>
          <c:spPr>
            <a:solidFill>
              <a:schemeClr val="accent2"/>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numCache>
            </c:numRef>
          </c:val>
        </c:ser>
        <c:ser>
          <c:idx val="2"/>
          <c:order val="2"/>
          <c:tx>
            <c:strRef>
              <c:f>Sheet1!$D$1</c:f>
              <c:strCache>
                <c:ptCount val="1"/>
                <c:pt idx="0">
                  <c:v>列2</c:v>
                </c:pt>
              </c:strCache>
            </c:strRef>
          </c:tx>
          <c:spPr>
            <a:solidFill>
              <a:schemeClr val="accent3"/>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numCache>
            </c:numRef>
          </c:val>
        </c:ser>
        <c:dLbls>
          <c:showLegendKey val="1"/>
          <c:showVal val="1"/>
          <c:showCatName val="1"/>
          <c:showSerName val="1"/>
          <c:showPercent val="1"/>
          <c:showBubbleSize val="1"/>
        </c:dLbls>
        <c:gapWidth val="0"/>
        <c:overlap val="50"/>
        <c:axId val="743914880"/>
        <c:axId val="743920768"/>
      </c:barChart>
      <c:catAx>
        <c:axId val="743914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43920768"/>
        <c:crosses val="autoZero"/>
        <c:auto val="1"/>
        <c:lblAlgn val="ctr"/>
        <c:lblOffset val="100"/>
        <c:noMultiLvlLbl val="0"/>
      </c:catAx>
      <c:valAx>
        <c:axId val="7439207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4391488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595959"/>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列1</c:v>
                </c:pt>
              </c:strCache>
            </c:strRef>
          </c:tx>
          <c:spPr>
            <a:solidFill>
              <a:schemeClr val="accent2"/>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numCache>
            </c:numRef>
          </c:val>
        </c:ser>
        <c:ser>
          <c:idx val="2"/>
          <c:order val="2"/>
          <c:tx>
            <c:strRef>
              <c:f>Sheet1!$D$1</c:f>
              <c:strCache>
                <c:ptCount val="1"/>
                <c:pt idx="0">
                  <c:v>列2</c:v>
                </c:pt>
              </c:strCache>
            </c:strRef>
          </c:tx>
          <c:spPr>
            <a:solidFill>
              <a:schemeClr val="accent3"/>
            </a:solidFill>
            <a:ln>
              <a:noFill/>
            </a:ln>
            <a:effectLst/>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ea"/>
                    <a:sym typeface="+mn-lt"/>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numCache>
            </c:numRef>
          </c:val>
        </c:ser>
        <c:dLbls>
          <c:showLegendKey val="1"/>
          <c:showVal val="1"/>
          <c:showCatName val="1"/>
          <c:showSerName val="1"/>
          <c:showPercent val="1"/>
          <c:showBubbleSize val="1"/>
        </c:dLbls>
        <c:gapWidth val="0"/>
        <c:overlap val="50"/>
        <c:axId val="743976320"/>
        <c:axId val="743994496"/>
      </c:barChart>
      <c:catAx>
        <c:axId val="743976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43994496"/>
        <c:crosses val="autoZero"/>
        <c:auto val="1"/>
        <c:lblAlgn val="ctr"/>
        <c:lblOffset val="100"/>
        <c:noMultiLvlLbl val="0"/>
      </c:catAx>
      <c:valAx>
        <c:axId val="74399449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74397632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6BA580-3C81-49BC-9C7D-8C3BE3CA1DB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131C86-0920-4C24-8472-32115918BA7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131C86-0920-4C24-8472-32115918BA7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solidFill>
          <a:srgbClr val="F3F2F0"/>
        </a:solidFill>
        <a:effectLst/>
      </p:bgPr>
    </p:bg>
    <p:spTree>
      <p:nvGrpSpPr>
        <p:cNvPr id="1" name=""/>
        <p:cNvGrpSpPr/>
        <p:nvPr/>
      </p:nvGrpSpPr>
      <p:grpSpPr>
        <a:xfrm>
          <a:off x="0" y="0"/>
          <a:ext cx="0" cy="0"/>
          <a:chOff x="0" y="0"/>
          <a:chExt cx="0" cy="0"/>
        </a:xfrm>
      </p:grpSpPr>
      <p:sp>
        <p:nvSpPr>
          <p:cNvPr id="2" name="矩形 1"/>
          <p:cNvSpPr/>
          <p:nvPr userDrawn="1"/>
        </p:nvSpPr>
        <p:spPr>
          <a:xfrm>
            <a:off x="304800" y="250825"/>
            <a:ext cx="11629390" cy="6233795"/>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descr="204782f876e9689b5e1c608631681392"/>
          <p:cNvPicPr>
            <a:picLocks noChangeAspect="1"/>
          </p:cNvPicPr>
          <p:nvPr userDrawn="1"/>
        </p:nvPicPr>
        <p:blipFill>
          <a:blip r:embed="rId2" cstate="print">
            <a:lum bright="-6000"/>
          </a:blip>
          <a:stretch>
            <a:fillRect/>
          </a:stretch>
        </p:blipFill>
        <p:spPr>
          <a:xfrm>
            <a:off x="3519170" y="234950"/>
            <a:ext cx="1957070" cy="978535"/>
          </a:xfrm>
          <a:prstGeom prst="rect">
            <a:avLst/>
          </a:prstGeom>
        </p:spPr>
      </p:pic>
      <p:sp>
        <p:nvSpPr>
          <p:cNvPr id="6" name="文本框 5"/>
          <p:cNvSpPr txBox="1"/>
          <p:nvPr userDrawn="1"/>
        </p:nvSpPr>
        <p:spPr>
          <a:xfrm>
            <a:off x="5031105" y="469265"/>
            <a:ext cx="2653665" cy="475615"/>
          </a:xfrm>
          <a:prstGeom prst="rect">
            <a:avLst/>
          </a:prstGeom>
          <a:noFill/>
        </p:spPr>
        <p:txBody>
          <a:bodyPr wrap="square" rtlCol="0">
            <a:spAutoFit/>
          </a:bodyPr>
          <a:lstStyle/>
          <a:p>
            <a:r>
              <a:rPr lang="zh-CN" altLang="en-US" sz="2500">
                <a:latin typeface="华文新魏" panose="02010800040101010101" charset="-122"/>
                <a:ea typeface="华文新魏" panose="02010800040101010101" charset="-122"/>
              </a:rPr>
              <a:t>输入标题内容</a:t>
            </a:r>
            <a:endParaRPr lang="zh-CN" altLang="en-US" sz="2500">
              <a:latin typeface="华文新魏" panose="02010800040101010101" charset="-122"/>
              <a:ea typeface="华文新魏" panose="02010800040101010101" charset="-122"/>
            </a:endParaRPr>
          </a:p>
        </p:txBody>
      </p:sp>
      <p:pic>
        <p:nvPicPr>
          <p:cNvPr id="8" name="图片 7" descr="204782f876e9689b5e1c608631681392"/>
          <p:cNvPicPr>
            <a:picLocks noChangeAspect="1"/>
          </p:cNvPicPr>
          <p:nvPr userDrawn="1"/>
        </p:nvPicPr>
        <p:blipFill>
          <a:blip r:embed="rId2" cstate="print">
            <a:lum bright="-6000"/>
          </a:blip>
          <a:stretch>
            <a:fillRect/>
          </a:stretch>
        </p:blipFill>
        <p:spPr>
          <a:xfrm flipH="1">
            <a:off x="6604635" y="266700"/>
            <a:ext cx="1957070" cy="978535"/>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F70DAD-7073-41FC-ADE4-6FCFA09207D8}"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11E2A49-FB82-425E-AE34-92E15CA0A10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8.xml"/><Relationship Id="rId2" Type="http://schemas.openxmlformats.org/officeDocument/2006/relationships/chart" Target="../charts/chart2.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pic>
        <p:nvPicPr>
          <p:cNvPr id="22" name="图片 21" descr="595e716563d9d"/>
          <p:cNvPicPr>
            <a:picLocks noChangeAspect="1"/>
          </p:cNvPicPr>
          <p:nvPr/>
        </p:nvPicPr>
        <p:blipFill>
          <a:blip r:embed="rId1" cstate="print"/>
          <a:srcRect l="71694" t="39983" r="4349" b="41238"/>
          <a:stretch>
            <a:fillRect/>
          </a:stretch>
        </p:blipFill>
        <p:spPr>
          <a:xfrm>
            <a:off x="9797415" y="5229225"/>
            <a:ext cx="1678940" cy="1975485"/>
          </a:xfrm>
          <a:prstGeom prst="rect">
            <a:avLst/>
          </a:prstGeom>
        </p:spPr>
      </p:pic>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95e716563d9d"/>
          <p:cNvPicPr>
            <a:picLocks noChangeAspect="1"/>
          </p:cNvPicPr>
          <p:nvPr/>
        </p:nvPicPr>
        <p:blipFill>
          <a:blip r:embed="rId2" cstate="print"/>
          <a:srcRect t="41595" r="41369"/>
          <a:stretch>
            <a:fillRect/>
          </a:stretch>
        </p:blipFill>
        <p:spPr>
          <a:xfrm>
            <a:off x="296545" y="-642620"/>
            <a:ext cx="4033520" cy="6029960"/>
          </a:xfrm>
          <a:prstGeom prst="rect">
            <a:avLst/>
          </a:prstGeom>
        </p:spPr>
      </p:pic>
      <p:pic>
        <p:nvPicPr>
          <p:cNvPr id="10" name="图片 9" descr="595e716563d9d"/>
          <p:cNvPicPr>
            <a:picLocks noChangeAspect="1"/>
          </p:cNvPicPr>
          <p:nvPr/>
        </p:nvPicPr>
        <p:blipFill>
          <a:blip r:embed="rId1" cstate="print"/>
          <a:srcRect l="53863" b="60506"/>
          <a:stretch>
            <a:fillRect/>
          </a:stretch>
        </p:blipFill>
        <p:spPr>
          <a:xfrm>
            <a:off x="8634095" y="1333500"/>
            <a:ext cx="3233420" cy="4154805"/>
          </a:xfrm>
          <a:prstGeom prst="rect">
            <a:avLst/>
          </a:prstGeom>
        </p:spPr>
      </p:pic>
      <p:sp>
        <p:nvSpPr>
          <p:cNvPr id="11" name="矩形 10"/>
          <p:cNvSpPr/>
          <p:nvPr/>
        </p:nvSpPr>
        <p:spPr>
          <a:xfrm>
            <a:off x="6085840" y="1102360"/>
            <a:ext cx="1239520" cy="3098800"/>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0501" y="1156335"/>
            <a:ext cx="1290320" cy="3474720"/>
          </a:xfrm>
          <a:prstGeom prst="rect">
            <a:avLst/>
          </a:prstGeom>
          <a:noFill/>
          <a:ln>
            <a:noFill/>
          </a:ln>
        </p:spPr>
        <p:txBody>
          <a:bodyPr vert="eaVert" wrap="square" rtlCol="0">
            <a:spAutoFit/>
          </a:bodyPr>
          <a:lstStyle/>
          <a:p>
            <a:r>
              <a:rPr lang="zh-CN" altLang="en-US" sz="7200" dirty="0">
                <a:solidFill>
                  <a:srgbClr val="424B50"/>
                </a:solidFill>
                <a:latin typeface="华文行楷" panose="02010800040101010101" charset="-122"/>
                <a:ea typeface="华文行楷" panose="02010800040101010101" charset="-122"/>
              </a:rPr>
              <a:t>中国风</a:t>
            </a:r>
            <a:endParaRPr lang="zh-CN" altLang="en-US" sz="7200" dirty="0">
              <a:solidFill>
                <a:srgbClr val="424B50"/>
              </a:solidFill>
              <a:latin typeface="华文行楷" panose="02010800040101010101" charset="-122"/>
              <a:ea typeface="华文行楷" panose="02010800040101010101" charset="-122"/>
            </a:endParaRPr>
          </a:p>
        </p:txBody>
      </p:sp>
      <p:cxnSp>
        <p:nvCxnSpPr>
          <p:cNvPr id="13" name="直接连接符 12"/>
          <p:cNvCxnSpPr/>
          <p:nvPr/>
        </p:nvCxnSpPr>
        <p:spPr>
          <a:xfrm>
            <a:off x="5547360" y="1729740"/>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230422" y="960120"/>
            <a:ext cx="1239520" cy="3098800"/>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406265" y="2190750"/>
            <a:ext cx="1013460" cy="2440305"/>
          </a:xfrm>
          <a:prstGeom prst="rect">
            <a:avLst/>
          </a:prstGeom>
          <a:noFill/>
        </p:spPr>
        <p:txBody>
          <a:bodyPr vert="eaVert" wrap="square" rtlCol="0">
            <a:spAutoFit/>
          </a:bodyPr>
          <a:lstStyle/>
          <a:p>
            <a:pPr algn="just">
              <a:lnSpc>
                <a:spcPct val="150000"/>
              </a:lnSpc>
            </a:pPr>
            <a:r>
              <a:rPr lang="zh-CN" altLang="en-US" sz="1200" dirty="0">
                <a:solidFill>
                  <a:srgbClr val="424B50"/>
                </a:solidFill>
                <a:latin typeface="华文新魏" panose="02010800040101010101" charset="-122"/>
                <a:ea typeface="华文新魏" panose="02010800040101010101" charset="-122"/>
                <a:sym typeface="+mn-ea"/>
              </a:rPr>
              <a:t>您的内容打在这里，或者通过复制您的文本后，在此框中选择粘贴，并选择只保留文字</a:t>
            </a:r>
            <a:endParaRPr lang="zh-CN" altLang="en-US" sz="1200" dirty="0">
              <a:solidFill>
                <a:srgbClr val="424B50"/>
              </a:solidFill>
              <a:latin typeface="华文新魏" panose="02010800040101010101" charset="-122"/>
              <a:ea typeface="华文新魏" panose="02010800040101010101" charset="-122"/>
              <a:sym typeface="+mn-ea"/>
            </a:endParaRPr>
          </a:p>
        </p:txBody>
      </p:sp>
      <p:cxnSp>
        <p:nvCxnSpPr>
          <p:cNvPr id="18" name="直接连接符 17"/>
          <p:cNvCxnSpPr/>
          <p:nvPr/>
        </p:nvCxnSpPr>
        <p:spPr>
          <a:xfrm>
            <a:off x="5419090" y="1985645"/>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pic>
        <p:nvPicPr>
          <p:cNvPr id="20" name="图片 19" descr="8dd6d1a1c7187e7ef72c82c15cccbff9"/>
          <p:cNvPicPr>
            <a:picLocks noChangeAspect="1"/>
          </p:cNvPicPr>
          <p:nvPr/>
        </p:nvPicPr>
        <p:blipFill>
          <a:blip r:embed="rId3"/>
          <a:srcRect t="64810"/>
          <a:stretch>
            <a:fillRect/>
          </a:stretch>
        </p:blipFill>
        <p:spPr>
          <a:xfrm>
            <a:off x="981075" y="4272280"/>
            <a:ext cx="6350000" cy="2749550"/>
          </a:xfrm>
          <a:prstGeom prst="rect">
            <a:avLst/>
          </a:prstGeom>
        </p:spPr>
      </p:pic>
      <p:pic>
        <p:nvPicPr>
          <p:cNvPr id="21" name="图片 20" descr="8dd6d1a1c7187e7ef72c82c15cccbff9"/>
          <p:cNvPicPr>
            <a:picLocks noChangeAspect="1"/>
          </p:cNvPicPr>
          <p:nvPr/>
        </p:nvPicPr>
        <p:blipFill>
          <a:blip r:embed="rId3"/>
          <a:srcRect l="-415" t="14515" r="415" b="43882"/>
          <a:stretch>
            <a:fillRect/>
          </a:stretch>
        </p:blipFill>
        <p:spPr>
          <a:xfrm>
            <a:off x="5263515" y="3963035"/>
            <a:ext cx="4932680" cy="25253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iterate type="lt">
                                    <p:tmPct val="50000"/>
                                  </p:iterate>
                                  <p:childTnLst>
                                    <p:set>
                                      <p:cBhvr>
                                        <p:cTn id="20" dur="1" fill="hold">
                                          <p:stCondLst>
                                            <p:cond delay="0"/>
                                          </p:stCondLst>
                                        </p:cTn>
                                        <p:tgtEl>
                                          <p:spTgt spid="12"/>
                                        </p:tgtEl>
                                        <p:attrNameLst>
                                          <p:attrName>style.visibility</p:attrName>
                                        </p:attrNameLst>
                                      </p:cBhvr>
                                      <p:to>
                                        <p:strVal val="visible"/>
                                      </p:to>
                                    </p:set>
                                    <p:set>
                                      <p:cBhvr>
                                        <p:cTn id="21" dur="455" fill="hold">
                                          <p:stCondLst>
                                            <p:cond delay="0"/>
                                          </p:stCondLst>
                                        </p:cTn>
                                        <p:tgtEl>
                                          <p:spTgt spid="12"/>
                                        </p:tgtEl>
                                        <p:attrNameLst>
                                          <p:attrName>style.rotation</p:attrName>
                                        </p:attrNameLst>
                                      </p:cBhvr>
                                      <p:to>
                                        <p:strVal val="-45.0"/>
                                      </p:to>
                                    </p:set>
                                    <p:anim calcmode="lin" valueType="num">
                                      <p:cBhvr>
                                        <p:cTn id="22"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595e716563d9d"/>
          <p:cNvPicPr>
            <a:picLocks noChangeAspect="1"/>
          </p:cNvPicPr>
          <p:nvPr/>
        </p:nvPicPr>
        <p:blipFill>
          <a:blip r:embed="rId1" cstate="print"/>
          <a:srcRect l="41508" t="144" r="245" b="41640"/>
          <a:stretch>
            <a:fillRect/>
          </a:stretch>
        </p:blipFill>
        <p:spPr>
          <a:xfrm rot="16200000">
            <a:off x="1816735" y="-802640"/>
            <a:ext cx="3081020" cy="5234305"/>
          </a:xfrm>
          <a:prstGeom prst="rect">
            <a:avLst/>
          </a:prstGeom>
        </p:spPr>
      </p:pic>
      <p:pic>
        <p:nvPicPr>
          <p:cNvPr id="6" name="图片 5" descr="595e716563d9d"/>
          <p:cNvPicPr>
            <a:picLocks noChangeAspect="1"/>
          </p:cNvPicPr>
          <p:nvPr/>
        </p:nvPicPr>
        <p:blipFill>
          <a:blip r:embed="rId2" cstate="print"/>
          <a:srcRect t="41123" r="40827" b="261"/>
          <a:stretch>
            <a:fillRect/>
          </a:stretch>
        </p:blipFill>
        <p:spPr>
          <a:xfrm rot="16200000">
            <a:off x="7760335" y="2530475"/>
            <a:ext cx="2949575" cy="4966335"/>
          </a:xfrm>
          <a:prstGeom prst="rect">
            <a:avLst/>
          </a:prstGeom>
        </p:spPr>
      </p:pic>
      <p:grpSp>
        <p:nvGrpSpPr>
          <p:cNvPr id="35" name="组合 34"/>
          <p:cNvGrpSpPr/>
          <p:nvPr/>
        </p:nvGrpSpPr>
        <p:grpSpPr>
          <a:xfrm>
            <a:off x="4884981" y="1845471"/>
            <a:ext cx="3448104" cy="3053920"/>
            <a:chOff x="3548970" y="2206019"/>
            <a:chExt cx="2806882" cy="2486001"/>
          </a:xfrm>
        </p:grpSpPr>
        <p:sp>
          <p:nvSpPr>
            <p:cNvPr id="36" name="椭圆 35"/>
            <p:cNvSpPr/>
            <p:nvPr/>
          </p:nvSpPr>
          <p:spPr>
            <a:xfrm>
              <a:off x="3548970" y="2206019"/>
              <a:ext cx="465137" cy="4635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600" noProof="1">
                  <a:solidFill>
                    <a:schemeClr val="bg2">
                      <a:lumMod val="25000"/>
                    </a:schemeClr>
                  </a:solidFill>
                  <a:latin typeface="华文新魏" panose="02010800040101010101" charset="-122"/>
                  <a:ea typeface="华文新魏" panose="02010800040101010101" charset="-122"/>
                </a:rPr>
                <a:t>壹</a:t>
              </a:r>
              <a:endParaRPr lang="zh-CN" altLang="en-US" sz="3600" noProof="1">
                <a:solidFill>
                  <a:schemeClr val="bg2">
                    <a:lumMod val="25000"/>
                  </a:schemeClr>
                </a:solidFill>
                <a:latin typeface="华文新魏" panose="02010800040101010101" charset="-122"/>
                <a:ea typeface="华文新魏" panose="02010800040101010101" charset="-122"/>
              </a:endParaRPr>
            </a:p>
          </p:txBody>
        </p:sp>
        <p:sp>
          <p:nvSpPr>
            <p:cNvPr id="37" name="椭圆 36"/>
            <p:cNvSpPr/>
            <p:nvPr/>
          </p:nvSpPr>
          <p:spPr>
            <a:xfrm>
              <a:off x="3548970" y="2863246"/>
              <a:ext cx="465137" cy="46513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600" noProof="1">
                  <a:solidFill>
                    <a:schemeClr val="bg2">
                      <a:lumMod val="25000"/>
                    </a:schemeClr>
                  </a:solidFill>
                  <a:latin typeface="华文新魏" panose="02010800040101010101" charset="-122"/>
                  <a:ea typeface="华文新魏" panose="02010800040101010101" charset="-122"/>
                </a:rPr>
                <a:t>贰</a:t>
              </a:r>
              <a:endParaRPr lang="zh-CN" altLang="en-US" sz="3600" noProof="1">
                <a:solidFill>
                  <a:schemeClr val="bg2">
                    <a:lumMod val="25000"/>
                  </a:schemeClr>
                </a:solidFill>
                <a:latin typeface="华文新魏" panose="02010800040101010101" charset="-122"/>
                <a:ea typeface="华文新魏" panose="02010800040101010101" charset="-122"/>
              </a:endParaRPr>
            </a:p>
          </p:txBody>
        </p:sp>
        <p:sp>
          <p:nvSpPr>
            <p:cNvPr id="38" name="椭圆 37"/>
            <p:cNvSpPr/>
            <p:nvPr/>
          </p:nvSpPr>
          <p:spPr>
            <a:xfrm>
              <a:off x="3548970" y="3522060"/>
              <a:ext cx="465137" cy="46355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600" noProof="1">
                  <a:solidFill>
                    <a:schemeClr val="bg2">
                      <a:lumMod val="25000"/>
                    </a:schemeClr>
                  </a:solidFill>
                  <a:latin typeface="华文新魏" panose="02010800040101010101" charset="-122"/>
                  <a:ea typeface="华文新魏" panose="02010800040101010101" charset="-122"/>
                </a:rPr>
                <a:t>叁</a:t>
              </a:r>
              <a:endParaRPr lang="zh-CN" altLang="en-US" sz="3600" noProof="1">
                <a:solidFill>
                  <a:schemeClr val="bg2">
                    <a:lumMod val="25000"/>
                  </a:schemeClr>
                </a:solidFill>
                <a:latin typeface="华文新魏" panose="02010800040101010101" charset="-122"/>
                <a:ea typeface="华文新魏" panose="02010800040101010101" charset="-122"/>
              </a:endParaRPr>
            </a:p>
          </p:txBody>
        </p:sp>
        <p:sp>
          <p:nvSpPr>
            <p:cNvPr id="39" name="椭圆 38"/>
            <p:cNvSpPr/>
            <p:nvPr/>
          </p:nvSpPr>
          <p:spPr>
            <a:xfrm>
              <a:off x="3548970" y="4179285"/>
              <a:ext cx="465137" cy="46513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3600" noProof="1">
                  <a:solidFill>
                    <a:schemeClr val="bg2">
                      <a:lumMod val="25000"/>
                    </a:schemeClr>
                  </a:solidFill>
                  <a:latin typeface="华文新魏" panose="02010800040101010101" charset="-122"/>
                  <a:ea typeface="华文新魏" panose="02010800040101010101" charset="-122"/>
                </a:rPr>
                <a:t>肆</a:t>
              </a:r>
              <a:endParaRPr lang="zh-CN" altLang="en-US" sz="3600" noProof="1">
                <a:solidFill>
                  <a:schemeClr val="bg2">
                    <a:lumMod val="25000"/>
                  </a:schemeClr>
                </a:solidFill>
                <a:latin typeface="华文新魏" panose="02010800040101010101" charset="-122"/>
                <a:ea typeface="华文新魏" panose="02010800040101010101" charset="-122"/>
              </a:endParaRPr>
            </a:p>
          </p:txBody>
        </p:sp>
        <p:cxnSp>
          <p:nvCxnSpPr>
            <p:cNvPr id="40" name="直接连接符 39"/>
            <p:cNvCxnSpPr/>
            <p:nvPr/>
          </p:nvCxnSpPr>
          <p:spPr>
            <a:xfrm>
              <a:off x="3655479" y="2693627"/>
              <a:ext cx="2553586" cy="0"/>
            </a:xfrm>
            <a:prstGeom prst="line">
              <a:avLst/>
            </a:prstGeom>
            <a:ln w="12700">
              <a:solidFill>
                <a:schemeClr val="bg2">
                  <a:lumMod val="25000"/>
                  <a:alpha val="69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4248038" y="2257448"/>
              <a:ext cx="2107814" cy="425920"/>
            </a:xfrm>
            <a:prstGeom prst="rect">
              <a:avLst/>
            </a:prstGeom>
          </p:spPr>
          <p:txBody>
            <a:bodyPr wrap="square">
              <a:spAutoFit/>
            </a:bodyPr>
            <a:lstStyle/>
            <a:p>
              <a:pPr>
                <a:defRPr/>
              </a:pPr>
              <a:r>
                <a:rPr lang="zh-CN" altLang="en-US" sz="28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rPr>
                <a:t>年度工作概述</a:t>
              </a:r>
              <a:endParaRPr lang="zh-CN" altLang="en-US" sz="12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endParaRPr>
            </a:p>
          </p:txBody>
        </p:sp>
        <p:sp>
          <p:nvSpPr>
            <p:cNvPr id="42" name="矩形 41"/>
            <p:cNvSpPr/>
            <p:nvPr/>
          </p:nvSpPr>
          <p:spPr>
            <a:xfrm>
              <a:off x="4248038" y="2902810"/>
              <a:ext cx="2107814" cy="425920"/>
            </a:xfrm>
            <a:prstGeom prst="rect">
              <a:avLst/>
            </a:prstGeom>
          </p:spPr>
          <p:txBody>
            <a:bodyPr wrap="square">
              <a:spAutoFit/>
            </a:bodyPr>
            <a:lstStyle/>
            <a:p>
              <a:pPr lvl="0">
                <a:defRPr/>
              </a:pPr>
              <a:r>
                <a:rPr lang="zh-CN" altLang="en-US" sz="28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rPr>
                <a:t>工作完成情况</a:t>
              </a:r>
              <a:endParaRPr lang="zh-CN" altLang="en-US" sz="12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endParaRPr>
            </a:p>
          </p:txBody>
        </p:sp>
        <p:sp>
          <p:nvSpPr>
            <p:cNvPr id="43" name="矩形 42"/>
            <p:cNvSpPr/>
            <p:nvPr/>
          </p:nvSpPr>
          <p:spPr>
            <a:xfrm>
              <a:off x="4248038" y="3571598"/>
              <a:ext cx="2107814" cy="425920"/>
            </a:xfrm>
            <a:prstGeom prst="rect">
              <a:avLst/>
            </a:prstGeom>
          </p:spPr>
          <p:txBody>
            <a:bodyPr wrap="square">
              <a:spAutoFit/>
            </a:bodyPr>
            <a:lstStyle/>
            <a:p>
              <a:pPr lvl="0">
                <a:defRPr/>
              </a:pPr>
              <a:r>
                <a:rPr lang="zh-CN" altLang="en-US" sz="28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rPr>
                <a:t>成功项目展示</a:t>
              </a:r>
              <a:endParaRPr lang="zh-CN" altLang="en-US" sz="12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endParaRPr>
            </a:p>
          </p:txBody>
        </p:sp>
        <p:sp>
          <p:nvSpPr>
            <p:cNvPr id="44" name="矩形 43"/>
            <p:cNvSpPr/>
            <p:nvPr/>
          </p:nvSpPr>
          <p:spPr>
            <a:xfrm>
              <a:off x="4248038" y="4231927"/>
              <a:ext cx="2107814" cy="425920"/>
            </a:xfrm>
            <a:prstGeom prst="rect">
              <a:avLst/>
            </a:prstGeom>
          </p:spPr>
          <p:txBody>
            <a:bodyPr wrap="square">
              <a:spAutoFit/>
            </a:bodyPr>
            <a:lstStyle/>
            <a:p>
              <a:pPr lvl="0">
                <a:defRPr/>
              </a:pPr>
              <a:r>
                <a:rPr lang="zh-CN" altLang="en-US" sz="28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rPr>
                <a:t>明年工作计划</a:t>
              </a:r>
              <a:endParaRPr lang="zh-CN" altLang="en-US" sz="1200" spc="300" noProof="1">
                <a:solidFill>
                  <a:schemeClr val="bg2">
                    <a:lumMod val="25000"/>
                  </a:schemeClr>
                </a:solidFill>
                <a:latin typeface="华文新魏" panose="02010800040101010101" charset="-122"/>
                <a:ea typeface="华文新魏" panose="02010800040101010101" charset="-122"/>
                <a:sym typeface="Arial" panose="020B0604020202020204" pitchFamily="34" charset="0"/>
              </a:endParaRPr>
            </a:p>
          </p:txBody>
        </p:sp>
        <p:cxnSp>
          <p:nvCxnSpPr>
            <p:cNvPr id="45" name="直接连接符 44"/>
            <p:cNvCxnSpPr/>
            <p:nvPr/>
          </p:nvCxnSpPr>
          <p:spPr>
            <a:xfrm>
              <a:off x="3655479" y="3359758"/>
              <a:ext cx="2553586" cy="0"/>
            </a:xfrm>
            <a:prstGeom prst="line">
              <a:avLst/>
            </a:prstGeom>
            <a:ln w="12700">
              <a:solidFill>
                <a:schemeClr val="bg2">
                  <a:lumMod val="25000"/>
                  <a:alpha val="69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655479" y="4025889"/>
              <a:ext cx="2553586" cy="0"/>
            </a:xfrm>
            <a:prstGeom prst="line">
              <a:avLst/>
            </a:prstGeom>
            <a:ln w="12700">
              <a:solidFill>
                <a:schemeClr val="bg2">
                  <a:lumMod val="25000"/>
                  <a:alpha val="69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655479" y="4692020"/>
              <a:ext cx="2553586" cy="0"/>
            </a:xfrm>
            <a:prstGeom prst="line">
              <a:avLst/>
            </a:prstGeom>
            <a:ln w="12700">
              <a:solidFill>
                <a:schemeClr val="bg2">
                  <a:lumMod val="25000"/>
                  <a:alpha val="69000"/>
                </a:schemeClr>
              </a:solidFill>
            </a:ln>
          </p:spPr>
          <p:style>
            <a:lnRef idx="1">
              <a:schemeClr val="accent1"/>
            </a:lnRef>
            <a:fillRef idx="0">
              <a:schemeClr val="accent1"/>
            </a:fillRef>
            <a:effectRef idx="0">
              <a:schemeClr val="accent1"/>
            </a:effectRef>
            <a:fontRef idx="minor">
              <a:schemeClr val="tx1"/>
            </a:fontRef>
          </p:style>
        </p:cxnSp>
      </p:grpSp>
      <p:sp>
        <p:nvSpPr>
          <p:cNvPr id="51" name="_14"/>
          <p:cNvSpPr txBox="1">
            <a:spLocks noChangeArrowheads="1"/>
          </p:cNvSpPr>
          <p:nvPr/>
        </p:nvSpPr>
        <p:spPr bwMode="auto">
          <a:xfrm>
            <a:off x="2358308" y="2479597"/>
            <a:ext cx="1268464" cy="11046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10000" spc="600" dirty="0">
                <a:solidFill>
                  <a:schemeClr val="bg2">
                    <a:lumMod val="25000"/>
                  </a:schemeClr>
                </a:solidFill>
                <a:latin typeface="华文新魏" panose="02010800040101010101" charset="-122"/>
                <a:ea typeface="华文新魏" panose="02010800040101010101" charset="-122"/>
              </a:rPr>
              <a:t>目</a:t>
            </a:r>
            <a:endParaRPr lang="zh-CN" altLang="en-US" sz="10000" spc="600" dirty="0">
              <a:solidFill>
                <a:schemeClr val="bg2">
                  <a:lumMod val="25000"/>
                </a:schemeClr>
              </a:solidFill>
              <a:latin typeface="华文新魏" panose="02010800040101010101" charset="-122"/>
              <a:ea typeface="华文新魏" panose="02010800040101010101" charset="-122"/>
            </a:endParaRPr>
          </a:p>
        </p:txBody>
      </p:sp>
      <p:sp>
        <p:nvSpPr>
          <p:cNvPr id="52" name="_14"/>
          <p:cNvSpPr txBox="1">
            <a:spLocks noChangeArrowheads="1"/>
          </p:cNvSpPr>
          <p:nvPr/>
        </p:nvSpPr>
        <p:spPr bwMode="auto">
          <a:xfrm>
            <a:off x="3075974" y="3362851"/>
            <a:ext cx="1211148" cy="10547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8000" spc="600" dirty="0">
                <a:solidFill>
                  <a:srgbClr val="424B50"/>
                </a:solidFill>
                <a:latin typeface="华文新魏" panose="02010800040101010101" charset="-122"/>
                <a:ea typeface="华文新魏" panose="02010800040101010101" charset="-122"/>
              </a:rPr>
              <a:t>录</a:t>
            </a:r>
            <a:endParaRPr lang="zh-CN" altLang="en-US" sz="8000" spc="600" dirty="0">
              <a:solidFill>
                <a:srgbClr val="424B50"/>
              </a:solidFill>
              <a:latin typeface="华文新魏" panose="02010800040101010101" charset="-122"/>
              <a:ea typeface="华文新魏" panose="02010800040101010101" charset="-122"/>
            </a:endParaRP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9643" y="3569585"/>
            <a:ext cx="787790" cy="857114"/>
          </a:xfrm>
          <a:prstGeom prst="rect">
            <a:avLst/>
          </a:prstGeom>
        </p:spPr>
      </p:pic>
      <p:pic>
        <p:nvPicPr>
          <p:cNvPr id="7" name="图片 6" descr="e51b2a099ffb455354a6b962053a32d8"/>
          <p:cNvPicPr>
            <a:picLocks noChangeAspect="1"/>
          </p:cNvPicPr>
          <p:nvPr/>
        </p:nvPicPr>
        <p:blipFill>
          <a:blip r:embed="rId4" cstate="print"/>
          <a:stretch>
            <a:fillRect/>
          </a:stretch>
        </p:blipFill>
        <p:spPr>
          <a:xfrm>
            <a:off x="8712835" y="-313055"/>
            <a:ext cx="3154680" cy="3154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pic>
        <p:nvPicPr>
          <p:cNvPr id="22" name="图片 21" descr="595e716563d9d"/>
          <p:cNvPicPr>
            <a:picLocks noChangeAspect="1"/>
          </p:cNvPicPr>
          <p:nvPr/>
        </p:nvPicPr>
        <p:blipFill>
          <a:blip r:embed="rId1" cstate="print"/>
          <a:srcRect l="71694" t="39983" r="4349" b="41238"/>
          <a:stretch>
            <a:fillRect/>
          </a:stretch>
        </p:blipFill>
        <p:spPr>
          <a:xfrm>
            <a:off x="9797415" y="5229225"/>
            <a:ext cx="1678940" cy="1975485"/>
          </a:xfrm>
          <a:prstGeom prst="rect">
            <a:avLst/>
          </a:prstGeom>
        </p:spPr>
      </p:pic>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95e716563d9d"/>
          <p:cNvPicPr>
            <a:picLocks noChangeAspect="1"/>
          </p:cNvPicPr>
          <p:nvPr/>
        </p:nvPicPr>
        <p:blipFill>
          <a:blip r:embed="rId2" cstate="print"/>
          <a:srcRect t="41595" r="41369"/>
          <a:stretch>
            <a:fillRect/>
          </a:stretch>
        </p:blipFill>
        <p:spPr>
          <a:xfrm>
            <a:off x="296545" y="-657860"/>
            <a:ext cx="4033520" cy="6029960"/>
          </a:xfrm>
          <a:prstGeom prst="rect">
            <a:avLst/>
          </a:prstGeom>
        </p:spPr>
      </p:pic>
      <p:pic>
        <p:nvPicPr>
          <p:cNvPr id="10" name="图片 9" descr="595e716563d9d"/>
          <p:cNvPicPr>
            <a:picLocks noChangeAspect="1"/>
          </p:cNvPicPr>
          <p:nvPr/>
        </p:nvPicPr>
        <p:blipFill>
          <a:blip r:embed="rId1" cstate="print"/>
          <a:srcRect l="53863" b="60506"/>
          <a:stretch>
            <a:fillRect/>
          </a:stretch>
        </p:blipFill>
        <p:spPr>
          <a:xfrm>
            <a:off x="8634095" y="1333500"/>
            <a:ext cx="3233420" cy="4154805"/>
          </a:xfrm>
          <a:prstGeom prst="rect">
            <a:avLst/>
          </a:prstGeom>
        </p:spPr>
      </p:pic>
      <p:sp>
        <p:nvSpPr>
          <p:cNvPr id="11" name="矩形 10"/>
          <p:cNvSpPr/>
          <p:nvPr/>
        </p:nvSpPr>
        <p:spPr>
          <a:xfrm>
            <a:off x="6528435" y="1181100"/>
            <a:ext cx="643255" cy="1895475"/>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562600" y="1668780"/>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421505" y="2129790"/>
            <a:ext cx="1013460" cy="2440305"/>
          </a:xfrm>
          <a:prstGeom prst="rect">
            <a:avLst/>
          </a:prstGeom>
          <a:noFill/>
        </p:spPr>
        <p:txBody>
          <a:bodyPr vert="eaVert" wrap="square" rtlCol="0">
            <a:spAutoFit/>
          </a:bodyPr>
          <a:lstStyle/>
          <a:p>
            <a:pPr algn="just">
              <a:lnSpc>
                <a:spcPct val="150000"/>
              </a:lnSpc>
            </a:pPr>
            <a:r>
              <a:rPr lang="zh-CN" altLang="en-US" sz="1200" dirty="0">
                <a:solidFill>
                  <a:srgbClr val="424B50"/>
                </a:solidFill>
                <a:latin typeface="华文新魏" panose="02010800040101010101" charset="-122"/>
                <a:ea typeface="华文新魏" panose="02010800040101010101" charset="-122"/>
                <a:sym typeface="+mn-ea"/>
              </a:rPr>
              <a:t>您的内容打在这里，或者通过复制您的文本后，在此框中选择粘贴，并选择只保留文字</a:t>
            </a:r>
            <a:endParaRPr lang="zh-CN" altLang="en-US" sz="1200" dirty="0">
              <a:solidFill>
                <a:srgbClr val="424B50"/>
              </a:solidFill>
              <a:latin typeface="华文新魏" panose="02010800040101010101" charset="-122"/>
              <a:ea typeface="华文新魏" panose="02010800040101010101" charset="-122"/>
              <a:sym typeface="+mn-ea"/>
            </a:endParaRPr>
          </a:p>
        </p:txBody>
      </p:sp>
      <p:cxnSp>
        <p:nvCxnSpPr>
          <p:cNvPr id="18" name="直接连接符 17"/>
          <p:cNvCxnSpPr/>
          <p:nvPr/>
        </p:nvCxnSpPr>
        <p:spPr>
          <a:xfrm>
            <a:off x="5434330" y="1924685"/>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pic>
        <p:nvPicPr>
          <p:cNvPr id="20" name="图片 19" descr="8dd6d1a1c7187e7ef72c82c15cccbff9"/>
          <p:cNvPicPr>
            <a:picLocks noChangeAspect="1"/>
          </p:cNvPicPr>
          <p:nvPr/>
        </p:nvPicPr>
        <p:blipFill>
          <a:blip r:embed="rId3"/>
          <a:srcRect t="64810"/>
          <a:stretch>
            <a:fillRect/>
          </a:stretch>
        </p:blipFill>
        <p:spPr>
          <a:xfrm>
            <a:off x="981075" y="4272280"/>
            <a:ext cx="6350000" cy="2749550"/>
          </a:xfrm>
          <a:prstGeom prst="rect">
            <a:avLst/>
          </a:prstGeom>
        </p:spPr>
      </p:pic>
      <p:pic>
        <p:nvPicPr>
          <p:cNvPr id="21" name="图片 20" descr="8dd6d1a1c7187e7ef72c82c15cccbff9"/>
          <p:cNvPicPr>
            <a:picLocks noChangeAspect="1"/>
          </p:cNvPicPr>
          <p:nvPr/>
        </p:nvPicPr>
        <p:blipFill>
          <a:blip r:embed="rId3"/>
          <a:srcRect l="-415" t="14515" r="415" b="43882"/>
          <a:stretch>
            <a:fillRect/>
          </a:stretch>
        </p:blipFill>
        <p:spPr>
          <a:xfrm>
            <a:off x="5263515" y="3963035"/>
            <a:ext cx="4932680" cy="2525395"/>
          </a:xfrm>
          <a:prstGeom prst="rect">
            <a:avLst/>
          </a:prstGeom>
        </p:spPr>
      </p:pic>
      <p:sp>
        <p:nvSpPr>
          <p:cNvPr id="2" name="文本框 1"/>
          <p:cNvSpPr txBox="1"/>
          <p:nvPr/>
        </p:nvSpPr>
        <p:spPr>
          <a:xfrm>
            <a:off x="6440805" y="1261110"/>
            <a:ext cx="798195" cy="1920240"/>
          </a:xfrm>
          <a:prstGeom prst="rect">
            <a:avLst/>
          </a:prstGeom>
          <a:noFill/>
        </p:spPr>
        <p:txBody>
          <a:bodyPr vert="eaVert" wrap="square" rtlCol="0">
            <a:spAutoFit/>
          </a:bodyPr>
          <a:lstStyle/>
          <a:p>
            <a:r>
              <a:rPr lang="zh-CN" altLang="en-US" sz="4000">
                <a:latin typeface="华文新魏" panose="02010800040101010101" charset="-122"/>
                <a:ea typeface="华文新魏" panose="02010800040101010101" charset="-122"/>
              </a:rPr>
              <a:t>第一章</a:t>
            </a:r>
            <a:endParaRPr lang="zh-CN" altLang="en-US" sz="4000">
              <a:latin typeface="华文新魏" panose="02010800040101010101" charset="-122"/>
              <a:ea typeface="华文新魏" panose="02010800040101010101" charset="-122"/>
            </a:endParaRPr>
          </a:p>
        </p:txBody>
      </p:sp>
      <p:sp>
        <p:nvSpPr>
          <p:cNvPr id="4" name="文本框 3"/>
          <p:cNvSpPr txBox="1"/>
          <p:nvPr/>
        </p:nvSpPr>
        <p:spPr>
          <a:xfrm>
            <a:off x="5704840" y="1844040"/>
            <a:ext cx="644525" cy="2778760"/>
          </a:xfrm>
          <a:prstGeom prst="rect">
            <a:avLst/>
          </a:prstGeom>
          <a:noFill/>
        </p:spPr>
        <p:txBody>
          <a:bodyPr vert="eaVert" wrap="square" rtlCol="0">
            <a:spAutoFit/>
          </a:bodyPr>
          <a:lstStyle/>
          <a:p>
            <a:r>
              <a:rPr lang="zh-CN" altLang="en-US" sz="3000">
                <a:latin typeface="华文新魏" panose="02010800040101010101" charset="-122"/>
                <a:ea typeface="华文新魏" panose="02010800040101010101" charset="-122"/>
              </a:rPr>
              <a:t>年度工作概述</a:t>
            </a:r>
            <a:endParaRPr lang="zh-CN" altLang="en-US" sz="3000">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0a8f099-e09d-4f3f-b5c4-15a4593f429b"/>
          <p:cNvGrpSpPr>
            <a:grpSpLocks noChangeAspect="1"/>
          </p:cNvGrpSpPr>
          <p:nvPr/>
        </p:nvGrpSpPr>
        <p:grpSpPr>
          <a:xfrm>
            <a:off x="4676139" y="2403699"/>
            <a:ext cx="2870202" cy="2949128"/>
            <a:chOff x="4833170" y="2051499"/>
            <a:chExt cx="2637450" cy="2709979"/>
          </a:xfrm>
        </p:grpSpPr>
        <p:grpSp>
          <p:nvGrpSpPr>
            <p:cNvPr id="4" name="Group 25"/>
            <p:cNvGrpSpPr/>
            <p:nvPr/>
          </p:nvGrpSpPr>
          <p:grpSpPr>
            <a:xfrm rot="2700000">
              <a:off x="4822854" y="2089284"/>
              <a:ext cx="2616623" cy="2595992"/>
              <a:chOff x="4567237" y="1765300"/>
              <a:chExt cx="3422651" cy="3395663"/>
            </a:xfrm>
          </p:grpSpPr>
          <p:sp>
            <p:nvSpPr>
              <p:cNvPr id="21" name="Freeform: Shape 10"/>
              <p:cNvSpPr/>
              <p:nvPr/>
            </p:nvSpPr>
            <p:spPr>
              <a:xfrm flipV="1">
                <a:off x="4567237" y="1765300"/>
                <a:ext cx="1711326" cy="2068513"/>
              </a:xfrm>
              <a:custGeom>
                <a:avLst/>
                <a:gdLst>
                  <a:gd name="connsiteX0" fmla="*/ 0 w 1711326"/>
                  <a:gd name="connsiteY0" fmla="*/ 2068513 h 2068513"/>
                  <a:gd name="connsiteX1" fmla="*/ 1354138 w 1711326"/>
                  <a:gd name="connsiteY1" fmla="*/ 2068513 h 2068513"/>
                  <a:gd name="connsiteX2" fmla="*/ 1711326 w 1711326"/>
                  <a:gd name="connsiteY2" fmla="*/ 1711326 h 2068513"/>
                  <a:gd name="connsiteX3" fmla="*/ 0 w 1711326"/>
                  <a:gd name="connsiteY3" fmla="*/ 0 h 2068513"/>
                  <a:gd name="connsiteX4" fmla="*/ 0 w 1711326"/>
                  <a:gd name="connsiteY4" fmla="*/ 2068513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2068513"/>
                    </a:moveTo>
                    <a:lnTo>
                      <a:pt x="1354138" y="2068513"/>
                    </a:lnTo>
                    <a:lnTo>
                      <a:pt x="1711326" y="1711326"/>
                    </a:lnTo>
                    <a:lnTo>
                      <a:pt x="0" y="0"/>
                    </a:lnTo>
                    <a:lnTo>
                      <a:pt x="0" y="2068513"/>
                    </a:lnTo>
                    <a:close/>
                  </a:path>
                </a:pathLst>
              </a:custGeom>
              <a:solidFill>
                <a:srgbClr val="595959"/>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Freeform: Shape 23"/>
              <p:cNvSpPr/>
              <p:nvPr/>
            </p:nvSpPr>
            <p:spPr>
              <a:xfrm>
                <a:off x="4567237" y="3463131"/>
                <a:ext cx="2068513" cy="1697832"/>
              </a:xfrm>
              <a:custGeom>
                <a:avLst/>
                <a:gdLst>
                  <a:gd name="connsiteX0" fmla="*/ 370681 w 2068513"/>
                  <a:gd name="connsiteY0" fmla="*/ 0 h 1697832"/>
                  <a:gd name="connsiteX1" fmla="*/ 2068513 w 2068513"/>
                  <a:gd name="connsiteY1" fmla="*/ 1697832 h 1697832"/>
                  <a:gd name="connsiteX2" fmla="*/ 0 w 2068513"/>
                  <a:gd name="connsiteY2" fmla="*/ 1697832 h 1697832"/>
                  <a:gd name="connsiteX3" fmla="*/ 0 w 2068513"/>
                  <a:gd name="connsiteY3" fmla="*/ 370681 h 1697832"/>
                  <a:gd name="connsiteX4" fmla="*/ 370681 w 2068513"/>
                  <a:gd name="connsiteY4" fmla="*/ 0 h 1697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513" h="1697832">
                    <a:moveTo>
                      <a:pt x="370681" y="0"/>
                    </a:moveTo>
                    <a:lnTo>
                      <a:pt x="2068513" y="1697832"/>
                    </a:lnTo>
                    <a:lnTo>
                      <a:pt x="0" y="1697832"/>
                    </a:lnTo>
                    <a:lnTo>
                      <a:pt x="0" y="370681"/>
                    </a:lnTo>
                    <a:lnTo>
                      <a:pt x="370681" y="0"/>
                    </a:lnTo>
                    <a:close/>
                  </a:path>
                </a:pathLst>
              </a:custGeom>
              <a:solidFill>
                <a:srgbClr val="595959"/>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Freeform: Shape 20"/>
              <p:cNvSpPr/>
              <p:nvPr/>
            </p:nvSpPr>
            <p:spPr>
              <a:xfrm flipH="1">
                <a:off x="6278562" y="3092450"/>
                <a:ext cx="1711326" cy="2068513"/>
              </a:xfrm>
              <a:custGeom>
                <a:avLst/>
                <a:gdLst>
                  <a:gd name="connsiteX0" fmla="*/ 0 w 1711326"/>
                  <a:gd name="connsiteY0" fmla="*/ 0 h 2068513"/>
                  <a:gd name="connsiteX1" fmla="*/ 0 w 1711326"/>
                  <a:gd name="connsiteY1" fmla="*/ 2068513 h 2068513"/>
                  <a:gd name="connsiteX2" fmla="*/ 1354138 w 1711326"/>
                  <a:gd name="connsiteY2" fmla="*/ 2068513 h 2068513"/>
                  <a:gd name="connsiteX3" fmla="*/ 1711326 w 1711326"/>
                  <a:gd name="connsiteY3" fmla="*/ 1711326 h 2068513"/>
                  <a:gd name="connsiteX4" fmla="*/ 0 w 1711326"/>
                  <a:gd name="connsiteY4" fmla="*/ 0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0"/>
                    </a:moveTo>
                    <a:lnTo>
                      <a:pt x="0" y="2068513"/>
                    </a:lnTo>
                    <a:lnTo>
                      <a:pt x="1354138" y="2068513"/>
                    </a:lnTo>
                    <a:lnTo>
                      <a:pt x="1711326" y="1711326"/>
                    </a:lnTo>
                    <a:lnTo>
                      <a:pt x="0" y="0"/>
                    </a:lnTo>
                    <a:close/>
                  </a:path>
                </a:pathLst>
              </a:custGeom>
              <a:solidFill>
                <a:srgbClr val="595959"/>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Freeform: Shape 13"/>
              <p:cNvSpPr/>
              <p:nvPr/>
            </p:nvSpPr>
            <p:spPr>
              <a:xfrm flipH="1" flipV="1">
                <a:off x="5921374" y="1765300"/>
                <a:ext cx="2068513" cy="2068513"/>
              </a:xfrm>
              <a:custGeom>
                <a:avLst/>
                <a:gdLst>
                  <a:gd name="connsiteX0" fmla="*/ 2068513 w 2068513"/>
                  <a:gd name="connsiteY0" fmla="*/ 2068513 h 2068513"/>
                  <a:gd name="connsiteX1" fmla="*/ 0 w 2068513"/>
                  <a:gd name="connsiteY1" fmla="*/ 2068513 h 2068513"/>
                  <a:gd name="connsiteX2" fmla="*/ 0 w 2068513"/>
                  <a:gd name="connsiteY2" fmla="*/ 0 h 2068513"/>
                  <a:gd name="connsiteX3" fmla="*/ 1 w 2068513"/>
                  <a:gd name="connsiteY3" fmla="*/ 1 h 2068513"/>
                  <a:gd name="connsiteX4" fmla="*/ 1 w 2068513"/>
                  <a:gd name="connsiteY4" fmla="*/ 741363 h 2068513"/>
                  <a:gd name="connsiteX5" fmla="*/ 370682 w 2068513"/>
                  <a:gd name="connsiteY5" fmla="*/ 370682 h 2068513"/>
                  <a:gd name="connsiteX6" fmla="*/ 2068513 w 2068513"/>
                  <a:gd name="connsiteY6" fmla="*/ 2068513 h 206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513" h="2068513">
                    <a:moveTo>
                      <a:pt x="2068513" y="2068513"/>
                    </a:moveTo>
                    <a:lnTo>
                      <a:pt x="0" y="2068513"/>
                    </a:lnTo>
                    <a:lnTo>
                      <a:pt x="0" y="0"/>
                    </a:lnTo>
                    <a:lnTo>
                      <a:pt x="1" y="1"/>
                    </a:lnTo>
                    <a:lnTo>
                      <a:pt x="1" y="741363"/>
                    </a:lnTo>
                    <a:lnTo>
                      <a:pt x="370682" y="370682"/>
                    </a:lnTo>
                    <a:lnTo>
                      <a:pt x="2068513" y="2068513"/>
                    </a:lnTo>
                    <a:close/>
                  </a:path>
                </a:pathLst>
              </a:custGeom>
              <a:solidFill>
                <a:srgbClr val="595959"/>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2" name="Freeform: Shape 21"/>
            <p:cNvSpPr/>
            <p:nvPr/>
          </p:nvSpPr>
          <p:spPr bwMode="auto">
            <a:xfrm>
              <a:off x="4849521" y="3186897"/>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solidFill>
                <a:schemeClr val="bg2"/>
              </a:solidFill>
            </a:ln>
          </p:spPr>
          <p:txBody>
            <a:bodyPr anchor="ctr"/>
            <a:lstStyle/>
            <a:p>
              <a:pPr algn="ctr"/>
            </a:p>
          </p:txBody>
        </p:sp>
        <p:sp>
          <p:nvSpPr>
            <p:cNvPr id="12" name="Freeform: Shape 26"/>
            <p:cNvSpPr/>
            <p:nvPr/>
          </p:nvSpPr>
          <p:spPr bwMode="auto">
            <a:xfrm>
              <a:off x="5949020" y="2051499"/>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solidFill>
                <a:schemeClr val="bg2"/>
              </a:solidFill>
            </a:ln>
          </p:spPr>
          <p:txBody>
            <a:bodyPr anchor="ctr"/>
            <a:lstStyle/>
            <a:p>
              <a:pPr algn="ctr"/>
            </a:p>
          </p:txBody>
        </p:sp>
        <p:sp>
          <p:nvSpPr>
            <p:cNvPr id="13" name="Freeform: Shape 29"/>
            <p:cNvSpPr/>
            <p:nvPr/>
          </p:nvSpPr>
          <p:spPr bwMode="auto">
            <a:xfrm>
              <a:off x="5997166" y="4387227"/>
              <a:ext cx="388375" cy="37425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solidFill>
                <a:schemeClr val="bg2"/>
              </a:solidFill>
            </a:ln>
          </p:spPr>
          <p:txBody>
            <a:bodyPr anchor="ctr"/>
            <a:lstStyle/>
            <a:p>
              <a:pPr algn="ctr"/>
            </a:p>
          </p:txBody>
        </p:sp>
        <p:sp>
          <p:nvSpPr>
            <p:cNvPr id="14" name="Freeform: Shape 32"/>
            <p:cNvSpPr/>
            <p:nvPr/>
          </p:nvSpPr>
          <p:spPr bwMode="auto">
            <a:xfrm>
              <a:off x="7143001" y="3159921"/>
              <a:ext cx="327619" cy="32701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solidFill>
                <a:schemeClr val="bg2"/>
              </a:solidFill>
            </a:ln>
          </p:spPr>
          <p:txBody>
            <a:bodyPr anchor="ctr"/>
            <a:lstStyle/>
            <a:p>
              <a:pPr algn="ctr"/>
            </a:p>
          </p:txBody>
        </p:sp>
      </p:grpSp>
      <p:grpSp>
        <p:nvGrpSpPr>
          <p:cNvPr id="38" name="组合 37"/>
          <p:cNvGrpSpPr/>
          <p:nvPr/>
        </p:nvGrpSpPr>
        <p:grpSpPr>
          <a:xfrm>
            <a:off x="7480180" y="1851774"/>
            <a:ext cx="3327636" cy="1220554"/>
            <a:chOff x="6462713" y="2410788"/>
            <a:chExt cx="3327636" cy="1220554"/>
          </a:xfrm>
        </p:grpSpPr>
        <p:sp>
          <p:nvSpPr>
            <p:cNvPr id="39" name="矩形 38"/>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0" name="矩形 39"/>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项目</a:t>
              </a:r>
              <a:r>
                <a:rPr lang="en-US" altLang="zh-CN" b="1" dirty="0" smtClean="0">
                  <a:solidFill>
                    <a:schemeClr val="tx1">
                      <a:lumMod val="65000"/>
                      <a:lumOff val="35000"/>
                    </a:schemeClr>
                  </a:solidFill>
                </a:rPr>
                <a:t>02</a:t>
              </a:r>
              <a:endParaRPr lang="zh-CN" altLang="en-US" b="1" dirty="0">
                <a:solidFill>
                  <a:schemeClr val="tx1">
                    <a:lumMod val="65000"/>
                    <a:lumOff val="35000"/>
                  </a:schemeClr>
                </a:solidFill>
              </a:endParaRPr>
            </a:p>
          </p:txBody>
        </p:sp>
      </p:grpSp>
      <p:grpSp>
        <p:nvGrpSpPr>
          <p:cNvPr id="41" name="组合 40"/>
          <p:cNvGrpSpPr/>
          <p:nvPr/>
        </p:nvGrpSpPr>
        <p:grpSpPr>
          <a:xfrm>
            <a:off x="7480180" y="4482158"/>
            <a:ext cx="3327636" cy="1220554"/>
            <a:chOff x="6462713" y="2410788"/>
            <a:chExt cx="3327636" cy="1220554"/>
          </a:xfrm>
        </p:grpSpPr>
        <p:sp>
          <p:nvSpPr>
            <p:cNvPr id="42" name="矩形 41"/>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3" name="矩形 42"/>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solidFill>
                    <a:schemeClr val="tx1">
                      <a:lumMod val="65000"/>
                      <a:lumOff val="35000"/>
                    </a:schemeClr>
                  </a:solidFill>
                </a:rPr>
                <a:t>项目</a:t>
              </a:r>
              <a:r>
                <a:rPr lang="en-US" altLang="zh-CN" b="1" dirty="0" smtClean="0">
                  <a:solidFill>
                    <a:schemeClr val="tx1">
                      <a:lumMod val="65000"/>
                      <a:lumOff val="35000"/>
                    </a:schemeClr>
                  </a:solidFill>
                </a:rPr>
                <a:t>04</a:t>
              </a:r>
              <a:endParaRPr lang="zh-CN" altLang="en-US" b="1" dirty="0">
                <a:solidFill>
                  <a:schemeClr val="tx1">
                    <a:lumMod val="65000"/>
                    <a:lumOff val="35000"/>
                  </a:schemeClr>
                </a:solidFill>
              </a:endParaRPr>
            </a:p>
          </p:txBody>
        </p:sp>
      </p:grpSp>
      <p:grpSp>
        <p:nvGrpSpPr>
          <p:cNvPr id="44" name="组合 43"/>
          <p:cNvGrpSpPr/>
          <p:nvPr/>
        </p:nvGrpSpPr>
        <p:grpSpPr>
          <a:xfrm>
            <a:off x="1325465" y="1851774"/>
            <a:ext cx="3327636" cy="1220554"/>
            <a:chOff x="6462713" y="2410788"/>
            <a:chExt cx="3327636" cy="1220554"/>
          </a:xfrm>
        </p:grpSpPr>
        <p:sp>
          <p:nvSpPr>
            <p:cNvPr id="45" name="矩形 44"/>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6" name="矩形 45"/>
            <p:cNvSpPr/>
            <p:nvPr/>
          </p:nvSpPr>
          <p:spPr>
            <a:xfrm>
              <a:off x="7548375" y="24107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项目</a:t>
              </a:r>
              <a:r>
                <a:rPr lang="en-US" altLang="zh-CN" b="1" dirty="0">
                  <a:solidFill>
                    <a:schemeClr val="tx1">
                      <a:lumMod val="65000"/>
                      <a:lumOff val="35000"/>
                    </a:schemeClr>
                  </a:solidFill>
                </a:rPr>
                <a:t>01</a:t>
              </a:r>
              <a:endParaRPr lang="zh-CN" altLang="en-US" b="1" dirty="0">
                <a:solidFill>
                  <a:schemeClr val="tx1">
                    <a:lumMod val="65000"/>
                    <a:lumOff val="35000"/>
                  </a:schemeClr>
                </a:solidFill>
              </a:endParaRPr>
            </a:p>
          </p:txBody>
        </p:sp>
      </p:grpSp>
      <p:grpSp>
        <p:nvGrpSpPr>
          <p:cNvPr id="47" name="组合 46"/>
          <p:cNvGrpSpPr/>
          <p:nvPr/>
        </p:nvGrpSpPr>
        <p:grpSpPr>
          <a:xfrm>
            <a:off x="1325465" y="4482158"/>
            <a:ext cx="3327636" cy="1220554"/>
            <a:chOff x="6462713" y="2410788"/>
            <a:chExt cx="3327636" cy="1220554"/>
          </a:xfrm>
        </p:grpSpPr>
        <p:sp>
          <p:nvSpPr>
            <p:cNvPr id="48" name="矩形 47"/>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endParaRPr lang="zh-CN" altLang="en-US" sz="1400" dirty="0">
                <a:solidFill>
                  <a:schemeClr val="tx1">
                    <a:lumMod val="65000"/>
                    <a:lumOff val="35000"/>
                  </a:schemeClr>
                </a:solidFill>
              </a:endParaRPr>
            </a:p>
          </p:txBody>
        </p:sp>
        <p:sp>
          <p:nvSpPr>
            <p:cNvPr id="49" name="矩形 48"/>
            <p:cNvSpPr/>
            <p:nvPr/>
          </p:nvSpPr>
          <p:spPr>
            <a:xfrm>
              <a:off x="7548375" y="24107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项目</a:t>
              </a:r>
              <a:r>
                <a:rPr lang="en-US" altLang="zh-CN" b="1" dirty="0" smtClean="0">
                  <a:solidFill>
                    <a:schemeClr val="tx1">
                      <a:lumMod val="65000"/>
                      <a:lumOff val="35000"/>
                    </a:schemeClr>
                  </a:solidFill>
                </a:rPr>
                <a:t>03</a:t>
              </a:r>
              <a:endParaRPr lang="zh-CN" altLang="en-US" b="1"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25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8" fill="hold" nodeType="withEffect">
                                  <p:stCondLst>
                                    <p:cond delay="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par>
                                <p:cTn id="24" presetID="1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p:nvPr/>
        </p:nvSpPr>
        <p:spPr>
          <a:xfrm rot="2700000">
            <a:off x="2083367" y="2492646"/>
            <a:ext cx="1142811" cy="1149368"/>
          </a:xfrm>
          <a:prstGeom prst="rect">
            <a:avLst/>
          </a:prstGeom>
          <a:solidFill>
            <a:srgbClr val="595959"/>
          </a:solidFill>
          <a:ln w="762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2">
                  <a:lumMod val="25000"/>
                </a:schemeClr>
              </a:solidFill>
              <a:cs typeface="+mn-ea"/>
              <a:sym typeface="+mn-lt"/>
            </a:endParaRPr>
          </a:p>
        </p:txBody>
      </p:sp>
      <p:grpSp>
        <p:nvGrpSpPr>
          <p:cNvPr id="3" name="组合 2"/>
          <p:cNvGrpSpPr/>
          <p:nvPr/>
        </p:nvGrpSpPr>
        <p:grpSpPr>
          <a:xfrm>
            <a:off x="2439656" y="2817708"/>
            <a:ext cx="430232" cy="438723"/>
            <a:chOff x="2301859" y="2332961"/>
            <a:chExt cx="430232" cy="438723"/>
          </a:xfrm>
          <a:solidFill>
            <a:schemeClr val="bg1"/>
          </a:solidFill>
        </p:grpSpPr>
        <p:sp>
          <p:nvSpPr>
            <p:cNvPr id="4" name="Freeform 36"/>
            <p:cNvSpPr>
              <a:spLocks noEditPoints="1"/>
            </p:cNvSpPr>
            <p:nvPr/>
          </p:nvSpPr>
          <p:spPr bwMode="auto">
            <a:xfrm>
              <a:off x="2434890" y="2332961"/>
              <a:ext cx="297201" cy="297201"/>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5" name="Freeform 37"/>
            <p:cNvSpPr/>
            <p:nvPr/>
          </p:nvSpPr>
          <p:spPr bwMode="auto">
            <a:xfrm>
              <a:off x="2301859" y="2584872"/>
              <a:ext cx="181150" cy="18681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0" name="Freeform 38"/>
            <p:cNvSpPr/>
            <p:nvPr/>
          </p:nvSpPr>
          <p:spPr bwMode="auto">
            <a:xfrm>
              <a:off x="2587736" y="2432027"/>
              <a:ext cx="113219" cy="135862"/>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grpSp>
      <p:sp>
        <p:nvSpPr>
          <p:cNvPr id="27" name="文本框 26"/>
          <p:cNvSpPr txBox="1"/>
          <p:nvPr/>
        </p:nvSpPr>
        <p:spPr>
          <a:xfrm>
            <a:off x="1618336" y="4017831"/>
            <a:ext cx="2072871"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28" name="Oval 5"/>
          <p:cNvSpPr/>
          <p:nvPr/>
        </p:nvSpPr>
        <p:spPr>
          <a:xfrm rot="2700000">
            <a:off x="4479729" y="2490263"/>
            <a:ext cx="1142811" cy="1149368"/>
          </a:xfrm>
          <a:prstGeom prst="rect">
            <a:avLst/>
          </a:prstGeom>
          <a:solidFill>
            <a:srgbClr val="595959"/>
          </a:solidFill>
          <a:ln w="762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2">
                  <a:lumMod val="25000"/>
                </a:schemeClr>
              </a:solidFill>
              <a:cs typeface="+mn-ea"/>
              <a:sym typeface="+mn-lt"/>
            </a:endParaRPr>
          </a:p>
        </p:txBody>
      </p:sp>
      <p:grpSp>
        <p:nvGrpSpPr>
          <p:cNvPr id="11" name="组合 10"/>
          <p:cNvGrpSpPr/>
          <p:nvPr/>
        </p:nvGrpSpPr>
        <p:grpSpPr>
          <a:xfrm>
            <a:off x="4814789" y="2955010"/>
            <a:ext cx="472690" cy="294369"/>
            <a:chOff x="4676992" y="2470263"/>
            <a:chExt cx="472690" cy="294369"/>
          </a:xfrm>
          <a:solidFill>
            <a:schemeClr val="bg1"/>
          </a:solidFill>
        </p:grpSpPr>
        <p:sp>
          <p:nvSpPr>
            <p:cNvPr id="30" name="Freeform 95"/>
            <p:cNvSpPr>
              <a:spLocks noEditPoints="1"/>
            </p:cNvSpPr>
            <p:nvPr/>
          </p:nvSpPr>
          <p:spPr bwMode="auto">
            <a:xfrm>
              <a:off x="4676992" y="2470263"/>
              <a:ext cx="472690" cy="294369"/>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31" name="Rectangle 96"/>
            <p:cNvSpPr>
              <a:spLocks noChangeArrowheads="1"/>
            </p:cNvSpPr>
            <p:nvPr/>
          </p:nvSpPr>
          <p:spPr bwMode="auto">
            <a:xfrm>
              <a:off x="4742092" y="2532533"/>
              <a:ext cx="90575" cy="1641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32" name="Rectangle 97"/>
            <p:cNvSpPr>
              <a:spLocks noChangeArrowheads="1"/>
            </p:cNvSpPr>
            <p:nvPr/>
          </p:nvSpPr>
          <p:spPr bwMode="auto">
            <a:xfrm>
              <a:off x="4846821" y="2532533"/>
              <a:ext cx="87746" cy="1641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grpSp>
      <p:sp>
        <p:nvSpPr>
          <p:cNvPr id="33" name="文本框 32"/>
          <p:cNvSpPr txBox="1"/>
          <p:nvPr/>
        </p:nvSpPr>
        <p:spPr>
          <a:xfrm>
            <a:off x="4025043" y="3990963"/>
            <a:ext cx="2052180"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34" name="Oval 6"/>
          <p:cNvSpPr/>
          <p:nvPr/>
        </p:nvSpPr>
        <p:spPr>
          <a:xfrm rot="2700000">
            <a:off x="6865745" y="2528654"/>
            <a:ext cx="1142811" cy="1149368"/>
          </a:xfrm>
          <a:prstGeom prst="rect">
            <a:avLst/>
          </a:prstGeom>
          <a:solidFill>
            <a:srgbClr val="595959"/>
          </a:solidFill>
          <a:ln w="762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2">
                  <a:lumMod val="25000"/>
                </a:schemeClr>
              </a:solidFill>
              <a:cs typeface="+mn-ea"/>
              <a:sym typeface="+mn-lt"/>
            </a:endParaRPr>
          </a:p>
        </p:txBody>
      </p:sp>
      <p:grpSp>
        <p:nvGrpSpPr>
          <p:cNvPr id="12" name="Group 35"/>
          <p:cNvGrpSpPr/>
          <p:nvPr/>
        </p:nvGrpSpPr>
        <p:grpSpPr>
          <a:xfrm>
            <a:off x="7139993" y="2808134"/>
            <a:ext cx="594315" cy="590406"/>
            <a:chOff x="6853673" y="3715407"/>
            <a:chExt cx="379359" cy="376864"/>
          </a:xfrm>
          <a:solidFill>
            <a:schemeClr val="bg1"/>
          </a:solidFill>
          <a:effectLst/>
        </p:grpSpPr>
        <p:sp>
          <p:nvSpPr>
            <p:cNvPr id="1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1"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2"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3"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4"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8"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19"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7"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8"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49"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50"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51"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52"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53"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grpSp>
      <p:sp>
        <p:nvSpPr>
          <p:cNvPr id="54" name="文本框 53"/>
          <p:cNvSpPr txBox="1"/>
          <p:nvPr/>
        </p:nvSpPr>
        <p:spPr>
          <a:xfrm>
            <a:off x="6411059" y="4017831"/>
            <a:ext cx="2052180"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55" name="Oval 7"/>
          <p:cNvSpPr/>
          <p:nvPr/>
        </p:nvSpPr>
        <p:spPr>
          <a:xfrm rot="2700000">
            <a:off x="9251762" y="2526271"/>
            <a:ext cx="1142811" cy="1149368"/>
          </a:xfrm>
          <a:prstGeom prst="rect">
            <a:avLst/>
          </a:prstGeom>
          <a:solidFill>
            <a:srgbClr val="595959"/>
          </a:solidFill>
          <a:ln w="76200">
            <a:noFill/>
          </a:ln>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2">
                  <a:lumMod val="25000"/>
                </a:schemeClr>
              </a:solidFill>
              <a:cs typeface="+mn-ea"/>
              <a:sym typeface="+mn-lt"/>
            </a:endParaRPr>
          </a:p>
        </p:txBody>
      </p:sp>
      <p:sp>
        <p:nvSpPr>
          <p:cNvPr id="56" name="Freeform 62"/>
          <p:cNvSpPr>
            <a:spLocks noEditPoints="1"/>
          </p:cNvSpPr>
          <p:nvPr/>
        </p:nvSpPr>
        <p:spPr bwMode="auto">
          <a:xfrm>
            <a:off x="9619373" y="2801914"/>
            <a:ext cx="407588" cy="549112"/>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a:effectLst/>
        </p:spPr>
        <p:txBody>
          <a:bodyPr vert="horz" wrap="square" lIns="91440" tIns="45720" rIns="91440" bIns="45720" numCol="1" anchor="t" anchorCtr="0" compatLnSpc="1"/>
          <a:lstStyle/>
          <a:p>
            <a:endParaRPr lang="en-US">
              <a:solidFill>
                <a:schemeClr val="bg2">
                  <a:lumMod val="25000"/>
                </a:schemeClr>
              </a:solidFill>
              <a:cs typeface="+mn-ea"/>
              <a:sym typeface="+mn-lt"/>
            </a:endParaRPr>
          </a:p>
        </p:txBody>
      </p:sp>
      <p:sp>
        <p:nvSpPr>
          <p:cNvPr id="57" name="文本框 56"/>
          <p:cNvSpPr txBox="1"/>
          <p:nvPr/>
        </p:nvSpPr>
        <p:spPr>
          <a:xfrm>
            <a:off x="8797076" y="3990963"/>
            <a:ext cx="2052180"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58" name="文本框 57"/>
          <p:cNvSpPr txBox="1"/>
          <p:nvPr/>
        </p:nvSpPr>
        <p:spPr>
          <a:xfrm>
            <a:off x="1618336" y="4769753"/>
            <a:ext cx="2072871"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59" name="文本框 58"/>
          <p:cNvSpPr txBox="1"/>
          <p:nvPr/>
        </p:nvSpPr>
        <p:spPr>
          <a:xfrm>
            <a:off x="4025043" y="4742885"/>
            <a:ext cx="2052180"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60" name="文本框 59"/>
          <p:cNvSpPr txBox="1"/>
          <p:nvPr/>
        </p:nvSpPr>
        <p:spPr>
          <a:xfrm>
            <a:off x="6411059" y="4769753"/>
            <a:ext cx="2052180"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
        <p:nvSpPr>
          <p:cNvPr id="61" name="文本框 60"/>
          <p:cNvSpPr txBox="1"/>
          <p:nvPr/>
        </p:nvSpPr>
        <p:spPr>
          <a:xfrm>
            <a:off x="8797076" y="4742885"/>
            <a:ext cx="2052180" cy="549061"/>
          </a:xfrm>
          <a:prstGeom prst="rect">
            <a:avLst/>
          </a:prstGeom>
          <a:noFill/>
          <a:effectLst/>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a:t>
            </a:r>
            <a:endParaRPr lang="en-US" altLang="zh-CN" sz="1200" dirty="0">
              <a:solidFill>
                <a:schemeClr val="bg2">
                  <a:lumMod val="25000"/>
                </a:schemeClr>
              </a:solidFill>
              <a:cs typeface="+mn-ea"/>
              <a:sym typeface="+mn-lt"/>
            </a:endParaRPr>
          </a:p>
        </p:txBody>
      </p:sp>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028670" y="1814797"/>
            <a:ext cx="1570529" cy="164214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15892" y="2199640"/>
            <a:ext cx="3562392" cy="3724835"/>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nvPicPr>
        <p:blipFill>
          <a:blip r:embed="rId1">
            <a:extLst>
              <a:ext uri="{28A0092B-C50C-407E-A947-70E740481C1C}">
                <a14:useLocalDpi xmlns:a14="http://schemas.microsoft.com/office/drawing/2010/main" val="0"/>
              </a:ext>
            </a:extLst>
          </a:blip>
          <a:stretch>
            <a:fillRect/>
          </a:stretch>
        </p:blipFill>
        <p:spPr>
          <a:xfrm>
            <a:off x="1125220" y="1920131"/>
            <a:ext cx="5114012" cy="3835509"/>
          </a:xfrm>
          <a:custGeom>
            <a:avLst/>
            <a:gdLst>
              <a:gd name="connsiteX0" fmla="*/ 0 w 3971925"/>
              <a:gd name="connsiteY0" fmla="*/ 0 h 2162175"/>
              <a:gd name="connsiteX1" fmla="*/ 3971925 w 3971925"/>
              <a:gd name="connsiteY1" fmla="*/ 0 h 2162175"/>
              <a:gd name="connsiteX2" fmla="*/ 3971925 w 3971925"/>
              <a:gd name="connsiteY2" fmla="*/ 2162175 h 2162175"/>
              <a:gd name="connsiteX3" fmla="*/ 0 w 3971925"/>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971925" h="2162175">
                <a:moveTo>
                  <a:pt x="0" y="0"/>
                </a:moveTo>
                <a:lnTo>
                  <a:pt x="3971925" y="0"/>
                </a:lnTo>
                <a:lnTo>
                  <a:pt x="3971925" y="2162175"/>
                </a:lnTo>
                <a:lnTo>
                  <a:pt x="0" y="2162175"/>
                </a:lnTo>
                <a:close/>
              </a:path>
            </a:pathLst>
          </a:custGeom>
        </p:spPr>
      </p:pic>
      <p:grpSp>
        <p:nvGrpSpPr>
          <p:cNvPr id="14" name="组合 13"/>
          <p:cNvGrpSpPr/>
          <p:nvPr/>
        </p:nvGrpSpPr>
        <p:grpSpPr>
          <a:xfrm>
            <a:off x="6728255" y="2041838"/>
            <a:ext cx="4468065" cy="699183"/>
            <a:chOff x="6736921" y="2180774"/>
            <a:chExt cx="3301253" cy="699183"/>
          </a:xfrm>
        </p:grpSpPr>
        <p:sp>
          <p:nvSpPr>
            <p:cNvPr id="2"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1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项目成果一</a:t>
              </a:r>
              <a:endParaRPr lang="en-US" dirty="0">
                <a:solidFill>
                  <a:schemeClr val="tx1">
                    <a:lumMod val="65000"/>
                    <a:lumOff val="35000"/>
                  </a:schemeClr>
                </a:solidFill>
              </a:endParaRPr>
            </a:p>
          </p:txBody>
        </p:sp>
      </p:grpSp>
      <p:grpSp>
        <p:nvGrpSpPr>
          <p:cNvPr id="18" name="组合 17"/>
          <p:cNvGrpSpPr/>
          <p:nvPr/>
        </p:nvGrpSpPr>
        <p:grpSpPr>
          <a:xfrm>
            <a:off x="6728255" y="3012266"/>
            <a:ext cx="4468065" cy="699183"/>
            <a:chOff x="6736921" y="2180774"/>
            <a:chExt cx="3301253" cy="699183"/>
          </a:xfrm>
        </p:grpSpPr>
        <p:sp>
          <p:nvSpPr>
            <p:cNvPr id="19"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20"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a:t>
              </a:r>
              <a:r>
                <a:rPr lang="zh-CN" altLang="en-US" dirty="0" smtClean="0">
                  <a:solidFill>
                    <a:schemeClr val="tx1">
                      <a:lumMod val="65000"/>
                      <a:lumOff val="35000"/>
                    </a:schemeClr>
                  </a:solidFill>
                </a:rPr>
                <a:t>成果</a:t>
              </a:r>
              <a:r>
                <a:rPr lang="zh-CN" altLang="en-US" dirty="0">
                  <a:solidFill>
                    <a:schemeClr val="tx1">
                      <a:lumMod val="65000"/>
                      <a:lumOff val="35000"/>
                    </a:schemeClr>
                  </a:solidFill>
                </a:rPr>
                <a:t>二</a:t>
              </a:r>
              <a:endParaRPr lang="en-US" dirty="0">
                <a:solidFill>
                  <a:schemeClr val="tx1">
                    <a:lumMod val="65000"/>
                    <a:lumOff val="35000"/>
                  </a:schemeClr>
                </a:solidFill>
              </a:endParaRPr>
            </a:p>
          </p:txBody>
        </p:sp>
      </p:grpSp>
      <p:grpSp>
        <p:nvGrpSpPr>
          <p:cNvPr id="21" name="组合 20"/>
          <p:cNvGrpSpPr/>
          <p:nvPr/>
        </p:nvGrpSpPr>
        <p:grpSpPr>
          <a:xfrm>
            <a:off x="6728255" y="3982694"/>
            <a:ext cx="4468065" cy="699183"/>
            <a:chOff x="6736921" y="2180774"/>
            <a:chExt cx="3301253" cy="699183"/>
          </a:xfrm>
        </p:grpSpPr>
        <p:sp>
          <p:nvSpPr>
            <p:cNvPr id="22"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2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a:t>
              </a:r>
              <a:r>
                <a:rPr lang="zh-CN" altLang="en-US" dirty="0" smtClean="0">
                  <a:solidFill>
                    <a:schemeClr val="tx1">
                      <a:lumMod val="65000"/>
                      <a:lumOff val="35000"/>
                    </a:schemeClr>
                  </a:solidFill>
                </a:rPr>
                <a:t>成果三</a:t>
              </a:r>
              <a:endParaRPr lang="en-US" dirty="0">
                <a:solidFill>
                  <a:schemeClr val="tx1">
                    <a:lumMod val="65000"/>
                    <a:lumOff val="35000"/>
                  </a:schemeClr>
                </a:solidFill>
              </a:endParaRPr>
            </a:p>
          </p:txBody>
        </p:sp>
      </p:grpSp>
      <p:grpSp>
        <p:nvGrpSpPr>
          <p:cNvPr id="24" name="组合 23"/>
          <p:cNvGrpSpPr/>
          <p:nvPr/>
        </p:nvGrpSpPr>
        <p:grpSpPr>
          <a:xfrm>
            <a:off x="6728255" y="4953121"/>
            <a:ext cx="4468065" cy="699183"/>
            <a:chOff x="6736921" y="2180774"/>
            <a:chExt cx="3301253" cy="699183"/>
          </a:xfrm>
        </p:grpSpPr>
        <p:sp>
          <p:nvSpPr>
            <p:cNvPr id="25"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2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a:t>
              </a:r>
              <a:r>
                <a:rPr lang="zh-CN" altLang="en-US" dirty="0" smtClean="0">
                  <a:solidFill>
                    <a:schemeClr val="tx1">
                      <a:lumMod val="65000"/>
                      <a:lumOff val="35000"/>
                    </a:schemeClr>
                  </a:solidFill>
                </a:rPr>
                <a:t>成果四</a:t>
              </a:r>
              <a:endParaRPr lang="en-US" dirty="0">
                <a:solidFill>
                  <a:schemeClr val="tx1">
                    <a:lumMod val="65000"/>
                    <a:lumOff val="35000"/>
                  </a:schemeClr>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randombar(horizontal)">
                                      <p:cBhvr>
                                        <p:cTn id="26" dur="500"/>
                                        <p:tgtEl>
                                          <p:spTgt spid="21"/>
                                        </p:tgtEl>
                                      </p:cBhvr>
                                    </p:animEffect>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500"/>
                                        <p:tgtEl>
                                          <p:spTgt spid="2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pic>
        <p:nvPicPr>
          <p:cNvPr id="22" name="图片 21" descr="595e716563d9d"/>
          <p:cNvPicPr>
            <a:picLocks noChangeAspect="1"/>
          </p:cNvPicPr>
          <p:nvPr/>
        </p:nvPicPr>
        <p:blipFill>
          <a:blip r:embed="rId1" cstate="print"/>
          <a:srcRect l="71694" t="39983" r="4349" b="41238"/>
          <a:stretch>
            <a:fillRect/>
          </a:stretch>
        </p:blipFill>
        <p:spPr>
          <a:xfrm>
            <a:off x="9797415" y="5229225"/>
            <a:ext cx="1678940" cy="1975485"/>
          </a:xfrm>
          <a:prstGeom prst="rect">
            <a:avLst/>
          </a:prstGeom>
        </p:spPr>
      </p:pic>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95e716563d9d"/>
          <p:cNvPicPr>
            <a:picLocks noChangeAspect="1"/>
          </p:cNvPicPr>
          <p:nvPr/>
        </p:nvPicPr>
        <p:blipFill>
          <a:blip r:embed="rId2" cstate="print"/>
          <a:srcRect t="41595" r="41369"/>
          <a:stretch>
            <a:fillRect/>
          </a:stretch>
        </p:blipFill>
        <p:spPr>
          <a:xfrm>
            <a:off x="296545" y="-657860"/>
            <a:ext cx="4033520" cy="6029960"/>
          </a:xfrm>
          <a:prstGeom prst="rect">
            <a:avLst/>
          </a:prstGeom>
        </p:spPr>
      </p:pic>
      <p:pic>
        <p:nvPicPr>
          <p:cNvPr id="10" name="图片 9" descr="595e716563d9d"/>
          <p:cNvPicPr>
            <a:picLocks noChangeAspect="1"/>
          </p:cNvPicPr>
          <p:nvPr/>
        </p:nvPicPr>
        <p:blipFill>
          <a:blip r:embed="rId1" cstate="print"/>
          <a:srcRect l="53863" b="60506"/>
          <a:stretch>
            <a:fillRect/>
          </a:stretch>
        </p:blipFill>
        <p:spPr>
          <a:xfrm>
            <a:off x="8634095" y="1333500"/>
            <a:ext cx="3233420" cy="4154805"/>
          </a:xfrm>
          <a:prstGeom prst="rect">
            <a:avLst/>
          </a:prstGeom>
        </p:spPr>
      </p:pic>
      <p:sp>
        <p:nvSpPr>
          <p:cNvPr id="11" name="矩形 10"/>
          <p:cNvSpPr/>
          <p:nvPr/>
        </p:nvSpPr>
        <p:spPr>
          <a:xfrm>
            <a:off x="6528435" y="1181100"/>
            <a:ext cx="643255" cy="1895475"/>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562600" y="1668780"/>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421505" y="2129790"/>
            <a:ext cx="1013460" cy="2440305"/>
          </a:xfrm>
          <a:prstGeom prst="rect">
            <a:avLst/>
          </a:prstGeom>
          <a:noFill/>
        </p:spPr>
        <p:txBody>
          <a:bodyPr vert="eaVert" wrap="square" rtlCol="0">
            <a:spAutoFit/>
          </a:bodyPr>
          <a:lstStyle/>
          <a:p>
            <a:pPr algn="just">
              <a:lnSpc>
                <a:spcPct val="150000"/>
              </a:lnSpc>
            </a:pPr>
            <a:r>
              <a:rPr lang="zh-CN" altLang="en-US" sz="1200" dirty="0">
                <a:solidFill>
                  <a:srgbClr val="424B50"/>
                </a:solidFill>
                <a:latin typeface="华文新魏" panose="02010800040101010101" charset="-122"/>
                <a:ea typeface="华文新魏" panose="02010800040101010101" charset="-122"/>
                <a:sym typeface="+mn-ea"/>
              </a:rPr>
              <a:t>您的内容打在这里，或者通过复制您的文本后，在此框中选择粘贴，并选择只保留文字</a:t>
            </a:r>
            <a:endParaRPr lang="zh-CN" altLang="en-US" sz="1200" dirty="0">
              <a:solidFill>
                <a:srgbClr val="424B50"/>
              </a:solidFill>
              <a:latin typeface="华文新魏" panose="02010800040101010101" charset="-122"/>
              <a:ea typeface="华文新魏" panose="02010800040101010101" charset="-122"/>
              <a:sym typeface="+mn-ea"/>
            </a:endParaRPr>
          </a:p>
        </p:txBody>
      </p:sp>
      <p:cxnSp>
        <p:nvCxnSpPr>
          <p:cNvPr id="18" name="直接连接符 17"/>
          <p:cNvCxnSpPr/>
          <p:nvPr/>
        </p:nvCxnSpPr>
        <p:spPr>
          <a:xfrm>
            <a:off x="5434330" y="1924685"/>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pic>
        <p:nvPicPr>
          <p:cNvPr id="20" name="图片 19" descr="8dd6d1a1c7187e7ef72c82c15cccbff9"/>
          <p:cNvPicPr>
            <a:picLocks noChangeAspect="1"/>
          </p:cNvPicPr>
          <p:nvPr/>
        </p:nvPicPr>
        <p:blipFill>
          <a:blip r:embed="rId3"/>
          <a:srcRect t="64810"/>
          <a:stretch>
            <a:fillRect/>
          </a:stretch>
        </p:blipFill>
        <p:spPr>
          <a:xfrm>
            <a:off x="981075" y="4272280"/>
            <a:ext cx="6350000" cy="2749550"/>
          </a:xfrm>
          <a:prstGeom prst="rect">
            <a:avLst/>
          </a:prstGeom>
        </p:spPr>
      </p:pic>
      <p:pic>
        <p:nvPicPr>
          <p:cNvPr id="21" name="图片 20" descr="8dd6d1a1c7187e7ef72c82c15cccbff9"/>
          <p:cNvPicPr>
            <a:picLocks noChangeAspect="1"/>
          </p:cNvPicPr>
          <p:nvPr/>
        </p:nvPicPr>
        <p:blipFill>
          <a:blip r:embed="rId3"/>
          <a:srcRect l="-415" t="14515" r="415" b="43882"/>
          <a:stretch>
            <a:fillRect/>
          </a:stretch>
        </p:blipFill>
        <p:spPr>
          <a:xfrm>
            <a:off x="5263515" y="3963035"/>
            <a:ext cx="4932680" cy="2525395"/>
          </a:xfrm>
          <a:prstGeom prst="rect">
            <a:avLst/>
          </a:prstGeom>
        </p:spPr>
      </p:pic>
      <p:sp>
        <p:nvSpPr>
          <p:cNvPr id="2" name="文本框 1"/>
          <p:cNvSpPr txBox="1"/>
          <p:nvPr/>
        </p:nvSpPr>
        <p:spPr>
          <a:xfrm>
            <a:off x="6440805" y="1261110"/>
            <a:ext cx="798195" cy="1920240"/>
          </a:xfrm>
          <a:prstGeom prst="rect">
            <a:avLst/>
          </a:prstGeom>
          <a:noFill/>
        </p:spPr>
        <p:txBody>
          <a:bodyPr vert="eaVert" wrap="square" rtlCol="0">
            <a:spAutoFit/>
          </a:bodyPr>
          <a:lstStyle/>
          <a:p>
            <a:r>
              <a:rPr lang="zh-CN" altLang="en-US" sz="4000">
                <a:latin typeface="华文新魏" panose="02010800040101010101" charset="-122"/>
                <a:ea typeface="华文新魏" panose="02010800040101010101" charset="-122"/>
              </a:rPr>
              <a:t>第二章</a:t>
            </a:r>
            <a:endParaRPr lang="zh-CN" altLang="en-US" sz="4000">
              <a:latin typeface="华文新魏" panose="02010800040101010101" charset="-122"/>
              <a:ea typeface="华文新魏" panose="02010800040101010101" charset="-122"/>
            </a:endParaRPr>
          </a:p>
        </p:txBody>
      </p:sp>
      <p:sp>
        <p:nvSpPr>
          <p:cNvPr id="4" name="文本框 3"/>
          <p:cNvSpPr txBox="1"/>
          <p:nvPr/>
        </p:nvSpPr>
        <p:spPr>
          <a:xfrm>
            <a:off x="5704840" y="1844040"/>
            <a:ext cx="644525" cy="2778760"/>
          </a:xfrm>
          <a:prstGeom prst="rect">
            <a:avLst/>
          </a:prstGeom>
          <a:noFill/>
        </p:spPr>
        <p:txBody>
          <a:bodyPr vert="eaVert" wrap="square" rtlCol="0">
            <a:spAutoFit/>
          </a:bodyPr>
          <a:lstStyle/>
          <a:p>
            <a:r>
              <a:rPr lang="zh-CN" altLang="en-US" sz="3000">
                <a:latin typeface="华文新魏" panose="02010800040101010101" charset="-122"/>
                <a:ea typeface="华文新魏" panose="02010800040101010101" charset="-122"/>
              </a:rPr>
              <a:t>工作完成情况</a:t>
            </a:r>
            <a:endParaRPr lang="zh-CN" altLang="en-US" sz="3000">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1388357" y="3310187"/>
          <a:ext cx="4778968" cy="2590001"/>
        </p:xfrm>
        <a:graphic>
          <a:graphicData uri="http://schemas.openxmlformats.org/drawingml/2006/chart">
            <c:chart xmlns:c="http://schemas.openxmlformats.org/drawingml/2006/chart" xmlns:r="http://schemas.openxmlformats.org/officeDocument/2006/relationships" r:id="rId1"/>
          </a:graphicData>
        </a:graphic>
      </p:graphicFrame>
      <p:sp>
        <p:nvSpPr>
          <p:cNvPr id="3" name="TextBox 76"/>
          <p:cNvSpPr txBox="1"/>
          <p:nvPr/>
        </p:nvSpPr>
        <p:spPr>
          <a:xfrm>
            <a:off x="1348931" y="1812628"/>
            <a:ext cx="1183399" cy="369332"/>
          </a:xfrm>
          <a:prstGeom prst="rect">
            <a:avLst/>
          </a:prstGeom>
          <a:noFill/>
        </p:spPr>
        <p:txBody>
          <a:bodyPr wrap="square" rtlCol="0">
            <a:spAutoFit/>
          </a:bodyPr>
          <a:lstStyle/>
          <a:p>
            <a:r>
              <a:rPr lang="zh-CN" altLang="en-US" b="1" dirty="0">
                <a:solidFill>
                  <a:srgbClr val="424B50"/>
                </a:solidFill>
                <a:cs typeface="+mn-ea"/>
                <a:sym typeface="+mn-lt"/>
              </a:rPr>
              <a:t>添加标题</a:t>
            </a:r>
            <a:endParaRPr lang="zh-CN" altLang="en-US" b="1" dirty="0">
              <a:solidFill>
                <a:srgbClr val="424B50"/>
              </a:solidFill>
              <a:cs typeface="+mn-ea"/>
              <a:sym typeface="+mn-lt"/>
            </a:endParaRPr>
          </a:p>
        </p:txBody>
      </p:sp>
      <p:sp>
        <p:nvSpPr>
          <p:cNvPr id="5" name="文本框 4"/>
          <p:cNvSpPr txBox="1"/>
          <p:nvPr/>
        </p:nvSpPr>
        <p:spPr>
          <a:xfrm>
            <a:off x="1348931" y="2148621"/>
            <a:ext cx="2804934" cy="549061"/>
          </a:xfrm>
          <a:prstGeom prst="rect">
            <a:avLst/>
          </a:prstGeom>
          <a:noFill/>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请在此添加文字说明。请在此添加文字说明。请在此添加文字说明</a:t>
            </a:r>
            <a:endParaRPr lang="en-US" altLang="zh-CN" sz="1200" dirty="0">
              <a:solidFill>
                <a:schemeClr val="bg2">
                  <a:lumMod val="25000"/>
                </a:schemeClr>
              </a:solidFill>
              <a:cs typeface="+mn-ea"/>
              <a:sym typeface="+mn-lt"/>
            </a:endParaRPr>
          </a:p>
        </p:txBody>
      </p:sp>
      <p:graphicFrame>
        <p:nvGraphicFramePr>
          <p:cNvPr id="6" name="图表 5"/>
          <p:cNvGraphicFramePr/>
          <p:nvPr/>
        </p:nvGraphicFramePr>
        <p:xfrm>
          <a:off x="6417767" y="3310187"/>
          <a:ext cx="4778968" cy="2590001"/>
        </p:xfrm>
        <a:graphic>
          <a:graphicData uri="http://schemas.openxmlformats.org/drawingml/2006/chart">
            <c:chart xmlns:c="http://schemas.openxmlformats.org/drawingml/2006/chart" xmlns:r="http://schemas.openxmlformats.org/officeDocument/2006/relationships" r:id="rId2"/>
          </a:graphicData>
        </a:graphic>
      </p:graphicFrame>
      <p:sp>
        <p:nvSpPr>
          <p:cNvPr id="26" name="TextBox 76"/>
          <p:cNvSpPr txBox="1"/>
          <p:nvPr/>
        </p:nvSpPr>
        <p:spPr>
          <a:xfrm>
            <a:off x="6378340" y="1812628"/>
            <a:ext cx="1183400" cy="369332"/>
          </a:xfrm>
          <a:prstGeom prst="rect">
            <a:avLst/>
          </a:prstGeom>
          <a:noFill/>
        </p:spPr>
        <p:txBody>
          <a:bodyPr wrap="square" rtlCol="0">
            <a:spAutoFit/>
          </a:bodyPr>
          <a:lstStyle/>
          <a:p>
            <a:r>
              <a:rPr lang="zh-CN" altLang="en-US" b="1" dirty="0">
                <a:solidFill>
                  <a:srgbClr val="595959"/>
                </a:solidFill>
                <a:cs typeface="+mn-ea"/>
                <a:sym typeface="+mn-lt"/>
              </a:rPr>
              <a:t>添加标题</a:t>
            </a:r>
            <a:endParaRPr lang="zh-CN" altLang="en-US" b="1" dirty="0">
              <a:solidFill>
                <a:srgbClr val="595959"/>
              </a:solidFill>
              <a:cs typeface="+mn-ea"/>
              <a:sym typeface="+mn-lt"/>
            </a:endParaRPr>
          </a:p>
        </p:txBody>
      </p:sp>
      <p:sp>
        <p:nvSpPr>
          <p:cNvPr id="7" name="文本框 6"/>
          <p:cNvSpPr txBox="1"/>
          <p:nvPr/>
        </p:nvSpPr>
        <p:spPr>
          <a:xfrm>
            <a:off x="6378340" y="2148621"/>
            <a:ext cx="2804934" cy="549061"/>
          </a:xfrm>
          <a:prstGeom prst="rect">
            <a:avLst/>
          </a:prstGeom>
          <a:noFill/>
        </p:spPr>
        <p:txBody>
          <a:bodyPr wrap="square" rtlCol="0">
            <a:spAutoFit/>
          </a:bodyPr>
          <a:lstStyle/>
          <a:p>
            <a:pPr>
              <a:lnSpc>
                <a:spcPct val="130000"/>
              </a:lnSpc>
            </a:pPr>
            <a:r>
              <a:rPr lang="zh-CN" altLang="en-US" sz="1200" dirty="0">
                <a:solidFill>
                  <a:schemeClr val="bg2">
                    <a:lumMod val="25000"/>
                  </a:schemeClr>
                </a:solidFill>
                <a:cs typeface="+mn-ea"/>
                <a:sym typeface="+mn-lt"/>
              </a:rPr>
              <a:t>请在此添加文字说明。请在此添加文字说明。请在此添加文字说明</a:t>
            </a:r>
            <a:endParaRPr lang="en-US" altLang="zh-CN" sz="1200" dirty="0">
              <a:solidFill>
                <a:schemeClr val="bg2">
                  <a:lumMod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ValueBack"/>
          <p:cNvSpPr/>
          <p:nvPr/>
        </p:nvSpPr>
        <p:spPr bwMode="auto">
          <a:xfrm>
            <a:off x="1504951" y="1529080"/>
            <a:ext cx="9855200" cy="4733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sz="2400">
              <a:latin typeface="Century Gothic" panose="020B0502020202020204" pitchFamily="34" charset="0"/>
            </a:endParaRPr>
          </a:p>
        </p:txBody>
      </p:sp>
      <p:grpSp>
        <p:nvGrpSpPr>
          <p:cNvPr id="2" name="组合 1"/>
          <p:cNvGrpSpPr/>
          <p:nvPr/>
        </p:nvGrpSpPr>
        <p:grpSpPr>
          <a:xfrm>
            <a:off x="1504952" y="1903702"/>
            <a:ext cx="2800231" cy="3800313"/>
            <a:chOff x="1435102" y="1903702"/>
            <a:chExt cx="2800231" cy="3800313"/>
          </a:xfrm>
        </p:grpSpPr>
        <p:sp>
          <p:nvSpPr>
            <p:cNvPr id="5" name="Arrow: Pentagon 2"/>
            <p:cNvSpPr/>
            <p:nvPr/>
          </p:nvSpPr>
          <p:spPr>
            <a:xfrm rot="5400000">
              <a:off x="1755128" y="1583677"/>
              <a:ext cx="2160180" cy="2800231"/>
            </a:xfrm>
            <a:prstGeom prst="homePlat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1" name="Freeform: Shape 20"/>
            <p:cNvSpPr/>
            <p:nvPr/>
          </p:nvSpPr>
          <p:spPr bwMode="auto">
            <a:xfrm>
              <a:off x="2552702" y="2869693"/>
              <a:ext cx="565032" cy="56503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p>
          </p:txBody>
        </p:sp>
        <p:sp>
          <p:nvSpPr>
            <p:cNvPr id="4" name="Rectangle 1"/>
            <p:cNvSpPr/>
            <p:nvPr/>
          </p:nvSpPr>
          <p:spPr>
            <a:xfrm>
              <a:off x="1435102" y="1903702"/>
              <a:ext cx="2800231" cy="3800313"/>
            </a:xfrm>
            <a:prstGeom prst="rect">
              <a:avLst/>
            </a:prstGeom>
            <a:ln w="3175">
              <a:solidFill>
                <a:srgbClr val="424B50"/>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3" name="矩形 2"/>
            <p:cNvSpPr/>
            <p:nvPr/>
          </p:nvSpPr>
          <p:spPr>
            <a:xfrm>
              <a:off x="1713183"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sp>
          <p:nvSpPr>
            <p:cNvPr id="6" name="矩形 5"/>
            <p:cNvSpPr/>
            <p:nvPr/>
          </p:nvSpPr>
          <p:spPr>
            <a:xfrm>
              <a:off x="1714230"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7" name="组合 6"/>
          <p:cNvGrpSpPr/>
          <p:nvPr/>
        </p:nvGrpSpPr>
        <p:grpSpPr>
          <a:xfrm>
            <a:off x="4695885" y="1903702"/>
            <a:ext cx="2800231" cy="3800313"/>
            <a:chOff x="4695885" y="1903702"/>
            <a:chExt cx="2800231" cy="3800313"/>
          </a:xfrm>
        </p:grpSpPr>
        <p:sp>
          <p:nvSpPr>
            <p:cNvPr id="8" name="Arrow: Pentagon 7"/>
            <p:cNvSpPr/>
            <p:nvPr/>
          </p:nvSpPr>
          <p:spPr>
            <a:xfrm rot="5400000">
              <a:off x="5015911" y="1583677"/>
              <a:ext cx="2160180" cy="2800231"/>
            </a:xfrm>
            <a:prstGeom prst="homePlat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2" name="Freeform: Shape 21"/>
            <p:cNvSpPr/>
            <p:nvPr/>
          </p:nvSpPr>
          <p:spPr bwMode="auto">
            <a:xfrm>
              <a:off x="5825730" y="2869901"/>
              <a:ext cx="565032" cy="565032"/>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p>
          </p:txBody>
        </p:sp>
        <p:sp>
          <p:nvSpPr>
            <p:cNvPr id="9" name="Rectangle 6"/>
            <p:cNvSpPr/>
            <p:nvPr/>
          </p:nvSpPr>
          <p:spPr>
            <a:xfrm>
              <a:off x="4695885" y="1903702"/>
              <a:ext cx="2800231" cy="3800313"/>
            </a:xfrm>
            <a:prstGeom prst="rect">
              <a:avLst/>
            </a:prstGeom>
            <a:ln w="3175">
              <a:solidFill>
                <a:srgbClr val="424B50"/>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10" name="矩形 9"/>
            <p:cNvSpPr/>
            <p:nvPr/>
          </p:nvSpPr>
          <p:spPr>
            <a:xfrm>
              <a:off x="4975011"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15" name="矩形 14"/>
            <p:cNvSpPr/>
            <p:nvPr/>
          </p:nvSpPr>
          <p:spPr>
            <a:xfrm>
              <a:off x="497501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grpSp>
      <p:grpSp>
        <p:nvGrpSpPr>
          <p:cNvPr id="16" name="组合 15"/>
          <p:cNvGrpSpPr/>
          <p:nvPr/>
        </p:nvGrpSpPr>
        <p:grpSpPr>
          <a:xfrm>
            <a:off x="7941429" y="1903702"/>
            <a:ext cx="2800231" cy="3800313"/>
            <a:chOff x="7956669" y="1903702"/>
            <a:chExt cx="2800231" cy="3800313"/>
          </a:xfrm>
        </p:grpSpPr>
        <p:sp>
          <p:nvSpPr>
            <p:cNvPr id="17" name="Arrow: Pentagon 12"/>
            <p:cNvSpPr/>
            <p:nvPr/>
          </p:nvSpPr>
          <p:spPr>
            <a:xfrm rot="5400000">
              <a:off x="8276695" y="1583677"/>
              <a:ext cx="2160180" cy="2800231"/>
            </a:xfrm>
            <a:prstGeom prst="homePlat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tIns="0" anchor="t" anchorCtr="1">
              <a:normAutofit/>
            </a:bodyPr>
            <a:lstStyle/>
            <a:p>
              <a:pPr algn="ctr"/>
              <a:endParaRPr lang="zh-CN" altLang="en-US" dirty="0"/>
            </a:p>
          </p:txBody>
        </p:sp>
        <p:sp>
          <p:nvSpPr>
            <p:cNvPr id="43" name="Freeform: Shape 19"/>
            <p:cNvSpPr/>
            <p:nvPr/>
          </p:nvSpPr>
          <p:spPr bwMode="auto">
            <a:xfrm>
              <a:off x="9074268" y="2869693"/>
              <a:ext cx="565032" cy="56503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p>
          </p:txBody>
        </p:sp>
        <p:sp>
          <p:nvSpPr>
            <p:cNvPr id="44" name="Rectangle 11"/>
            <p:cNvSpPr/>
            <p:nvPr/>
          </p:nvSpPr>
          <p:spPr>
            <a:xfrm>
              <a:off x="7956669" y="1903702"/>
              <a:ext cx="2800231" cy="3800313"/>
            </a:xfrm>
            <a:prstGeom prst="rect">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45" name="矩形 44"/>
            <p:cNvSpPr/>
            <p:nvPr/>
          </p:nvSpPr>
          <p:spPr>
            <a:xfrm>
              <a:off x="8235797"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endParaRPr lang="zh-CN" altLang="en-US" b="1" dirty="0">
                <a:solidFill>
                  <a:schemeClr val="bg1"/>
                </a:solidFill>
              </a:endParaRPr>
            </a:p>
          </p:txBody>
        </p:sp>
        <p:sp>
          <p:nvSpPr>
            <p:cNvPr id="46" name="矩形 45"/>
            <p:cNvSpPr/>
            <p:nvPr/>
          </p:nvSpPr>
          <p:spPr>
            <a:xfrm>
              <a:off x="827376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endParaRPr lang="zh-CN" altLang="en-US" sz="1400"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ppt_h/2"/>
                                          </p:val>
                                        </p:tav>
                                        <p:tav tm="100000">
                                          <p:val>
                                            <p:strVal val="#ppt_y"/>
                                          </p:val>
                                        </p:tav>
                                      </p:tavLst>
                                    </p:anim>
                                    <p:anim calcmode="lin" valueType="num">
                                      <p:cBhvr>
                                        <p:cTn id="16" dur="500" fill="hold"/>
                                        <p:tgtEl>
                                          <p:spTgt spid="7"/>
                                        </p:tgtEl>
                                        <p:attrNameLst>
                                          <p:attrName>ppt_w</p:attrName>
                                        </p:attrNameLst>
                                      </p:cBhvr>
                                      <p:tavLst>
                                        <p:tav tm="0">
                                          <p:val>
                                            <p:strVal val="#ppt_w"/>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ppt_x</p:attrName>
                                        </p:attrNameLst>
                                      </p:cBhvr>
                                      <p:tavLst>
                                        <p:tav tm="0">
                                          <p:val>
                                            <p:strVal val="#ppt_x"/>
                                          </p:val>
                                        </p:tav>
                                        <p:tav tm="100000">
                                          <p:val>
                                            <p:strVal val="#ppt_x"/>
                                          </p:val>
                                        </p:tav>
                                      </p:tavLst>
                                    </p:anim>
                                    <p:anim calcmode="lin" valueType="num">
                                      <p:cBhvr>
                                        <p:cTn id="22" dur="500" fill="hold"/>
                                        <p:tgtEl>
                                          <p:spTgt spid="16"/>
                                        </p:tgtEl>
                                        <p:attrNameLst>
                                          <p:attrName>ppt_y</p:attrName>
                                        </p:attrNameLst>
                                      </p:cBhvr>
                                      <p:tavLst>
                                        <p:tav tm="0">
                                          <p:val>
                                            <p:strVal val="#ppt_y-#ppt_h/2"/>
                                          </p:val>
                                        </p:tav>
                                        <p:tav tm="100000">
                                          <p:val>
                                            <p:strVal val="#ppt_y"/>
                                          </p:val>
                                        </p:tav>
                                      </p:tavLst>
                                    </p:anim>
                                    <p:anim calcmode="lin" valueType="num">
                                      <p:cBhvr>
                                        <p:cTn id="23" dur="500" fill="hold"/>
                                        <p:tgtEl>
                                          <p:spTgt spid="16"/>
                                        </p:tgtEl>
                                        <p:attrNameLst>
                                          <p:attrName>ppt_w</p:attrName>
                                        </p:attrNameLst>
                                      </p:cBhvr>
                                      <p:tavLst>
                                        <p:tav tm="0">
                                          <p:val>
                                            <p:strVal val="#ppt_w"/>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îSľíḍé"/>
          <p:cNvGrpSpPr/>
          <p:nvPr/>
        </p:nvGrpSpPr>
        <p:grpSpPr>
          <a:xfrm>
            <a:off x="2790621" y="2417137"/>
            <a:ext cx="6743189" cy="1774736"/>
            <a:chOff x="1835153" y="2146300"/>
            <a:chExt cx="8521693" cy="2242820"/>
          </a:xfrm>
          <a:solidFill>
            <a:schemeClr val="tx1">
              <a:lumMod val="65000"/>
              <a:lumOff val="35000"/>
            </a:schemeClr>
          </a:solidFill>
        </p:grpSpPr>
        <p:sp>
          <p:nvSpPr>
            <p:cNvPr id="17" name="iş1íḑè"/>
            <p:cNvSpPr/>
            <p:nvPr/>
          </p:nvSpPr>
          <p:spPr>
            <a:xfrm rot="2280706" flipV="1">
              <a:off x="9788808" y="3249867"/>
              <a:ext cx="568038" cy="1078759"/>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ïšḷîḑé"/>
            <p:cNvSpPr/>
            <p:nvPr/>
          </p:nvSpPr>
          <p:spPr>
            <a:xfrm rot="19319294">
              <a:off x="1835153" y="3249867"/>
              <a:ext cx="568038" cy="1078759"/>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ïṩḷíḋè"/>
            <p:cNvSpPr/>
            <p:nvPr/>
          </p:nvSpPr>
          <p:spPr>
            <a:xfrm flipV="1">
              <a:off x="3982305" y="2146300"/>
              <a:ext cx="2468607" cy="2242820"/>
            </a:xfrm>
            <a:prstGeom prst="parallelogram">
              <a:avLst>
                <a:gd name="adj" fmla="val 7802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ï$ḷíde"/>
            <p:cNvSpPr/>
            <p:nvPr/>
          </p:nvSpPr>
          <p:spPr>
            <a:xfrm>
              <a:off x="2229838" y="2146300"/>
              <a:ext cx="2468607" cy="2242820"/>
            </a:xfrm>
            <a:prstGeom prst="parallelogram">
              <a:avLst>
                <a:gd name="adj" fmla="val 7802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íşļíḍé"/>
            <p:cNvSpPr/>
            <p:nvPr/>
          </p:nvSpPr>
          <p:spPr>
            <a:xfrm flipV="1">
              <a:off x="7487239" y="2146300"/>
              <a:ext cx="2468607" cy="2242820"/>
            </a:xfrm>
            <a:prstGeom prst="parallelogram">
              <a:avLst>
                <a:gd name="adj" fmla="val 7802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iśḻîḋê"/>
            <p:cNvSpPr/>
            <p:nvPr/>
          </p:nvSpPr>
          <p:spPr>
            <a:xfrm>
              <a:off x="5734772" y="2146300"/>
              <a:ext cx="2468607" cy="2242820"/>
            </a:xfrm>
            <a:prstGeom prst="parallelogram">
              <a:avLst>
                <a:gd name="adj" fmla="val 7802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6" name="组合 25"/>
          <p:cNvGrpSpPr/>
          <p:nvPr/>
        </p:nvGrpSpPr>
        <p:grpSpPr>
          <a:xfrm>
            <a:off x="4707015" y="4409848"/>
            <a:ext cx="2948544" cy="1062407"/>
            <a:chOff x="1242587" y="2349127"/>
            <a:chExt cx="3383264" cy="1062407"/>
          </a:xfrm>
        </p:grpSpPr>
        <p:sp>
          <p:nvSpPr>
            <p:cNvPr id="27" name="文本框 26"/>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28" name="文本框 27"/>
            <p:cNvSpPr txBox="1"/>
            <p:nvPr/>
          </p:nvSpPr>
          <p:spPr>
            <a:xfrm>
              <a:off x="1242587" y="2687681"/>
              <a:ext cx="3383264"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a:t>
              </a:r>
              <a:r>
                <a:rPr lang="en-US" altLang="zh-CN" sz="1200" dirty="0" err="1" smtClean="0">
                  <a:solidFill>
                    <a:schemeClr val="tx1">
                      <a:lumMod val="50000"/>
                      <a:lumOff val="50000"/>
                    </a:schemeClr>
                  </a:solidFill>
                  <a:latin typeface="Century Gothic" panose="020B0502020202020204" pitchFamily="34" charset="0"/>
                  <a:ea typeface="+mj-ea"/>
                </a:rPr>
                <a:t>ilm</a:t>
              </a:r>
              <a:r>
                <a:rPr lang="en-US" altLang="zh-CN" sz="1200" dirty="0" smtClean="0">
                  <a:solidFill>
                    <a:schemeClr val="tx1">
                      <a:lumMod val="50000"/>
                      <a:lumOff val="50000"/>
                    </a:schemeClr>
                  </a:solidFill>
                  <a:latin typeface="Century Gothic" panose="020B0502020202020204" pitchFamily="34" charset="0"/>
                  <a:ea typeface="+mj-ea"/>
                </a:rPr>
                <a:t> </a:t>
              </a:r>
              <a:r>
                <a:rPr lang="en-US" altLang="zh-CN" sz="1200" dirty="0">
                  <a:solidFill>
                    <a:schemeClr val="tx1">
                      <a:lumMod val="50000"/>
                      <a:lumOff val="50000"/>
                    </a:schemeClr>
                  </a:solidFill>
                  <a:latin typeface="Century Gothic" panose="020B0502020202020204" pitchFamily="34" charset="0"/>
                  <a:ea typeface="+mj-ea"/>
                </a:rPr>
                <a:t>to be used in a wider 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29" name="组合 28"/>
          <p:cNvGrpSpPr/>
          <p:nvPr/>
        </p:nvGrpSpPr>
        <p:grpSpPr>
          <a:xfrm>
            <a:off x="1758471" y="4409848"/>
            <a:ext cx="2948544" cy="1062407"/>
            <a:chOff x="1242587" y="2349127"/>
            <a:chExt cx="3383264" cy="1062407"/>
          </a:xfrm>
        </p:grpSpPr>
        <p:sp>
          <p:nvSpPr>
            <p:cNvPr id="30" name="文本框 29"/>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1" name="文本框 30"/>
            <p:cNvSpPr txBox="1"/>
            <p:nvPr/>
          </p:nvSpPr>
          <p:spPr>
            <a:xfrm>
              <a:off x="1242587" y="2687681"/>
              <a:ext cx="3383264"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a:t>
              </a:r>
              <a:r>
                <a:rPr lang="en-US" altLang="zh-CN" sz="1200" dirty="0" err="1" smtClean="0">
                  <a:solidFill>
                    <a:schemeClr val="tx1">
                      <a:lumMod val="50000"/>
                      <a:lumOff val="50000"/>
                    </a:schemeClr>
                  </a:solidFill>
                  <a:latin typeface="Century Gothic" panose="020B0502020202020204" pitchFamily="34" charset="0"/>
                  <a:ea typeface="+mj-ea"/>
                </a:rPr>
                <a:t>ilm</a:t>
              </a:r>
              <a:r>
                <a:rPr lang="en-US" altLang="zh-CN" sz="1200" dirty="0" smtClean="0">
                  <a:solidFill>
                    <a:schemeClr val="tx1">
                      <a:lumMod val="50000"/>
                      <a:lumOff val="50000"/>
                    </a:schemeClr>
                  </a:solidFill>
                  <a:latin typeface="Century Gothic" panose="020B0502020202020204" pitchFamily="34" charset="0"/>
                  <a:ea typeface="+mj-ea"/>
                </a:rPr>
                <a:t> </a:t>
              </a:r>
              <a:r>
                <a:rPr lang="en-US" altLang="zh-CN" sz="1200" dirty="0">
                  <a:solidFill>
                    <a:schemeClr val="tx1">
                      <a:lumMod val="50000"/>
                      <a:lumOff val="50000"/>
                    </a:schemeClr>
                  </a:solidFill>
                  <a:latin typeface="Century Gothic" panose="020B0502020202020204" pitchFamily="34" charset="0"/>
                  <a:ea typeface="+mj-ea"/>
                </a:rPr>
                <a:t>to be used in a wider 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32" name="组合 31"/>
          <p:cNvGrpSpPr/>
          <p:nvPr/>
        </p:nvGrpSpPr>
        <p:grpSpPr>
          <a:xfrm>
            <a:off x="7655559" y="4409848"/>
            <a:ext cx="2948544" cy="1062407"/>
            <a:chOff x="1242587" y="2349127"/>
            <a:chExt cx="3383264" cy="1062407"/>
          </a:xfrm>
        </p:grpSpPr>
        <p:sp>
          <p:nvSpPr>
            <p:cNvPr id="33" name="文本框 32"/>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4" name="文本框 33"/>
            <p:cNvSpPr txBox="1"/>
            <p:nvPr/>
          </p:nvSpPr>
          <p:spPr>
            <a:xfrm>
              <a:off x="1242587" y="2687681"/>
              <a:ext cx="3383264"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a:t>
              </a:r>
              <a:r>
                <a:rPr lang="en-US" altLang="zh-CN" sz="1200" dirty="0" err="1" smtClean="0">
                  <a:solidFill>
                    <a:schemeClr val="tx1">
                      <a:lumMod val="50000"/>
                      <a:lumOff val="50000"/>
                    </a:schemeClr>
                  </a:solidFill>
                  <a:latin typeface="Century Gothic" panose="020B0502020202020204" pitchFamily="34" charset="0"/>
                  <a:ea typeface="+mj-ea"/>
                </a:rPr>
                <a:t>ilm</a:t>
              </a:r>
              <a:r>
                <a:rPr lang="en-US" altLang="zh-CN" sz="1200" dirty="0" smtClean="0">
                  <a:solidFill>
                    <a:schemeClr val="tx1">
                      <a:lumMod val="50000"/>
                      <a:lumOff val="50000"/>
                    </a:schemeClr>
                  </a:solidFill>
                  <a:latin typeface="Century Gothic" panose="020B0502020202020204" pitchFamily="34" charset="0"/>
                  <a:ea typeface="+mj-ea"/>
                </a:rPr>
                <a:t> </a:t>
              </a:r>
              <a:r>
                <a:rPr lang="en-US" altLang="zh-CN" sz="1200" dirty="0">
                  <a:solidFill>
                    <a:schemeClr val="tx1">
                      <a:lumMod val="50000"/>
                      <a:lumOff val="50000"/>
                    </a:schemeClr>
                  </a:solidFill>
                  <a:latin typeface="Century Gothic" panose="020B0502020202020204" pitchFamily="34" charset="0"/>
                  <a:ea typeface="+mj-ea"/>
                </a:rPr>
                <a:t>to be used in a wider 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35" name="组合 34"/>
          <p:cNvGrpSpPr/>
          <p:nvPr/>
        </p:nvGrpSpPr>
        <p:grpSpPr>
          <a:xfrm>
            <a:off x="3291438" y="1265904"/>
            <a:ext cx="2948544" cy="1062407"/>
            <a:chOff x="1242587" y="2349127"/>
            <a:chExt cx="3383264" cy="1062407"/>
          </a:xfrm>
        </p:grpSpPr>
        <p:sp>
          <p:nvSpPr>
            <p:cNvPr id="36" name="文本框 35"/>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37" name="文本框 36"/>
            <p:cNvSpPr txBox="1"/>
            <p:nvPr/>
          </p:nvSpPr>
          <p:spPr>
            <a:xfrm>
              <a:off x="1242587" y="2687681"/>
              <a:ext cx="3383264"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a:t>
              </a:r>
              <a:r>
                <a:rPr lang="en-US" altLang="zh-CN" sz="1200" dirty="0" err="1" smtClean="0">
                  <a:solidFill>
                    <a:schemeClr val="tx1">
                      <a:lumMod val="50000"/>
                      <a:lumOff val="50000"/>
                    </a:schemeClr>
                  </a:solidFill>
                  <a:latin typeface="Century Gothic" panose="020B0502020202020204" pitchFamily="34" charset="0"/>
                  <a:ea typeface="+mj-ea"/>
                </a:rPr>
                <a:t>ilm</a:t>
              </a:r>
              <a:r>
                <a:rPr lang="en-US" altLang="zh-CN" sz="1200" dirty="0" smtClean="0">
                  <a:solidFill>
                    <a:schemeClr val="tx1">
                      <a:lumMod val="50000"/>
                      <a:lumOff val="50000"/>
                    </a:schemeClr>
                  </a:solidFill>
                  <a:latin typeface="Century Gothic" panose="020B0502020202020204" pitchFamily="34" charset="0"/>
                  <a:ea typeface="+mj-ea"/>
                </a:rPr>
                <a:t> </a:t>
              </a:r>
              <a:r>
                <a:rPr lang="en-US" altLang="zh-CN" sz="1200" dirty="0">
                  <a:solidFill>
                    <a:schemeClr val="tx1">
                      <a:lumMod val="50000"/>
                      <a:lumOff val="50000"/>
                    </a:schemeClr>
                  </a:solidFill>
                  <a:latin typeface="Century Gothic" panose="020B0502020202020204" pitchFamily="34" charset="0"/>
                  <a:ea typeface="+mj-ea"/>
                </a:rPr>
                <a:t>to be used in a wider field</a:t>
              </a:r>
              <a:endParaRPr lang="en-US" altLang="zh-CN" sz="1200" dirty="0">
                <a:solidFill>
                  <a:schemeClr val="tx1">
                    <a:lumMod val="50000"/>
                    <a:lumOff val="50000"/>
                  </a:schemeClr>
                </a:solidFill>
                <a:latin typeface="Century Gothic" panose="020B0502020202020204" pitchFamily="34" charset="0"/>
                <a:ea typeface="+mj-ea"/>
              </a:endParaRPr>
            </a:p>
          </p:txBody>
        </p:sp>
      </p:grpSp>
      <p:grpSp>
        <p:nvGrpSpPr>
          <p:cNvPr id="38" name="组合 37"/>
          <p:cNvGrpSpPr/>
          <p:nvPr/>
        </p:nvGrpSpPr>
        <p:grpSpPr>
          <a:xfrm>
            <a:off x="6085711" y="1265904"/>
            <a:ext cx="2948544" cy="1062407"/>
            <a:chOff x="1242587" y="2349127"/>
            <a:chExt cx="3383264" cy="1062407"/>
          </a:xfrm>
        </p:grpSpPr>
        <p:sp>
          <p:nvSpPr>
            <p:cNvPr id="39" name="文本框 38"/>
            <p:cNvSpPr txBox="1"/>
            <p:nvPr/>
          </p:nvSpPr>
          <p:spPr>
            <a:xfrm>
              <a:off x="1867328" y="2349127"/>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smtClean="0">
                  <a:solidFill>
                    <a:schemeClr val="tx1">
                      <a:lumMod val="75000"/>
                      <a:lumOff val="25000"/>
                    </a:schemeClr>
                  </a:solidFill>
                  <a:latin typeface="Century Gothic" panose="020B0502020202020204" pitchFamily="34" charset="0"/>
                </a:rPr>
                <a:t>标题文字添加</a:t>
              </a:r>
              <a:endParaRPr lang="zh-CN" altLang="en-US" b="1" dirty="0">
                <a:solidFill>
                  <a:schemeClr val="tx1">
                    <a:lumMod val="75000"/>
                    <a:lumOff val="25000"/>
                  </a:schemeClr>
                </a:solidFill>
                <a:latin typeface="Century Gothic" panose="020B0502020202020204" pitchFamily="34" charset="0"/>
              </a:endParaRPr>
            </a:p>
          </p:txBody>
        </p:sp>
        <p:sp>
          <p:nvSpPr>
            <p:cNvPr id="40" name="文本框 39"/>
            <p:cNvSpPr txBox="1"/>
            <p:nvPr/>
          </p:nvSpPr>
          <p:spPr>
            <a:xfrm>
              <a:off x="1242587" y="2687681"/>
              <a:ext cx="3383264" cy="723853"/>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a:t>
              </a:r>
              <a:r>
                <a:rPr lang="en-US" altLang="zh-CN" sz="1200" dirty="0" err="1" smtClean="0">
                  <a:solidFill>
                    <a:schemeClr val="tx1">
                      <a:lumMod val="50000"/>
                      <a:lumOff val="50000"/>
                    </a:schemeClr>
                  </a:solidFill>
                  <a:latin typeface="Century Gothic" panose="020B0502020202020204" pitchFamily="34" charset="0"/>
                  <a:ea typeface="+mj-ea"/>
                </a:rPr>
                <a:t>ilm</a:t>
              </a:r>
              <a:r>
                <a:rPr lang="en-US" altLang="zh-CN" sz="1200" dirty="0" smtClean="0">
                  <a:solidFill>
                    <a:schemeClr val="tx1">
                      <a:lumMod val="50000"/>
                      <a:lumOff val="50000"/>
                    </a:schemeClr>
                  </a:solidFill>
                  <a:latin typeface="Century Gothic" panose="020B0502020202020204" pitchFamily="34" charset="0"/>
                  <a:ea typeface="+mj-ea"/>
                </a:rPr>
                <a:t> </a:t>
              </a:r>
              <a:r>
                <a:rPr lang="en-US" altLang="zh-CN" sz="1200" dirty="0">
                  <a:solidFill>
                    <a:schemeClr val="tx1">
                      <a:lumMod val="50000"/>
                      <a:lumOff val="50000"/>
                    </a:schemeClr>
                  </a:solidFill>
                  <a:latin typeface="Century Gothic" panose="020B0502020202020204" pitchFamily="34" charset="0"/>
                  <a:ea typeface="+mj-ea"/>
                </a:rPr>
                <a:t>to be used in a wider field</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1000"/>
                                        <p:tgtEl>
                                          <p:spTgt spid="38"/>
                                        </p:tgtEl>
                                      </p:cBhvr>
                                    </p:animEffect>
                                    <p:anim calcmode="lin" valueType="num">
                                      <p:cBhvr>
                                        <p:cTn id="19" dur="1000" fill="hold"/>
                                        <p:tgtEl>
                                          <p:spTgt spid="38"/>
                                        </p:tgtEl>
                                        <p:attrNameLst>
                                          <p:attrName>ppt_x</p:attrName>
                                        </p:attrNameLst>
                                      </p:cBhvr>
                                      <p:tavLst>
                                        <p:tav tm="0">
                                          <p:val>
                                            <p:strVal val="#ppt_x"/>
                                          </p:val>
                                        </p:tav>
                                        <p:tav tm="100000">
                                          <p:val>
                                            <p:strVal val="#ppt_x"/>
                                          </p:val>
                                        </p:tav>
                                      </p:tavLst>
                                    </p:anim>
                                    <p:anim calcmode="lin" valueType="num">
                                      <p:cBhvr>
                                        <p:cTn id="20" dur="1000" fill="hold"/>
                                        <p:tgtEl>
                                          <p:spTgt spid="3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anim calcmode="lin" valueType="num">
                                      <p:cBhvr>
                                        <p:cTn id="24" dur="1000" fill="hold"/>
                                        <p:tgtEl>
                                          <p:spTgt spid="29"/>
                                        </p:tgtEl>
                                        <p:attrNameLst>
                                          <p:attrName>ppt_x</p:attrName>
                                        </p:attrNameLst>
                                      </p:cBhvr>
                                      <p:tavLst>
                                        <p:tav tm="0">
                                          <p:val>
                                            <p:strVal val="#ppt_x"/>
                                          </p:val>
                                        </p:tav>
                                        <p:tav tm="100000">
                                          <p:val>
                                            <p:strVal val="#ppt_x"/>
                                          </p:val>
                                        </p:tav>
                                      </p:tavLst>
                                    </p:anim>
                                    <p:anim calcmode="lin" valueType="num">
                                      <p:cBhvr>
                                        <p:cTn id="25" dur="1000" fill="hold"/>
                                        <p:tgtEl>
                                          <p:spTgt spid="29"/>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478190" y="1467006"/>
            <a:ext cx="2680784" cy="4185608"/>
            <a:chOff x="1233715" y="1742596"/>
            <a:chExt cx="2680784" cy="4185608"/>
          </a:xfrm>
        </p:grpSpPr>
        <p:sp>
          <p:nvSpPr>
            <p:cNvPr id="21" name="Rectangle: Rounded Corners 41"/>
            <p:cNvSpPr/>
            <p:nvPr/>
          </p:nvSpPr>
          <p:spPr>
            <a:xfrm>
              <a:off x="1233715" y="1742596"/>
              <a:ext cx="2680784" cy="4185608"/>
            </a:xfrm>
            <a:prstGeom prst="roundRect">
              <a:avLst>
                <a:gd name="adj" fmla="val 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Rectangle 15"/>
            <p:cNvSpPr/>
            <p:nvPr/>
          </p:nvSpPr>
          <p:spPr bwMode="auto">
            <a:xfrm>
              <a:off x="1362335"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smtClean="0">
                  <a:solidFill>
                    <a:schemeClr val="accent5"/>
                  </a:solidFill>
                </a:rPr>
                <a:t>行业前景</a:t>
              </a:r>
              <a:endParaRPr lang="zh-CN" altLang="en-US" sz="1600" dirty="0">
                <a:solidFill>
                  <a:schemeClr val="accent5"/>
                </a:solidFill>
              </a:endParaRPr>
            </a:p>
          </p:txBody>
        </p:sp>
        <p:sp>
          <p:nvSpPr>
            <p:cNvPr id="23" name="Freeform: Shape 49"/>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p>
          </p:txBody>
        </p:sp>
        <p:sp>
          <p:nvSpPr>
            <p:cNvPr id="24" name="矩形 23"/>
            <p:cNvSpPr/>
            <p:nvPr/>
          </p:nvSpPr>
          <p:spPr>
            <a:xfrm>
              <a:off x="1455852"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endParaRPr lang="zh-CN" altLang="en-US" sz="1400" dirty="0">
                <a:solidFill>
                  <a:schemeClr val="bg1"/>
                </a:solidFill>
              </a:endParaRPr>
            </a:p>
          </p:txBody>
        </p:sp>
      </p:grpSp>
      <p:grpSp>
        <p:nvGrpSpPr>
          <p:cNvPr id="25" name="组合 24"/>
          <p:cNvGrpSpPr/>
          <p:nvPr/>
        </p:nvGrpSpPr>
        <p:grpSpPr>
          <a:xfrm>
            <a:off x="4971802" y="1467006"/>
            <a:ext cx="2680784" cy="4185608"/>
            <a:chOff x="4727327" y="1742596"/>
            <a:chExt cx="2680784" cy="4185608"/>
          </a:xfrm>
        </p:grpSpPr>
        <p:sp>
          <p:nvSpPr>
            <p:cNvPr id="26" name="Rectangle: Rounded Corners 53"/>
            <p:cNvSpPr/>
            <p:nvPr/>
          </p:nvSpPr>
          <p:spPr>
            <a:xfrm>
              <a:off x="4727327" y="1742596"/>
              <a:ext cx="2680784" cy="4185608"/>
            </a:xfrm>
            <a:prstGeom prst="roundRect">
              <a:avLst>
                <a:gd name="adj" fmla="val 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7" name="Freeform: Shape 50"/>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p>
          </p:txBody>
        </p:sp>
        <p:sp>
          <p:nvSpPr>
            <p:cNvPr id="2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endParaRPr lang="zh-CN" altLang="en-US" sz="1600" dirty="0">
                <a:solidFill>
                  <a:schemeClr val="accent5"/>
                </a:solidFill>
              </a:endParaRPr>
            </a:p>
          </p:txBody>
        </p:sp>
        <p:sp>
          <p:nvSpPr>
            <p:cNvPr id="29" name="矩形 28"/>
            <p:cNvSpPr/>
            <p:nvPr/>
          </p:nvSpPr>
          <p:spPr>
            <a:xfrm>
              <a:off x="4949464"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endParaRPr lang="zh-CN" altLang="en-US" sz="1400" dirty="0">
                <a:solidFill>
                  <a:schemeClr val="bg1"/>
                </a:solidFill>
              </a:endParaRPr>
            </a:p>
          </p:txBody>
        </p:sp>
      </p:grpSp>
      <p:grpSp>
        <p:nvGrpSpPr>
          <p:cNvPr id="30" name="组合 29"/>
          <p:cNvGrpSpPr/>
          <p:nvPr/>
        </p:nvGrpSpPr>
        <p:grpSpPr>
          <a:xfrm>
            <a:off x="8521978" y="1467006"/>
            <a:ext cx="2680784" cy="4185608"/>
            <a:chOff x="8277503" y="1742596"/>
            <a:chExt cx="2680784" cy="4185608"/>
          </a:xfrm>
        </p:grpSpPr>
        <p:sp>
          <p:nvSpPr>
            <p:cNvPr id="31" name="Rectangle: Rounded Corners 60"/>
            <p:cNvSpPr/>
            <p:nvPr/>
          </p:nvSpPr>
          <p:spPr>
            <a:xfrm>
              <a:off x="8277503" y="1742596"/>
              <a:ext cx="2680784" cy="4185608"/>
            </a:xfrm>
            <a:prstGeom prst="roundRect">
              <a:avLst>
                <a:gd name="adj" fmla="val 5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Freeform: Shape 48"/>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p>
          </p:txBody>
        </p:sp>
        <p:sp>
          <p:nvSpPr>
            <p:cNvPr id="33"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endParaRPr lang="zh-CN" altLang="en-US" sz="1600" dirty="0">
                <a:solidFill>
                  <a:schemeClr val="accent5"/>
                </a:solidFill>
              </a:endParaRPr>
            </a:p>
          </p:txBody>
        </p:sp>
        <p:sp>
          <p:nvSpPr>
            <p:cNvPr id="34" name="矩形 33"/>
            <p:cNvSpPr/>
            <p:nvPr/>
          </p:nvSpPr>
          <p:spPr>
            <a:xfrm>
              <a:off x="8516458"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endParaRPr lang="zh-CN" altLang="en-US" sz="1400" dirty="0">
                <a:solidFill>
                  <a:schemeClr val="bg1"/>
                </a:solidFill>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10" dur="1000" fill="hold"/>
                                        <p:tgtEl>
                                          <p:spTgt spid="2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0"/>
                                        </p:tgtEl>
                                      </p:cBhvr>
                                    </p:animEffect>
                                  </p:childTnLst>
                                </p:cTn>
                              </p:par>
                              <p:par>
                                <p:cTn id="15" presetID="2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decel="50000" fill="hold">
                                          <p:stCondLst>
                                            <p:cond delay="0"/>
                                          </p:stCondLst>
                                        </p:cTn>
                                        <p:tgtEl>
                                          <p:spTgt spid="2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2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25"/>
                                        </p:tgtEl>
                                        <p:attrNameLst>
                                          <p:attrName>ppt_w</p:attrName>
                                        </p:attrNameLst>
                                      </p:cBhvr>
                                      <p:tavLst>
                                        <p:tav tm="0">
                                          <p:val>
                                            <p:strVal val="#ppt_w*.05"/>
                                          </p:val>
                                        </p:tav>
                                        <p:tav tm="100000">
                                          <p:val>
                                            <p:strVal val="#ppt_w"/>
                                          </p:val>
                                        </p:tav>
                                      </p:tavLst>
                                    </p:anim>
                                    <p:anim calcmode="lin" valueType="num">
                                      <p:cBhvr>
                                        <p:cTn id="20" dur="1000" fill="hold"/>
                                        <p:tgtEl>
                                          <p:spTgt spid="2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2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2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2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25"/>
                                        </p:tgtEl>
                                      </p:cBhvr>
                                    </p:animEffect>
                                  </p:childTnLst>
                                </p:cTn>
                              </p:par>
                              <p:par>
                                <p:cTn id="25" presetID="25" presetClass="entr" presetSubtype="0" fill="hold" nodeType="withEffect">
                                  <p:stCondLst>
                                    <p:cond delay="50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30" dur="1000" fill="hold"/>
                                        <p:tgtEl>
                                          <p:spTgt spid="3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pic>
        <p:nvPicPr>
          <p:cNvPr id="22" name="图片 21" descr="595e716563d9d"/>
          <p:cNvPicPr>
            <a:picLocks noChangeAspect="1"/>
          </p:cNvPicPr>
          <p:nvPr/>
        </p:nvPicPr>
        <p:blipFill>
          <a:blip r:embed="rId1" cstate="print"/>
          <a:srcRect l="71694" t="39983" r="4349" b="41238"/>
          <a:stretch>
            <a:fillRect/>
          </a:stretch>
        </p:blipFill>
        <p:spPr>
          <a:xfrm>
            <a:off x="9797415" y="5229225"/>
            <a:ext cx="1678940" cy="1975485"/>
          </a:xfrm>
          <a:prstGeom prst="rect">
            <a:avLst/>
          </a:prstGeom>
        </p:spPr>
      </p:pic>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95e716563d9d"/>
          <p:cNvPicPr>
            <a:picLocks noChangeAspect="1"/>
          </p:cNvPicPr>
          <p:nvPr/>
        </p:nvPicPr>
        <p:blipFill>
          <a:blip r:embed="rId2" cstate="print"/>
          <a:srcRect t="41595" r="41369"/>
          <a:stretch>
            <a:fillRect/>
          </a:stretch>
        </p:blipFill>
        <p:spPr>
          <a:xfrm>
            <a:off x="296545" y="-657860"/>
            <a:ext cx="4033520" cy="6029960"/>
          </a:xfrm>
          <a:prstGeom prst="rect">
            <a:avLst/>
          </a:prstGeom>
        </p:spPr>
      </p:pic>
      <p:pic>
        <p:nvPicPr>
          <p:cNvPr id="10" name="图片 9" descr="595e716563d9d"/>
          <p:cNvPicPr>
            <a:picLocks noChangeAspect="1"/>
          </p:cNvPicPr>
          <p:nvPr/>
        </p:nvPicPr>
        <p:blipFill>
          <a:blip r:embed="rId1" cstate="print"/>
          <a:srcRect l="53863" b="60506"/>
          <a:stretch>
            <a:fillRect/>
          </a:stretch>
        </p:blipFill>
        <p:spPr>
          <a:xfrm>
            <a:off x="8634095" y="1333500"/>
            <a:ext cx="3233420" cy="4154805"/>
          </a:xfrm>
          <a:prstGeom prst="rect">
            <a:avLst/>
          </a:prstGeom>
        </p:spPr>
      </p:pic>
      <p:sp>
        <p:nvSpPr>
          <p:cNvPr id="11" name="矩形 10"/>
          <p:cNvSpPr/>
          <p:nvPr/>
        </p:nvSpPr>
        <p:spPr>
          <a:xfrm>
            <a:off x="6528435" y="1181100"/>
            <a:ext cx="643255" cy="1895475"/>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562600" y="1668780"/>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421505" y="2129790"/>
            <a:ext cx="1013460" cy="2440305"/>
          </a:xfrm>
          <a:prstGeom prst="rect">
            <a:avLst/>
          </a:prstGeom>
          <a:noFill/>
        </p:spPr>
        <p:txBody>
          <a:bodyPr vert="eaVert" wrap="square" rtlCol="0">
            <a:spAutoFit/>
          </a:bodyPr>
          <a:lstStyle/>
          <a:p>
            <a:pPr algn="just">
              <a:lnSpc>
                <a:spcPct val="150000"/>
              </a:lnSpc>
            </a:pPr>
            <a:r>
              <a:rPr lang="zh-CN" altLang="en-US" sz="1200" dirty="0">
                <a:solidFill>
                  <a:srgbClr val="424B50"/>
                </a:solidFill>
                <a:latin typeface="华文新魏" panose="02010800040101010101" charset="-122"/>
                <a:ea typeface="华文新魏" panose="02010800040101010101" charset="-122"/>
                <a:sym typeface="+mn-ea"/>
              </a:rPr>
              <a:t>您的内容打在这里，或者通过复制您的文本后，在此框中选择粘贴，并选择只保留文字</a:t>
            </a:r>
            <a:endParaRPr lang="zh-CN" altLang="en-US" sz="1200" dirty="0">
              <a:solidFill>
                <a:srgbClr val="424B50"/>
              </a:solidFill>
              <a:latin typeface="华文新魏" panose="02010800040101010101" charset="-122"/>
              <a:ea typeface="华文新魏" panose="02010800040101010101" charset="-122"/>
              <a:sym typeface="+mn-ea"/>
            </a:endParaRPr>
          </a:p>
        </p:txBody>
      </p:sp>
      <p:cxnSp>
        <p:nvCxnSpPr>
          <p:cNvPr id="18" name="直接连接符 17"/>
          <p:cNvCxnSpPr/>
          <p:nvPr/>
        </p:nvCxnSpPr>
        <p:spPr>
          <a:xfrm>
            <a:off x="5434330" y="1924685"/>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pic>
        <p:nvPicPr>
          <p:cNvPr id="20" name="图片 19" descr="8dd6d1a1c7187e7ef72c82c15cccbff9"/>
          <p:cNvPicPr>
            <a:picLocks noChangeAspect="1"/>
          </p:cNvPicPr>
          <p:nvPr/>
        </p:nvPicPr>
        <p:blipFill>
          <a:blip r:embed="rId3"/>
          <a:srcRect t="64810"/>
          <a:stretch>
            <a:fillRect/>
          </a:stretch>
        </p:blipFill>
        <p:spPr>
          <a:xfrm>
            <a:off x="981075" y="4272280"/>
            <a:ext cx="6350000" cy="2749550"/>
          </a:xfrm>
          <a:prstGeom prst="rect">
            <a:avLst/>
          </a:prstGeom>
        </p:spPr>
      </p:pic>
      <p:pic>
        <p:nvPicPr>
          <p:cNvPr id="21" name="图片 20" descr="8dd6d1a1c7187e7ef72c82c15cccbff9"/>
          <p:cNvPicPr>
            <a:picLocks noChangeAspect="1"/>
          </p:cNvPicPr>
          <p:nvPr/>
        </p:nvPicPr>
        <p:blipFill>
          <a:blip r:embed="rId3"/>
          <a:srcRect l="-415" t="14515" r="415" b="43882"/>
          <a:stretch>
            <a:fillRect/>
          </a:stretch>
        </p:blipFill>
        <p:spPr>
          <a:xfrm>
            <a:off x="5263515" y="3963035"/>
            <a:ext cx="4932680" cy="2525395"/>
          </a:xfrm>
          <a:prstGeom prst="rect">
            <a:avLst/>
          </a:prstGeom>
        </p:spPr>
      </p:pic>
      <p:sp>
        <p:nvSpPr>
          <p:cNvPr id="2" name="文本框 1"/>
          <p:cNvSpPr txBox="1"/>
          <p:nvPr/>
        </p:nvSpPr>
        <p:spPr>
          <a:xfrm>
            <a:off x="6440805" y="1261110"/>
            <a:ext cx="798195" cy="1920240"/>
          </a:xfrm>
          <a:prstGeom prst="rect">
            <a:avLst/>
          </a:prstGeom>
          <a:noFill/>
        </p:spPr>
        <p:txBody>
          <a:bodyPr vert="eaVert" wrap="square" rtlCol="0">
            <a:spAutoFit/>
          </a:bodyPr>
          <a:lstStyle/>
          <a:p>
            <a:r>
              <a:rPr lang="zh-CN" altLang="en-US" sz="4000">
                <a:latin typeface="华文新魏" panose="02010800040101010101" charset="-122"/>
                <a:ea typeface="华文新魏" panose="02010800040101010101" charset="-122"/>
              </a:rPr>
              <a:t>第三章</a:t>
            </a:r>
            <a:endParaRPr lang="zh-CN" altLang="en-US" sz="4000">
              <a:latin typeface="华文新魏" panose="02010800040101010101" charset="-122"/>
              <a:ea typeface="华文新魏" panose="02010800040101010101" charset="-122"/>
            </a:endParaRPr>
          </a:p>
        </p:txBody>
      </p:sp>
      <p:sp>
        <p:nvSpPr>
          <p:cNvPr id="4" name="文本框 3"/>
          <p:cNvSpPr txBox="1"/>
          <p:nvPr/>
        </p:nvSpPr>
        <p:spPr>
          <a:xfrm>
            <a:off x="5704840" y="1844040"/>
            <a:ext cx="644525" cy="2778760"/>
          </a:xfrm>
          <a:prstGeom prst="rect">
            <a:avLst/>
          </a:prstGeom>
          <a:noFill/>
        </p:spPr>
        <p:txBody>
          <a:bodyPr vert="eaVert" wrap="square" rtlCol="0">
            <a:spAutoFit/>
          </a:bodyPr>
          <a:lstStyle/>
          <a:p>
            <a:r>
              <a:rPr lang="zh-CN" altLang="en-US" sz="3000">
                <a:latin typeface="华文新魏" panose="02010800040101010101" charset="-122"/>
                <a:ea typeface="华文新魏" panose="02010800040101010101" charset="-122"/>
              </a:rPr>
              <a:t>工作存在不足</a:t>
            </a:r>
            <a:endParaRPr lang="zh-CN" altLang="en-US" sz="3000">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flipV="1">
            <a:off x="1893357" y="3189974"/>
            <a:ext cx="1905000" cy="1263650"/>
          </a:xfrm>
          <a:custGeom>
            <a:avLst/>
            <a:gdLst/>
            <a:ahLst/>
            <a:cxnLst/>
            <a:rect l="l" t="t" r="r" b="b"/>
            <a:pathLst>
              <a:path w="621184" h="412091">
                <a:moveTo>
                  <a:pt x="309039" y="0"/>
                </a:moveTo>
                <a:cubicBezTo>
                  <a:pt x="309558" y="0"/>
                  <a:pt x="310077" y="6"/>
                  <a:pt x="310593" y="149"/>
                </a:cubicBezTo>
                <a:cubicBezTo>
                  <a:pt x="330872" y="-390"/>
                  <a:pt x="351283" y="7145"/>
                  <a:pt x="366760" y="22622"/>
                </a:cubicBezTo>
                <a:lnTo>
                  <a:pt x="621184" y="277046"/>
                </a:lnTo>
                <a:cubicBezTo>
                  <a:pt x="651347" y="307208"/>
                  <a:pt x="651347" y="356112"/>
                  <a:pt x="621184" y="386274"/>
                </a:cubicBezTo>
                <a:lnTo>
                  <a:pt x="620186" y="387272"/>
                </a:lnTo>
                <a:cubicBezTo>
                  <a:pt x="602361" y="402896"/>
                  <a:pt x="578955" y="412091"/>
                  <a:pt x="553401" y="412091"/>
                </a:cubicBezTo>
                <a:lnTo>
                  <a:pt x="67784" y="412091"/>
                </a:lnTo>
                <a:cubicBezTo>
                  <a:pt x="42230" y="412091"/>
                  <a:pt x="18824" y="402896"/>
                  <a:pt x="998" y="387273"/>
                </a:cubicBezTo>
                <a:lnTo>
                  <a:pt x="0" y="386275"/>
                </a:lnTo>
                <a:cubicBezTo>
                  <a:pt x="-30162" y="356112"/>
                  <a:pt x="-30162" y="307209"/>
                  <a:pt x="0" y="277047"/>
                </a:cubicBezTo>
                <a:lnTo>
                  <a:pt x="254425" y="22622"/>
                </a:lnTo>
                <a:cubicBezTo>
                  <a:pt x="269506" y="7541"/>
                  <a:pt x="289273" y="0"/>
                  <a:pt x="30903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dirty="0">
              <a:solidFill>
                <a:schemeClr val="bg2">
                  <a:lumMod val="25000"/>
                </a:schemeClr>
              </a:solidFill>
              <a:cs typeface="+mn-ea"/>
              <a:sym typeface="+mn-lt"/>
            </a:endParaRPr>
          </a:p>
        </p:txBody>
      </p:sp>
      <p:sp>
        <p:nvSpPr>
          <p:cNvPr id="3" name="KSO_Shape"/>
          <p:cNvSpPr/>
          <p:nvPr/>
        </p:nvSpPr>
        <p:spPr>
          <a:xfrm>
            <a:off x="3721303" y="3189974"/>
            <a:ext cx="1905000" cy="1263650"/>
          </a:xfrm>
          <a:custGeom>
            <a:avLst/>
            <a:gdLst/>
            <a:ahLst/>
            <a:cxnLst/>
            <a:rect l="l" t="t" r="r" b="b"/>
            <a:pathLst>
              <a:path w="621184" h="412091">
                <a:moveTo>
                  <a:pt x="309039" y="0"/>
                </a:moveTo>
                <a:cubicBezTo>
                  <a:pt x="309558" y="0"/>
                  <a:pt x="310077" y="6"/>
                  <a:pt x="310593" y="149"/>
                </a:cubicBezTo>
                <a:cubicBezTo>
                  <a:pt x="330872" y="-390"/>
                  <a:pt x="351283" y="7145"/>
                  <a:pt x="366760" y="22622"/>
                </a:cubicBezTo>
                <a:lnTo>
                  <a:pt x="621184" y="277046"/>
                </a:lnTo>
                <a:cubicBezTo>
                  <a:pt x="651347" y="307208"/>
                  <a:pt x="651347" y="356112"/>
                  <a:pt x="621184" y="386274"/>
                </a:cubicBezTo>
                <a:lnTo>
                  <a:pt x="620186" y="387272"/>
                </a:lnTo>
                <a:cubicBezTo>
                  <a:pt x="602361" y="402896"/>
                  <a:pt x="578955" y="412091"/>
                  <a:pt x="553401" y="412091"/>
                </a:cubicBezTo>
                <a:lnTo>
                  <a:pt x="67784" y="412091"/>
                </a:lnTo>
                <a:cubicBezTo>
                  <a:pt x="42230" y="412091"/>
                  <a:pt x="18824" y="402896"/>
                  <a:pt x="998" y="387273"/>
                </a:cubicBezTo>
                <a:lnTo>
                  <a:pt x="0" y="386275"/>
                </a:lnTo>
                <a:cubicBezTo>
                  <a:pt x="-30162" y="356112"/>
                  <a:pt x="-30162" y="307209"/>
                  <a:pt x="0" y="277047"/>
                </a:cubicBezTo>
                <a:lnTo>
                  <a:pt x="254425" y="22622"/>
                </a:lnTo>
                <a:cubicBezTo>
                  <a:pt x="269506" y="7541"/>
                  <a:pt x="289273" y="0"/>
                  <a:pt x="30903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chemeClr val="bg2">
                  <a:lumMod val="25000"/>
                </a:schemeClr>
              </a:solidFill>
              <a:cs typeface="+mn-ea"/>
              <a:sym typeface="+mn-lt"/>
            </a:endParaRPr>
          </a:p>
        </p:txBody>
      </p:sp>
      <p:sp>
        <p:nvSpPr>
          <p:cNvPr id="4" name="文本框 3"/>
          <p:cNvSpPr txBox="1"/>
          <p:nvPr/>
        </p:nvSpPr>
        <p:spPr>
          <a:xfrm>
            <a:off x="3622034" y="4977878"/>
            <a:ext cx="2260973" cy="491994"/>
          </a:xfrm>
          <a:prstGeom prst="rect">
            <a:avLst/>
          </a:prstGeom>
          <a:noFill/>
        </p:spPr>
        <p:txBody>
          <a:bodyPr wrap="square" rtlCol="0">
            <a:spAutoFit/>
          </a:bodyPr>
          <a:lstStyle/>
          <a:p>
            <a:pPr algn="ctr">
              <a:lnSpc>
                <a:spcPct val="130000"/>
              </a:lnSpc>
            </a:pPr>
            <a:r>
              <a:rPr lang="zh-CN" altLang="en-US" sz="1050" dirty="0">
                <a:solidFill>
                  <a:schemeClr val="bg2">
                    <a:lumMod val="25000"/>
                  </a:schemeClr>
                </a:solidFill>
                <a:cs typeface="+mn-ea"/>
                <a:sym typeface="+mn-lt"/>
              </a:rPr>
              <a:t>请在此添加文字说明。请在此添加文字说明。请在此添加文字说明</a:t>
            </a:r>
            <a:endParaRPr lang="en-US" altLang="zh-CN" sz="1050" dirty="0">
              <a:solidFill>
                <a:schemeClr val="bg2">
                  <a:lumMod val="25000"/>
                </a:schemeClr>
              </a:solidFill>
              <a:cs typeface="+mn-ea"/>
              <a:sym typeface="+mn-lt"/>
            </a:endParaRPr>
          </a:p>
        </p:txBody>
      </p:sp>
      <p:sp>
        <p:nvSpPr>
          <p:cNvPr id="5" name="文本框 3"/>
          <p:cNvSpPr txBox="1"/>
          <p:nvPr/>
        </p:nvSpPr>
        <p:spPr>
          <a:xfrm>
            <a:off x="3888973" y="4628078"/>
            <a:ext cx="156966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rgbClr val="424B50"/>
                </a:solidFill>
                <a:cs typeface="+mn-ea"/>
                <a:sym typeface="+mn-lt"/>
              </a:rPr>
              <a:t>此处添加标题</a:t>
            </a:r>
            <a:endParaRPr lang="zh-CN" altLang="en-US" b="1" dirty="0">
              <a:solidFill>
                <a:srgbClr val="424B50"/>
              </a:solidFill>
              <a:cs typeface="+mn-ea"/>
              <a:sym typeface="+mn-lt"/>
            </a:endParaRPr>
          </a:p>
        </p:txBody>
      </p:sp>
      <p:sp>
        <p:nvSpPr>
          <p:cNvPr id="19" name="文本框 18"/>
          <p:cNvSpPr txBox="1"/>
          <p:nvPr/>
        </p:nvSpPr>
        <p:spPr>
          <a:xfrm>
            <a:off x="1794088" y="2249065"/>
            <a:ext cx="2194018" cy="491994"/>
          </a:xfrm>
          <a:prstGeom prst="rect">
            <a:avLst/>
          </a:prstGeom>
          <a:noFill/>
        </p:spPr>
        <p:txBody>
          <a:bodyPr wrap="square" rtlCol="0">
            <a:spAutoFit/>
          </a:bodyPr>
          <a:lstStyle/>
          <a:p>
            <a:pPr algn="ctr">
              <a:lnSpc>
                <a:spcPct val="130000"/>
              </a:lnSpc>
            </a:pPr>
            <a:r>
              <a:rPr lang="zh-CN" altLang="en-US" sz="1050" dirty="0">
                <a:solidFill>
                  <a:schemeClr val="bg2">
                    <a:lumMod val="25000"/>
                  </a:schemeClr>
                </a:solidFill>
                <a:cs typeface="+mn-ea"/>
                <a:sym typeface="+mn-lt"/>
              </a:rPr>
              <a:t>请在此添加文字说明。请在此添加文字说明。请在此添加文字说明</a:t>
            </a:r>
            <a:endParaRPr lang="en-US" altLang="zh-CN" sz="1050" dirty="0">
              <a:solidFill>
                <a:schemeClr val="bg2">
                  <a:lumMod val="25000"/>
                </a:schemeClr>
              </a:solidFill>
              <a:cs typeface="+mn-ea"/>
              <a:sym typeface="+mn-lt"/>
            </a:endParaRPr>
          </a:p>
        </p:txBody>
      </p:sp>
      <p:sp>
        <p:nvSpPr>
          <p:cNvPr id="20" name="文本框 3"/>
          <p:cNvSpPr txBox="1"/>
          <p:nvPr/>
        </p:nvSpPr>
        <p:spPr>
          <a:xfrm>
            <a:off x="2061027" y="1899265"/>
            <a:ext cx="156966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rgbClr val="595959"/>
                </a:solidFill>
                <a:cs typeface="+mn-ea"/>
                <a:sym typeface="+mn-lt"/>
              </a:rPr>
              <a:t>此处添加标题</a:t>
            </a:r>
            <a:endParaRPr lang="zh-CN" altLang="en-US" b="1" dirty="0">
              <a:solidFill>
                <a:srgbClr val="595959"/>
              </a:solidFill>
              <a:cs typeface="+mn-ea"/>
              <a:sym typeface="+mn-lt"/>
            </a:endParaRPr>
          </a:p>
        </p:txBody>
      </p:sp>
      <p:sp>
        <p:nvSpPr>
          <p:cNvPr id="21" name="KSO_Shape"/>
          <p:cNvSpPr/>
          <p:nvPr/>
        </p:nvSpPr>
        <p:spPr>
          <a:xfrm flipV="1">
            <a:off x="6565696" y="3189974"/>
            <a:ext cx="1905000" cy="1263650"/>
          </a:xfrm>
          <a:custGeom>
            <a:avLst/>
            <a:gdLst/>
            <a:ahLst/>
            <a:cxnLst/>
            <a:rect l="l" t="t" r="r" b="b"/>
            <a:pathLst>
              <a:path w="621184" h="412091">
                <a:moveTo>
                  <a:pt x="309039" y="0"/>
                </a:moveTo>
                <a:cubicBezTo>
                  <a:pt x="309558" y="0"/>
                  <a:pt x="310077" y="6"/>
                  <a:pt x="310593" y="149"/>
                </a:cubicBezTo>
                <a:cubicBezTo>
                  <a:pt x="330872" y="-390"/>
                  <a:pt x="351283" y="7145"/>
                  <a:pt x="366760" y="22622"/>
                </a:cubicBezTo>
                <a:lnTo>
                  <a:pt x="621184" y="277046"/>
                </a:lnTo>
                <a:cubicBezTo>
                  <a:pt x="651347" y="307208"/>
                  <a:pt x="651347" y="356112"/>
                  <a:pt x="621184" y="386274"/>
                </a:cubicBezTo>
                <a:lnTo>
                  <a:pt x="620186" y="387272"/>
                </a:lnTo>
                <a:cubicBezTo>
                  <a:pt x="602361" y="402896"/>
                  <a:pt x="578955" y="412091"/>
                  <a:pt x="553401" y="412091"/>
                </a:cubicBezTo>
                <a:lnTo>
                  <a:pt x="67784" y="412091"/>
                </a:lnTo>
                <a:cubicBezTo>
                  <a:pt x="42230" y="412091"/>
                  <a:pt x="18824" y="402896"/>
                  <a:pt x="998" y="387273"/>
                </a:cubicBezTo>
                <a:lnTo>
                  <a:pt x="0" y="386275"/>
                </a:lnTo>
                <a:cubicBezTo>
                  <a:pt x="-30162" y="356112"/>
                  <a:pt x="-30162" y="307209"/>
                  <a:pt x="0" y="277047"/>
                </a:cubicBezTo>
                <a:lnTo>
                  <a:pt x="254425" y="22622"/>
                </a:lnTo>
                <a:cubicBezTo>
                  <a:pt x="269506" y="7541"/>
                  <a:pt x="289273" y="0"/>
                  <a:pt x="30903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dirty="0">
              <a:solidFill>
                <a:schemeClr val="bg2">
                  <a:lumMod val="25000"/>
                </a:schemeClr>
              </a:solidFill>
              <a:cs typeface="+mn-ea"/>
              <a:sym typeface="+mn-lt"/>
            </a:endParaRPr>
          </a:p>
        </p:txBody>
      </p:sp>
      <p:sp>
        <p:nvSpPr>
          <p:cNvPr id="22" name="KSO_Shape"/>
          <p:cNvSpPr/>
          <p:nvPr/>
        </p:nvSpPr>
        <p:spPr>
          <a:xfrm>
            <a:off x="8393642" y="3189974"/>
            <a:ext cx="1905000" cy="1263650"/>
          </a:xfrm>
          <a:custGeom>
            <a:avLst/>
            <a:gdLst/>
            <a:ahLst/>
            <a:cxnLst/>
            <a:rect l="l" t="t" r="r" b="b"/>
            <a:pathLst>
              <a:path w="621184" h="412091">
                <a:moveTo>
                  <a:pt x="309039" y="0"/>
                </a:moveTo>
                <a:cubicBezTo>
                  <a:pt x="309558" y="0"/>
                  <a:pt x="310077" y="6"/>
                  <a:pt x="310593" y="149"/>
                </a:cubicBezTo>
                <a:cubicBezTo>
                  <a:pt x="330872" y="-390"/>
                  <a:pt x="351283" y="7145"/>
                  <a:pt x="366760" y="22622"/>
                </a:cubicBezTo>
                <a:lnTo>
                  <a:pt x="621184" y="277046"/>
                </a:lnTo>
                <a:cubicBezTo>
                  <a:pt x="651347" y="307208"/>
                  <a:pt x="651347" y="356112"/>
                  <a:pt x="621184" y="386274"/>
                </a:cubicBezTo>
                <a:lnTo>
                  <a:pt x="620186" y="387272"/>
                </a:lnTo>
                <a:cubicBezTo>
                  <a:pt x="602361" y="402896"/>
                  <a:pt x="578955" y="412091"/>
                  <a:pt x="553401" y="412091"/>
                </a:cubicBezTo>
                <a:lnTo>
                  <a:pt x="67784" y="412091"/>
                </a:lnTo>
                <a:cubicBezTo>
                  <a:pt x="42230" y="412091"/>
                  <a:pt x="18824" y="402896"/>
                  <a:pt x="998" y="387273"/>
                </a:cubicBezTo>
                <a:lnTo>
                  <a:pt x="0" y="386275"/>
                </a:lnTo>
                <a:cubicBezTo>
                  <a:pt x="-30162" y="356112"/>
                  <a:pt x="-30162" y="307209"/>
                  <a:pt x="0" y="277047"/>
                </a:cubicBezTo>
                <a:lnTo>
                  <a:pt x="254425" y="22622"/>
                </a:lnTo>
                <a:cubicBezTo>
                  <a:pt x="269506" y="7541"/>
                  <a:pt x="289273" y="0"/>
                  <a:pt x="309039" y="0"/>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chemeClr val="bg2">
                  <a:lumMod val="25000"/>
                </a:schemeClr>
              </a:solidFill>
              <a:cs typeface="+mn-ea"/>
              <a:sym typeface="+mn-lt"/>
            </a:endParaRPr>
          </a:p>
        </p:txBody>
      </p:sp>
      <p:sp>
        <p:nvSpPr>
          <p:cNvPr id="23" name="文本框 22"/>
          <p:cNvSpPr txBox="1"/>
          <p:nvPr/>
        </p:nvSpPr>
        <p:spPr>
          <a:xfrm>
            <a:off x="8294373" y="4977878"/>
            <a:ext cx="2248769" cy="491994"/>
          </a:xfrm>
          <a:prstGeom prst="rect">
            <a:avLst/>
          </a:prstGeom>
          <a:noFill/>
        </p:spPr>
        <p:txBody>
          <a:bodyPr wrap="square" rtlCol="0">
            <a:spAutoFit/>
          </a:bodyPr>
          <a:lstStyle/>
          <a:p>
            <a:pPr algn="ctr">
              <a:lnSpc>
                <a:spcPct val="130000"/>
              </a:lnSpc>
            </a:pPr>
            <a:r>
              <a:rPr lang="zh-CN" altLang="en-US" sz="1050" dirty="0">
                <a:solidFill>
                  <a:schemeClr val="bg2">
                    <a:lumMod val="25000"/>
                  </a:schemeClr>
                </a:solidFill>
                <a:cs typeface="+mn-ea"/>
                <a:sym typeface="+mn-lt"/>
              </a:rPr>
              <a:t>请在此添加文字说明。请在此添加文字说明。请在此添加文字说明</a:t>
            </a:r>
            <a:endParaRPr lang="en-US" altLang="zh-CN" sz="1050" dirty="0">
              <a:solidFill>
                <a:schemeClr val="bg2">
                  <a:lumMod val="25000"/>
                </a:schemeClr>
              </a:solidFill>
              <a:cs typeface="+mn-ea"/>
              <a:sym typeface="+mn-lt"/>
            </a:endParaRPr>
          </a:p>
        </p:txBody>
      </p:sp>
      <p:sp>
        <p:nvSpPr>
          <p:cNvPr id="24" name="文本框 3"/>
          <p:cNvSpPr txBox="1"/>
          <p:nvPr/>
        </p:nvSpPr>
        <p:spPr>
          <a:xfrm>
            <a:off x="8561312" y="4628078"/>
            <a:ext cx="156966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rgbClr val="424B50"/>
                </a:solidFill>
                <a:cs typeface="+mn-ea"/>
                <a:sym typeface="+mn-lt"/>
              </a:rPr>
              <a:t>此处添加标题</a:t>
            </a:r>
            <a:endParaRPr lang="zh-CN" altLang="en-US" b="1" dirty="0">
              <a:solidFill>
                <a:srgbClr val="424B50"/>
              </a:solidFill>
              <a:cs typeface="+mn-ea"/>
              <a:sym typeface="+mn-lt"/>
            </a:endParaRPr>
          </a:p>
        </p:txBody>
      </p:sp>
      <p:sp>
        <p:nvSpPr>
          <p:cNvPr id="25" name="文本框 24"/>
          <p:cNvSpPr txBox="1"/>
          <p:nvPr/>
        </p:nvSpPr>
        <p:spPr>
          <a:xfrm>
            <a:off x="6466427" y="2249065"/>
            <a:ext cx="2391134" cy="491994"/>
          </a:xfrm>
          <a:prstGeom prst="rect">
            <a:avLst/>
          </a:prstGeom>
          <a:noFill/>
        </p:spPr>
        <p:txBody>
          <a:bodyPr wrap="square" rtlCol="0">
            <a:spAutoFit/>
          </a:bodyPr>
          <a:lstStyle/>
          <a:p>
            <a:pPr algn="ctr">
              <a:lnSpc>
                <a:spcPct val="130000"/>
              </a:lnSpc>
            </a:pPr>
            <a:r>
              <a:rPr lang="zh-CN" altLang="en-US" sz="1050" dirty="0">
                <a:solidFill>
                  <a:schemeClr val="bg2">
                    <a:lumMod val="25000"/>
                  </a:schemeClr>
                </a:solidFill>
                <a:cs typeface="+mn-ea"/>
                <a:sym typeface="+mn-lt"/>
              </a:rPr>
              <a:t>请在此添加文字说明。请在此添加文字说明。请在此添加文字说明</a:t>
            </a:r>
            <a:endParaRPr lang="en-US" altLang="zh-CN" sz="1050" dirty="0">
              <a:solidFill>
                <a:schemeClr val="bg2">
                  <a:lumMod val="25000"/>
                </a:schemeClr>
              </a:solidFill>
              <a:cs typeface="+mn-ea"/>
              <a:sym typeface="+mn-lt"/>
            </a:endParaRPr>
          </a:p>
        </p:txBody>
      </p:sp>
      <p:sp>
        <p:nvSpPr>
          <p:cNvPr id="26" name="文本框 3"/>
          <p:cNvSpPr txBox="1"/>
          <p:nvPr/>
        </p:nvSpPr>
        <p:spPr>
          <a:xfrm>
            <a:off x="6733366" y="1899265"/>
            <a:ext cx="1569660"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rgbClr val="595959"/>
                </a:solidFill>
                <a:cs typeface="+mn-ea"/>
                <a:sym typeface="+mn-lt"/>
              </a:rPr>
              <a:t>此处添加标题</a:t>
            </a:r>
            <a:endParaRPr lang="zh-CN" altLang="en-US" b="1" dirty="0">
              <a:solidFill>
                <a:srgbClr val="595959"/>
              </a:solidFill>
              <a:cs typeface="+mn-ea"/>
              <a:sym typeface="+mn-lt"/>
            </a:endParaRPr>
          </a:p>
        </p:txBody>
      </p:sp>
      <p:grpSp>
        <p:nvGrpSpPr>
          <p:cNvPr id="27" name="组合 26"/>
          <p:cNvGrpSpPr/>
          <p:nvPr/>
        </p:nvGrpSpPr>
        <p:grpSpPr>
          <a:xfrm>
            <a:off x="9089812" y="3593217"/>
            <a:ext cx="589714" cy="572577"/>
            <a:chOff x="9609861" y="3243687"/>
            <a:chExt cx="448359" cy="435330"/>
          </a:xfrm>
          <a:solidFill>
            <a:schemeClr val="bg1"/>
          </a:solidFill>
        </p:grpSpPr>
        <p:sp>
          <p:nvSpPr>
            <p:cNvPr id="28" name="AutoShape 16"/>
            <p:cNvSpPr/>
            <p:nvPr/>
          </p:nvSpPr>
          <p:spPr bwMode="auto">
            <a:xfrm>
              <a:off x="9834424" y="3482046"/>
              <a:ext cx="55949" cy="56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29" name="AutoShape 17"/>
            <p:cNvSpPr/>
            <p:nvPr/>
          </p:nvSpPr>
          <p:spPr bwMode="auto">
            <a:xfrm>
              <a:off x="9609861" y="3243687"/>
              <a:ext cx="448359" cy="43533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grpSp>
      <p:grpSp>
        <p:nvGrpSpPr>
          <p:cNvPr id="30" name="组合 29"/>
          <p:cNvGrpSpPr/>
          <p:nvPr/>
        </p:nvGrpSpPr>
        <p:grpSpPr>
          <a:xfrm>
            <a:off x="7223339" y="3380540"/>
            <a:ext cx="589714" cy="590721"/>
            <a:chOff x="7143757" y="2666996"/>
            <a:chExt cx="488067" cy="488901"/>
          </a:xfrm>
          <a:solidFill>
            <a:schemeClr val="bg1"/>
          </a:solidFill>
          <a:effectLst/>
        </p:grpSpPr>
        <p:sp>
          <p:nvSpPr>
            <p:cNvPr id="31" name="AutoShape 18"/>
            <p:cNvSpPr/>
            <p:nvPr/>
          </p:nvSpPr>
          <p:spPr bwMode="auto">
            <a:xfrm>
              <a:off x="7143757" y="266699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2" name="AutoShape 19"/>
            <p:cNvSpPr/>
            <p:nvPr/>
          </p:nvSpPr>
          <p:spPr bwMode="auto">
            <a:xfrm>
              <a:off x="725054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3" name="AutoShape 20"/>
            <p:cNvSpPr/>
            <p:nvPr/>
          </p:nvSpPr>
          <p:spPr bwMode="auto">
            <a:xfrm>
              <a:off x="725054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4" name="AutoShape 21"/>
            <p:cNvSpPr/>
            <p:nvPr/>
          </p:nvSpPr>
          <p:spPr bwMode="auto">
            <a:xfrm>
              <a:off x="725054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5" name="AutoShape 22"/>
            <p:cNvSpPr/>
            <p:nvPr/>
          </p:nvSpPr>
          <p:spPr bwMode="auto">
            <a:xfrm>
              <a:off x="735733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6" name="AutoShape 23"/>
            <p:cNvSpPr/>
            <p:nvPr/>
          </p:nvSpPr>
          <p:spPr bwMode="auto">
            <a:xfrm>
              <a:off x="735733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7" name="AutoShape 24"/>
            <p:cNvSpPr/>
            <p:nvPr/>
          </p:nvSpPr>
          <p:spPr bwMode="auto">
            <a:xfrm>
              <a:off x="735733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8" name="AutoShape 25"/>
            <p:cNvSpPr/>
            <p:nvPr/>
          </p:nvSpPr>
          <p:spPr bwMode="auto">
            <a:xfrm>
              <a:off x="7464131"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39" name="AutoShape 26"/>
            <p:cNvSpPr/>
            <p:nvPr/>
          </p:nvSpPr>
          <p:spPr bwMode="auto">
            <a:xfrm>
              <a:off x="7464131"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40" name="AutoShape 27"/>
            <p:cNvSpPr/>
            <p:nvPr/>
          </p:nvSpPr>
          <p:spPr bwMode="auto">
            <a:xfrm>
              <a:off x="7464131"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grpSp>
      <p:sp>
        <p:nvSpPr>
          <p:cNvPr id="41" name="AutoShape 28"/>
          <p:cNvSpPr/>
          <p:nvPr/>
        </p:nvSpPr>
        <p:spPr bwMode="auto">
          <a:xfrm>
            <a:off x="2546218" y="3380539"/>
            <a:ext cx="590723" cy="59072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
        <p:nvSpPr>
          <p:cNvPr id="6" name="AutoShape 100"/>
          <p:cNvSpPr/>
          <p:nvPr/>
        </p:nvSpPr>
        <p:spPr bwMode="auto">
          <a:xfrm>
            <a:off x="4415739" y="3593219"/>
            <a:ext cx="516127" cy="5907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50800" tIns="50800" rIns="50800" bIns="50800" anchor="ctr"/>
          <a:lstStyle/>
          <a:p>
            <a:pPr defTabSz="608965"/>
            <a:endParaRPr lang="en-US" sz="4000">
              <a:solidFill>
                <a:schemeClr val="bg2">
                  <a:lumMod val="25000"/>
                </a:schemeClr>
              </a:solidFill>
              <a:effectLst>
                <a:outerShdw blurRad="38100" dist="38100" dir="2700000" algn="tl">
                  <a:srgbClr val="000000"/>
                </a:outerShdw>
              </a:effectLst>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dc68ff2f-2493-4130-847c-cda801bf9332" descr="HAYAAB+LCAAAAAAABAC9VMFugkAQ/Zdte6MGTW0NN6qx4WA10bSHxsMWRtkGFrMsjcbw791dFmQFrfbQcFmGNzPvzbxlj275bgPIQfMYMz4ieM1w7HGIkYW8ADk0iyILPRMaELp+YUm2SZHzsa/S6l/eCQ+HSZSwNxxlIAtQwgmOilenkWRgZ4wIBjsVO4UVsEat6WpFfFiEEEOJWRDKXRrMQxwIhN2xhQBG1iGnkKY6MP38Ap/X0py+RGVpKGrejMcPvadH15XFVBs7zy00Bz+hwf+QvLc73X4bzZ5BczSQj0nz1LjLSU8IJXEWa5jqPMHbWqhrF0ESBBHUYR7lwL6rhXZlTJ3nnIkG44TFmIuGezu/O4yhP+goXh4NYCsqlWSRsX9NUlqv1WHyQ2WwA36GhV9B0GoRbKQcgJZcRwrc9X2gXI+1MIWKN7xS0O3lVVOxtA28inKSKRpmKU/iBWx5qVmdl6ZOaXHMREMjmFvnWat79Qe1Kq8u2aXrCAw99ik9xUZl6FhDyaYppNjiGTV6PFfokBl1BW0eOyvhaAuagcFd0162EK/+aJ649L//yxSqzeQ6/VJ7m/BL5iQzDrirlqqbGSMphCzF8wOFfEZOHAYAAA=="/>
          <p:cNvGrpSpPr>
            <a:grpSpLocks noChangeAspect="1"/>
          </p:cNvGrpSpPr>
          <p:nvPr/>
        </p:nvGrpSpPr>
        <p:grpSpPr>
          <a:xfrm>
            <a:off x="1663146" y="1767840"/>
            <a:ext cx="8835227" cy="1057195"/>
            <a:chOff x="2587743" y="1008464"/>
            <a:chExt cx="6892061" cy="824682"/>
          </a:xfrm>
        </p:grpSpPr>
        <p:sp>
          <p:nvSpPr>
            <p:cNvPr id="18" name="ValueText"/>
            <p:cNvSpPr txBox="1"/>
            <p:nvPr/>
          </p:nvSpPr>
          <p:spPr>
            <a:xfrm>
              <a:off x="8467139" y="1073647"/>
              <a:ext cx="1012665" cy="759499"/>
            </a:xfrm>
            <a:prstGeom prst="rect">
              <a:avLst/>
            </a:prstGeom>
            <a:noFill/>
          </p:spPr>
          <p:txBody>
            <a:bodyPr wrap="none" anchor="ctr" anchorCtr="1">
              <a:prstTxWarp prst="textPlain">
                <a:avLst/>
              </a:prstTxWarp>
              <a:normAutofit lnSpcReduction="10000"/>
            </a:bodyPr>
            <a:lstStyle/>
            <a:p>
              <a:pPr algn="ctr"/>
              <a:r>
                <a:rPr lang="en-US" altLang="zh-CN" sz="6000" dirty="0">
                  <a:solidFill>
                    <a:schemeClr val="tx1">
                      <a:lumMod val="65000"/>
                      <a:lumOff val="35000"/>
                    </a:schemeClr>
                  </a:solidFill>
                  <a:latin typeface="Impact" panose="020B0806030902050204" pitchFamily="34" charset="0"/>
                </a:rPr>
                <a:t>58%</a:t>
              </a:r>
              <a:endParaRPr lang="en-US" altLang="zh-CN" sz="6000" dirty="0">
                <a:solidFill>
                  <a:schemeClr val="tx1">
                    <a:lumMod val="65000"/>
                    <a:lumOff val="35000"/>
                  </a:schemeClr>
                </a:solidFill>
                <a:latin typeface="Impact" panose="020B0806030902050204" pitchFamily="34" charset="0"/>
              </a:endParaRPr>
            </a:p>
          </p:txBody>
        </p:sp>
        <p:sp>
          <p:nvSpPr>
            <p:cNvPr id="19" name="ValueShape"/>
            <p:cNvSpPr/>
            <p:nvPr/>
          </p:nvSpPr>
          <p:spPr>
            <a:xfrm>
              <a:off x="25877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tx1">
                <a:lumMod val="65000"/>
                <a:lumOff val="35000"/>
              </a:schemeClr>
            </a:solidFill>
            <a:ln>
              <a:noFill/>
            </a:ln>
          </p:spPr>
          <p:txBody>
            <a:bodyPr anchor="ctr"/>
            <a:lstStyle/>
            <a:p>
              <a:pPr algn="ctr"/>
            </a:p>
          </p:txBody>
        </p:sp>
        <p:sp>
          <p:nvSpPr>
            <p:cNvPr id="20" name="ValueShape"/>
            <p:cNvSpPr/>
            <p:nvPr/>
          </p:nvSpPr>
          <p:spPr>
            <a:xfrm>
              <a:off x="31592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tx1">
                <a:lumMod val="65000"/>
                <a:lumOff val="35000"/>
              </a:schemeClr>
            </a:solidFill>
            <a:ln>
              <a:noFill/>
            </a:ln>
          </p:spPr>
          <p:txBody>
            <a:bodyPr anchor="ctr"/>
            <a:lstStyle/>
            <a:p>
              <a:pPr algn="ctr"/>
            </a:p>
          </p:txBody>
        </p:sp>
        <p:sp>
          <p:nvSpPr>
            <p:cNvPr id="21" name="ValueShape"/>
            <p:cNvSpPr/>
            <p:nvPr/>
          </p:nvSpPr>
          <p:spPr>
            <a:xfrm>
              <a:off x="37307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tx1">
                <a:lumMod val="65000"/>
                <a:lumOff val="35000"/>
              </a:schemeClr>
            </a:solidFill>
            <a:ln>
              <a:noFill/>
            </a:ln>
          </p:spPr>
          <p:txBody>
            <a:bodyPr anchor="ctr"/>
            <a:lstStyle/>
            <a:p>
              <a:pPr algn="ctr"/>
            </a:p>
          </p:txBody>
        </p:sp>
        <p:sp>
          <p:nvSpPr>
            <p:cNvPr id="22" name="ValueShape"/>
            <p:cNvSpPr/>
            <p:nvPr/>
          </p:nvSpPr>
          <p:spPr>
            <a:xfrm>
              <a:off x="43022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tx1">
                <a:lumMod val="65000"/>
                <a:lumOff val="35000"/>
              </a:schemeClr>
            </a:solidFill>
            <a:ln>
              <a:noFill/>
            </a:ln>
          </p:spPr>
          <p:txBody>
            <a:bodyPr anchor="ctr"/>
            <a:lstStyle/>
            <a:p>
              <a:pPr algn="ctr"/>
            </a:p>
          </p:txBody>
        </p:sp>
        <p:sp>
          <p:nvSpPr>
            <p:cNvPr id="23" name="ValueShape"/>
            <p:cNvSpPr/>
            <p:nvPr/>
          </p:nvSpPr>
          <p:spPr>
            <a:xfrm>
              <a:off x="48737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tx1">
                <a:lumMod val="65000"/>
                <a:lumOff val="35000"/>
              </a:schemeClr>
            </a:solidFill>
            <a:ln>
              <a:noFill/>
            </a:ln>
          </p:spPr>
          <p:txBody>
            <a:bodyPr anchor="ctr"/>
            <a:lstStyle/>
            <a:p>
              <a:pPr algn="ctr"/>
            </a:p>
          </p:txBody>
        </p:sp>
        <p:sp>
          <p:nvSpPr>
            <p:cNvPr id="24" name="ValueShape"/>
            <p:cNvSpPr/>
            <p:nvPr/>
          </p:nvSpPr>
          <p:spPr>
            <a:xfrm>
              <a:off x="54452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tx1">
                <a:lumMod val="65000"/>
                <a:lumOff val="35000"/>
              </a:schemeClr>
            </a:solidFill>
            <a:ln>
              <a:noFill/>
            </a:ln>
          </p:spPr>
          <p:txBody>
            <a:bodyPr anchor="ctr"/>
            <a:lstStyle/>
            <a:p>
              <a:pPr algn="ctr"/>
            </a:p>
          </p:txBody>
        </p:sp>
        <p:sp>
          <p:nvSpPr>
            <p:cNvPr id="25" name="ValueShape"/>
            <p:cNvSpPr/>
            <p:nvPr/>
          </p:nvSpPr>
          <p:spPr>
            <a:xfrm>
              <a:off x="60167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lt1">
                <a:lumMod val="85000"/>
              </a:schemeClr>
            </a:solidFill>
            <a:ln>
              <a:noFill/>
            </a:ln>
          </p:spPr>
          <p:txBody>
            <a:bodyPr anchor="ctr"/>
            <a:lstStyle/>
            <a:p>
              <a:pPr algn="ctr"/>
            </a:p>
          </p:txBody>
        </p:sp>
        <p:sp>
          <p:nvSpPr>
            <p:cNvPr id="26" name="ValueShape"/>
            <p:cNvSpPr/>
            <p:nvPr/>
          </p:nvSpPr>
          <p:spPr>
            <a:xfrm>
              <a:off x="65882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lt1">
                <a:lumMod val="85000"/>
              </a:schemeClr>
            </a:solidFill>
            <a:ln>
              <a:noFill/>
            </a:ln>
          </p:spPr>
          <p:txBody>
            <a:bodyPr anchor="ctr"/>
            <a:lstStyle/>
            <a:p>
              <a:pPr algn="ctr"/>
            </a:p>
          </p:txBody>
        </p:sp>
        <p:sp>
          <p:nvSpPr>
            <p:cNvPr id="27" name="ValueShape"/>
            <p:cNvSpPr/>
            <p:nvPr/>
          </p:nvSpPr>
          <p:spPr>
            <a:xfrm>
              <a:off x="71597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lt1">
                <a:lumMod val="85000"/>
              </a:schemeClr>
            </a:solidFill>
            <a:ln>
              <a:noFill/>
            </a:ln>
          </p:spPr>
          <p:txBody>
            <a:bodyPr anchor="ctr"/>
            <a:lstStyle/>
            <a:p>
              <a:pPr algn="ctr"/>
            </a:p>
          </p:txBody>
        </p:sp>
        <p:sp>
          <p:nvSpPr>
            <p:cNvPr id="28" name="ValueShape"/>
            <p:cNvSpPr/>
            <p:nvPr/>
          </p:nvSpPr>
          <p:spPr>
            <a:xfrm>
              <a:off x="7731243" y="1008464"/>
              <a:ext cx="315867" cy="769697"/>
            </a:xfrm>
            <a:custGeom>
              <a:avLst/>
              <a:gdLst>
                <a:gd name="connsiteX0" fmla="*/ 30544 w 138113"/>
                <a:gd name="connsiteY0" fmla="*/ 76200 h 336550"/>
                <a:gd name="connsiteX1" fmla="*/ 102257 w 138113"/>
                <a:gd name="connsiteY1" fmla="*/ 76200 h 336550"/>
                <a:gd name="connsiteX2" fmla="*/ 116865 w 138113"/>
                <a:gd name="connsiteY2" fmla="*/ 78830 h 336550"/>
                <a:gd name="connsiteX3" fmla="*/ 128817 w 138113"/>
                <a:gd name="connsiteY3" fmla="*/ 86719 h 336550"/>
                <a:gd name="connsiteX4" fmla="*/ 135457 w 138113"/>
                <a:gd name="connsiteY4" fmla="*/ 98553 h 336550"/>
                <a:gd name="connsiteX5" fmla="*/ 138113 w 138113"/>
                <a:gd name="connsiteY5" fmla="*/ 111702 h 336550"/>
                <a:gd name="connsiteX6" fmla="*/ 138113 w 138113"/>
                <a:gd name="connsiteY6" fmla="*/ 206375 h 336550"/>
                <a:gd name="connsiteX7" fmla="*/ 135457 w 138113"/>
                <a:gd name="connsiteY7" fmla="*/ 214264 h 336550"/>
                <a:gd name="connsiteX8" fmla="*/ 127489 w 138113"/>
                <a:gd name="connsiteY8" fmla="*/ 216894 h 336550"/>
                <a:gd name="connsiteX9" fmla="*/ 120849 w 138113"/>
                <a:gd name="connsiteY9" fmla="*/ 214264 h 336550"/>
                <a:gd name="connsiteX10" fmla="*/ 118193 w 138113"/>
                <a:gd name="connsiteY10" fmla="*/ 206375 h 336550"/>
                <a:gd name="connsiteX11" fmla="*/ 118193 w 138113"/>
                <a:gd name="connsiteY11" fmla="*/ 116962 h 336550"/>
                <a:gd name="connsiteX12" fmla="*/ 115537 w 138113"/>
                <a:gd name="connsiteY12" fmla="*/ 114332 h 336550"/>
                <a:gd name="connsiteX13" fmla="*/ 111553 w 138113"/>
                <a:gd name="connsiteY13" fmla="*/ 113017 h 336550"/>
                <a:gd name="connsiteX14" fmla="*/ 107569 w 138113"/>
                <a:gd name="connsiteY14" fmla="*/ 114332 h 336550"/>
                <a:gd name="connsiteX15" fmla="*/ 106241 w 138113"/>
                <a:gd name="connsiteY15" fmla="*/ 116962 h 336550"/>
                <a:gd name="connsiteX16" fmla="*/ 106241 w 138113"/>
                <a:gd name="connsiteY16" fmla="*/ 322086 h 336550"/>
                <a:gd name="connsiteX17" fmla="*/ 100929 w 138113"/>
                <a:gd name="connsiteY17" fmla="*/ 332605 h 336550"/>
                <a:gd name="connsiteX18" fmla="*/ 90305 w 138113"/>
                <a:gd name="connsiteY18" fmla="*/ 336550 h 336550"/>
                <a:gd name="connsiteX19" fmla="*/ 79681 w 138113"/>
                <a:gd name="connsiteY19" fmla="*/ 332605 h 336550"/>
                <a:gd name="connsiteX20" fmla="*/ 75697 w 138113"/>
                <a:gd name="connsiteY20" fmla="*/ 322086 h 336550"/>
                <a:gd name="connsiteX21" fmla="*/ 75697 w 138113"/>
                <a:gd name="connsiteY21" fmla="*/ 195856 h 336550"/>
                <a:gd name="connsiteX22" fmla="*/ 73041 w 138113"/>
                <a:gd name="connsiteY22" fmla="*/ 191911 h 336550"/>
                <a:gd name="connsiteX23" fmla="*/ 69057 w 138113"/>
                <a:gd name="connsiteY23" fmla="*/ 190596 h 336550"/>
                <a:gd name="connsiteX24" fmla="*/ 65073 w 138113"/>
                <a:gd name="connsiteY24" fmla="*/ 191911 h 336550"/>
                <a:gd name="connsiteX25" fmla="*/ 62417 w 138113"/>
                <a:gd name="connsiteY25" fmla="*/ 195856 h 336550"/>
                <a:gd name="connsiteX26" fmla="*/ 62417 w 138113"/>
                <a:gd name="connsiteY26" fmla="*/ 241877 h 336550"/>
                <a:gd name="connsiteX27" fmla="*/ 62417 w 138113"/>
                <a:gd name="connsiteY27" fmla="*/ 322086 h 336550"/>
                <a:gd name="connsiteX28" fmla="*/ 57105 w 138113"/>
                <a:gd name="connsiteY28" fmla="*/ 332605 h 336550"/>
                <a:gd name="connsiteX29" fmla="*/ 46480 w 138113"/>
                <a:gd name="connsiteY29" fmla="*/ 336550 h 336550"/>
                <a:gd name="connsiteX30" fmla="*/ 35856 w 138113"/>
                <a:gd name="connsiteY30" fmla="*/ 332605 h 336550"/>
                <a:gd name="connsiteX31" fmla="*/ 31872 w 138113"/>
                <a:gd name="connsiteY31" fmla="*/ 322086 h 336550"/>
                <a:gd name="connsiteX32" fmla="*/ 31872 w 138113"/>
                <a:gd name="connsiteY32" fmla="*/ 116962 h 336550"/>
                <a:gd name="connsiteX33" fmla="*/ 29216 w 138113"/>
                <a:gd name="connsiteY33" fmla="*/ 114332 h 336550"/>
                <a:gd name="connsiteX34" fmla="*/ 26560 w 138113"/>
                <a:gd name="connsiteY34" fmla="*/ 113017 h 336550"/>
                <a:gd name="connsiteX35" fmla="*/ 22576 w 138113"/>
                <a:gd name="connsiteY35" fmla="*/ 114332 h 336550"/>
                <a:gd name="connsiteX36" fmla="*/ 19920 w 138113"/>
                <a:gd name="connsiteY36" fmla="*/ 116962 h 336550"/>
                <a:gd name="connsiteX37" fmla="*/ 19920 w 138113"/>
                <a:gd name="connsiteY37" fmla="*/ 206375 h 336550"/>
                <a:gd name="connsiteX38" fmla="*/ 17264 w 138113"/>
                <a:gd name="connsiteY38" fmla="*/ 214264 h 336550"/>
                <a:gd name="connsiteX39" fmla="*/ 10624 w 138113"/>
                <a:gd name="connsiteY39" fmla="*/ 216894 h 336550"/>
                <a:gd name="connsiteX40" fmla="*/ 2656 w 138113"/>
                <a:gd name="connsiteY40" fmla="*/ 214264 h 336550"/>
                <a:gd name="connsiteX41" fmla="*/ 0 w 138113"/>
                <a:gd name="connsiteY41" fmla="*/ 206375 h 336550"/>
                <a:gd name="connsiteX42" fmla="*/ 0 w 138113"/>
                <a:gd name="connsiteY42" fmla="*/ 111702 h 336550"/>
                <a:gd name="connsiteX43" fmla="*/ 1328 w 138113"/>
                <a:gd name="connsiteY43" fmla="*/ 98553 h 336550"/>
                <a:gd name="connsiteX44" fmla="*/ 7968 w 138113"/>
                <a:gd name="connsiteY44" fmla="*/ 86719 h 336550"/>
                <a:gd name="connsiteX45" fmla="*/ 17264 w 138113"/>
                <a:gd name="connsiteY45" fmla="*/ 78830 h 336550"/>
                <a:gd name="connsiteX46" fmla="*/ 30544 w 138113"/>
                <a:gd name="connsiteY46" fmla="*/ 76200 h 336550"/>
                <a:gd name="connsiteX47" fmla="*/ 69057 w 138113"/>
                <a:gd name="connsiteY47" fmla="*/ 0 h 336550"/>
                <a:gd name="connsiteX48" fmla="*/ 92489 w 138113"/>
                <a:gd name="connsiteY48" fmla="*/ 9335 h 336550"/>
                <a:gd name="connsiteX49" fmla="*/ 101601 w 138113"/>
                <a:gd name="connsiteY49" fmla="*/ 33338 h 336550"/>
                <a:gd name="connsiteX50" fmla="*/ 98998 w 138113"/>
                <a:gd name="connsiteY50" fmla="*/ 46673 h 336550"/>
                <a:gd name="connsiteX51" fmla="*/ 92489 w 138113"/>
                <a:gd name="connsiteY51" fmla="*/ 57341 h 336550"/>
                <a:gd name="connsiteX52" fmla="*/ 82075 w 138113"/>
                <a:gd name="connsiteY52" fmla="*/ 64008 h 336550"/>
                <a:gd name="connsiteX53" fmla="*/ 69057 w 138113"/>
                <a:gd name="connsiteY53" fmla="*/ 66675 h 336550"/>
                <a:gd name="connsiteX54" fmla="*/ 56040 w 138113"/>
                <a:gd name="connsiteY54" fmla="*/ 64008 h 336550"/>
                <a:gd name="connsiteX55" fmla="*/ 45625 w 138113"/>
                <a:gd name="connsiteY55" fmla="*/ 57341 h 336550"/>
                <a:gd name="connsiteX56" fmla="*/ 39117 w 138113"/>
                <a:gd name="connsiteY56" fmla="*/ 46673 h 336550"/>
                <a:gd name="connsiteX57" fmla="*/ 36513 w 138113"/>
                <a:gd name="connsiteY57" fmla="*/ 33338 h 336550"/>
                <a:gd name="connsiteX58" fmla="*/ 39117 w 138113"/>
                <a:gd name="connsiteY58" fmla="*/ 20003 h 336550"/>
                <a:gd name="connsiteX59" fmla="*/ 45625 w 138113"/>
                <a:gd name="connsiteY59" fmla="*/ 9335 h 336550"/>
                <a:gd name="connsiteX60" fmla="*/ 56040 w 138113"/>
                <a:gd name="connsiteY60" fmla="*/ 2667 h 336550"/>
                <a:gd name="connsiteX61" fmla="*/ 69057 w 138113"/>
                <a:gd name="connsiteY6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38113" h="336550">
                  <a:moveTo>
                    <a:pt x="30544" y="76200"/>
                  </a:moveTo>
                  <a:lnTo>
                    <a:pt x="102257" y="76200"/>
                  </a:lnTo>
                  <a:cubicBezTo>
                    <a:pt x="107569" y="76200"/>
                    <a:pt x="112881" y="77515"/>
                    <a:pt x="116865" y="78830"/>
                  </a:cubicBezTo>
                  <a:cubicBezTo>
                    <a:pt x="122177" y="81460"/>
                    <a:pt x="124833" y="84089"/>
                    <a:pt x="128817" y="86719"/>
                  </a:cubicBezTo>
                  <a:cubicBezTo>
                    <a:pt x="131473" y="90664"/>
                    <a:pt x="134129" y="94609"/>
                    <a:pt x="135457" y="98553"/>
                  </a:cubicBezTo>
                  <a:cubicBezTo>
                    <a:pt x="136785" y="102498"/>
                    <a:pt x="138113" y="106443"/>
                    <a:pt x="138113" y="111702"/>
                  </a:cubicBezTo>
                  <a:cubicBezTo>
                    <a:pt x="138113" y="206375"/>
                    <a:pt x="138113" y="206375"/>
                    <a:pt x="138113" y="206375"/>
                  </a:cubicBezTo>
                  <a:cubicBezTo>
                    <a:pt x="138113" y="209005"/>
                    <a:pt x="136785" y="211635"/>
                    <a:pt x="135457" y="214264"/>
                  </a:cubicBezTo>
                  <a:cubicBezTo>
                    <a:pt x="132801" y="215579"/>
                    <a:pt x="130145" y="216894"/>
                    <a:pt x="127489" y="216894"/>
                  </a:cubicBezTo>
                  <a:cubicBezTo>
                    <a:pt x="124833" y="216894"/>
                    <a:pt x="123505" y="215579"/>
                    <a:pt x="120849" y="214264"/>
                  </a:cubicBezTo>
                  <a:cubicBezTo>
                    <a:pt x="118193" y="211635"/>
                    <a:pt x="118193" y="209005"/>
                    <a:pt x="118193" y="206375"/>
                  </a:cubicBezTo>
                  <a:cubicBezTo>
                    <a:pt x="118193" y="116962"/>
                    <a:pt x="118193" y="116962"/>
                    <a:pt x="118193" y="116962"/>
                  </a:cubicBezTo>
                  <a:cubicBezTo>
                    <a:pt x="118193" y="115647"/>
                    <a:pt x="116865" y="114332"/>
                    <a:pt x="115537" y="114332"/>
                  </a:cubicBezTo>
                  <a:cubicBezTo>
                    <a:pt x="114209" y="114332"/>
                    <a:pt x="112881" y="113017"/>
                    <a:pt x="111553" y="113017"/>
                  </a:cubicBezTo>
                  <a:cubicBezTo>
                    <a:pt x="110225" y="113017"/>
                    <a:pt x="110225" y="114332"/>
                    <a:pt x="107569" y="114332"/>
                  </a:cubicBezTo>
                  <a:cubicBezTo>
                    <a:pt x="106241" y="114332"/>
                    <a:pt x="106241" y="115647"/>
                    <a:pt x="106241" y="116962"/>
                  </a:cubicBezTo>
                  <a:cubicBezTo>
                    <a:pt x="106241" y="322086"/>
                    <a:pt x="106241" y="322086"/>
                    <a:pt x="106241" y="322086"/>
                  </a:cubicBezTo>
                  <a:cubicBezTo>
                    <a:pt x="106241" y="326031"/>
                    <a:pt x="104913" y="329976"/>
                    <a:pt x="100929" y="332605"/>
                  </a:cubicBezTo>
                  <a:cubicBezTo>
                    <a:pt x="98273" y="335235"/>
                    <a:pt x="95617" y="336550"/>
                    <a:pt x="90305" y="336550"/>
                  </a:cubicBezTo>
                  <a:cubicBezTo>
                    <a:pt x="86321" y="336550"/>
                    <a:pt x="83665" y="335235"/>
                    <a:pt x="79681" y="332605"/>
                  </a:cubicBezTo>
                  <a:cubicBezTo>
                    <a:pt x="77025" y="328661"/>
                    <a:pt x="75697" y="326031"/>
                    <a:pt x="75697" y="322086"/>
                  </a:cubicBezTo>
                  <a:cubicBezTo>
                    <a:pt x="75697" y="195856"/>
                    <a:pt x="75697" y="195856"/>
                    <a:pt x="75697" y="195856"/>
                  </a:cubicBezTo>
                  <a:cubicBezTo>
                    <a:pt x="75697" y="194541"/>
                    <a:pt x="74369" y="193226"/>
                    <a:pt x="73041" y="191911"/>
                  </a:cubicBezTo>
                  <a:cubicBezTo>
                    <a:pt x="71713" y="191911"/>
                    <a:pt x="70385" y="190596"/>
                    <a:pt x="69057" y="190596"/>
                  </a:cubicBezTo>
                  <a:cubicBezTo>
                    <a:pt x="69057" y="190596"/>
                    <a:pt x="66401" y="191911"/>
                    <a:pt x="65073" y="191911"/>
                  </a:cubicBezTo>
                  <a:cubicBezTo>
                    <a:pt x="62417" y="193226"/>
                    <a:pt x="62417" y="194541"/>
                    <a:pt x="62417" y="195856"/>
                  </a:cubicBezTo>
                  <a:cubicBezTo>
                    <a:pt x="62417" y="241877"/>
                    <a:pt x="62417" y="241877"/>
                    <a:pt x="62417" y="241877"/>
                  </a:cubicBezTo>
                  <a:cubicBezTo>
                    <a:pt x="62417" y="322086"/>
                    <a:pt x="62417" y="322086"/>
                    <a:pt x="62417" y="322086"/>
                  </a:cubicBezTo>
                  <a:cubicBezTo>
                    <a:pt x="62417" y="326031"/>
                    <a:pt x="61089" y="328661"/>
                    <a:pt x="57105" y="332605"/>
                  </a:cubicBezTo>
                  <a:cubicBezTo>
                    <a:pt x="54449" y="335235"/>
                    <a:pt x="50464" y="336550"/>
                    <a:pt x="46480" y="336550"/>
                  </a:cubicBezTo>
                  <a:cubicBezTo>
                    <a:pt x="42496" y="336550"/>
                    <a:pt x="38512" y="335235"/>
                    <a:pt x="35856" y="332605"/>
                  </a:cubicBezTo>
                  <a:cubicBezTo>
                    <a:pt x="33200" y="329976"/>
                    <a:pt x="31872" y="326031"/>
                    <a:pt x="31872" y="322086"/>
                  </a:cubicBezTo>
                  <a:cubicBezTo>
                    <a:pt x="31872" y="116962"/>
                    <a:pt x="31872" y="116962"/>
                    <a:pt x="31872" y="116962"/>
                  </a:cubicBezTo>
                  <a:cubicBezTo>
                    <a:pt x="31872" y="115647"/>
                    <a:pt x="30544" y="114332"/>
                    <a:pt x="29216" y="114332"/>
                  </a:cubicBezTo>
                  <a:cubicBezTo>
                    <a:pt x="27888" y="114332"/>
                    <a:pt x="26560" y="113017"/>
                    <a:pt x="26560" y="113017"/>
                  </a:cubicBezTo>
                  <a:cubicBezTo>
                    <a:pt x="25232" y="113017"/>
                    <a:pt x="23904" y="114332"/>
                    <a:pt x="22576" y="114332"/>
                  </a:cubicBezTo>
                  <a:cubicBezTo>
                    <a:pt x="21248" y="114332"/>
                    <a:pt x="19920" y="115647"/>
                    <a:pt x="19920" y="116962"/>
                  </a:cubicBezTo>
                  <a:cubicBezTo>
                    <a:pt x="19920" y="206375"/>
                    <a:pt x="19920" y="206375"/>
                    <a:pt x="19920" y="206375"/>
                  </a:cubicBezTo>
                  <a:cubicBezTo>
                    <a:pt x="19920" y="209005"/>
                    <a:pt x="19920" y="211635"/>
                    <a:pt x="17264" y="214264"/>
                  </a:cubicBezTo>
                  <a:cubicBezTo>
                    <a:pt x="14608" y="215579"/>
                    <a:pt x="13280" y="216894"/>
                    <a:pt x="10624" y="216894"/>
                  </a:cubicBezTo>
                  <a:cubicBezTo>
                    <a:pt x="7968" y="216894"/>
                    <a:pt x="5312" y="215579"/>
                    <a:pt x="2656" y="214264"/>
                  </a:cubicBezTo>
                  <a:cubicBezTo>
                    <a:pt x="1328" y="211635"/>
                    <a:pt x="0" y="209005"/>
                    <a:pt x="0" y="206375"/>
                  </a:cubicBezTo>
                  <a:cubicBezTo>
                    <a:pt x="0" y="111702"/>
                    <a:pt x="0" y="111702"/>
                    <a:pt x="0" y="111702"/>
                  </a:cubicBezTo>
                  <a:cubicBezTo>
                    <a:pt x="0" y="106443"/>
                    <a:pt x="0" y="102498"/>
                    <a:pt x="1328" y="98553"/>
                  </a:cubicBezTo>
                  <a:cubicBezTo>
                    <a:pt x="2656" y="94609"/>
                    <a:pt x="5312" y="90664"/>
                    <a:pt x="7968" y="86719"/>
                  </a:cubicBezTo>
                  <a:cubicBezTo>
                    <a:pt x="9296" y="84089"/>
                    <a:pt x="13280" y="81460"/>
                    <a:pt x="17264" y="78830"/>
                  </a:cubicBezTo>
                  <a:cubicBezTo>
                    <a:pt x="19920" y="77515"/>
                    <a:pt x="25232" y="76200"/>
                    <a:pt x="30544" y="76200"/>
                  </a:cubicBezTo>
                  <a:close/>
                  <a:moveTo>
                    <a:pt x="69057" y="0"/>
                  </a:moveTo>
                  <a:cubicBezTo>
                    <a:pt x="78169" y="0"/>
                    <a:pt x="85980" y="2667"/>
                    <a:pt x="92489" y="9335"/>
                  </a:cubicBezTo>
                  <a:cubicBezTo>
                    <a:pt x="98998" y="16002"/>
                    <a:pt x="101601" y="24003"/>
                    <a:pt x="101601" y="33338"/>
                  </a:cubicBezTo>
                  <a:cubicBezTo>
                    <a:pt x="101601" y="38672"/>
                    <a:pt x="101601" y="42672"/>
                    <a:pt x="98998" y="46673"/>
                  </a:cubicBezTo>
                  <a:cubicBezTo>
                    <a:pt x="97696" y="50673"/>
                    <a:pt x="95092" y="54674"/>
                    <a:pt x="92489" y="57341"/>
                  </a:cubicBezTo>
                  <a:cubicBezTo>
                    <a:pt x="89885" y="60008"/>
                    <a:pt x="85980" y="62675"/>
                    <a:pt x="82075" y="64008"/>
                  </a:cubicBezTo>
                  <a:cubicBezTo>
                    <a:pt x="78169" y="66675"/>
                    <a:pt x="72962" y="66675"/>
                    <a:pt x="69057" y="66675"/>
                  </a:cubicBezTo>
                  <a:cubicBezTo>
                    <a:pt x="63850" y="66675"/>
                    <a:pt x="59945" y="66675"/>
                    <a:pt x="56040" y="64008"/>
                  </a:cubicBezTo>
                  <a:cubicBezTo>
                    <a:pt x="52134" y="62675"/>
                    <a:pt x="48229" y="60008"/>
                    <a:pt x="45625" y="57341"/>
                  </a:cubicBezTo>
                  <a:cubicBezTo>
                    <a:pt x="43022" y="54674"/>
                    <a:pt x="40418" y="50673"/>
                    <a:pt x="39117" y="46673"/>
                  </a:cubicBezTo>
                  <a:cubicBezTo>
                    <a:pt x="37815" y="42672"/>
                    <a:pt x="36513" y="38672"/>
                    <a:pt x="36513" y="33338"/>
                  </a:cubicBezTo>
                  <a:cubicBezTo>
                    <a:pt x="36513" y="29337"/>
                    <a:pt x="37815" y="25337"/>
                    <a:pt x="39117" y="20003"/>
                  </a:cubicBezTo>
                  <a:cubicBezTo>
                    <a:pt x="40418" y="16002"/>
                    <a:pt x="43022" y="13335"/>
                    <a:pt x="45625" y="9335"/>
                  </a:cubicBezTo>
                  <a:cubicBezTo>
                    <a:pt x="48229" y="6668"/>
                    <a:pt x="52134" y="4001"/>
                    <a:pt x="56040" y="2667"/>
                  </a:cubicBezTo>
                  <a:cubicBezTo>
                    <a:pt x="59945" y="1334"/>
                    <a:pt x="63850" y="0"/>
                    <a:pt x="69057" y="0"/>
                  </a:cubicBezTo>
                  <a:close/>
                </a:path>
              </a:pathLst>
            </a:custGeom>
            <a:solidFill>
              <a:schemeClr val="lt1">
                <a:lumMod val="85000"/>
              </a:schemeClr>
            </a:solidFill>
            <a:ln>
              <a:noFill/>
            </a:ln>
          </p:spPr>
          <p:txBody>
            <a:bodyPr anchor="ctr"/>
            <a:lstStyle/>
            <a:p>
              <a:pPr algn="ctr"/>
            </a:p>
          </p:txBody>
        </p:sp>
      </p:grpSp>
      <p:cxnSp>
        <p:nvCxnSpPr>
          <p:cNvPr id="29" name="直接连接符 28"/>
          <p:cNvCxnSpPr/>
          <p:nvPr/>
        </p:nvCxnSpPr>
        <p:spPr>
          <a:xfrm>
            <a:off x="1558557" y="3473632"/>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1585606" y="3056675"/>
            <a:ext cx="9025244" cy="2033957"/>
            <a:chOff x="1085273" y="2301502"/>
            <a:chExt cx="9025244" cy="2033957"/>
          </a:xfrm>
        </p:grpSpPr>
        <p:sp>
          <p:nvSpPr>
            <p:cNvPr id="31" name="文本框 30"/>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lstStyle/>
            <a:p>
              <a:r>
                <a:rPr lang="zh-CN" altLang="en-US" b="1" dirty="0" smtClean="0">
                  <a:solidFill>
                    <a:schemeClr val="tx1">
                      <a:lumMod val="75000"/>
                      <a:lumOff val="25000"/>
                    </a:schemeClr>
                  </a:solidFill>
                  <a:latin typeface="Century Gothic" panose="020B0502020202020204" pitchFamily="34" charset="0"/>
                </a:rPr>
                <a:t>标题文字添加此处</a:t>
              </a:r>
              <a:endParaRPr lang="zh-CN" altLang="en-US" b="1" dirty="0">
                <a:solidFill>
                  <a:schemeClr val="tx1">
                    <a:lumMod val="75000"/>
                    <a:lumOff val="25000"/>
                  </a:schemeClr>
                </a:solidFill>
                <a:latin typeface="Century Gothic" panose="020B0502020202020204" pitchFamily="34" charset="0"/>
              </a:endParaRPr>
            </a:p>
          </p:txBody>
        </p:sp>
        <p:sp>
          <p:nvSpPr>
            <p:cNvPr id="32" name="文本框 31"/>
            <p:cNvSpPr txBox="1"/>
            <p:nvPr/>
          </p:nvSpPr>
          <p:spPr>
            <a:xfrm>
              <a:off x="1085273" y="2782931"/>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sp>
          <p:nvSpPr>
            <p:cNvPr id="33" name="文本框 32"/>
            <p:cNvSpPr txBox="1"/>
            <p:nvPr/>
          </p:nvSpPr>
          <p:spPr>
            <a:xfrm>
              <a:off x="1085273" y="3611606"/>
              <a:ext cx="9025244" cy="723853"/>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a:solidFill>
                    <a:schemeClr val="tx1">
                      <a:lumMod val="50000"/>
                      <a:lumOff val="50000"/>
                    </a:schemeClr>
                  </a:solidFill>
                  <a:latin typeface="Century Gothic" panose="020B0502020202020204" pitchFamily="34" charset="0"/>
                  <a:ea typeface="+mj-ea"/>
                </a:rPr>
                <a:t>The user can demonstrate on a projector or computer, or print the presentation and make it into a film to be used in a wider </a:t>
              </a:r>
              <a:r>
                <a:rPr lang="en-US" altLang="zh-CN" sz="1200" dirty="0" err="1">
                  <a:solidFill>
                    <a:schemeClr val="tx1">
                      <a:lumMod val="50000"/>
                      <a:lumOff val="50000"/>
                    </a:schemeClr>
                  </a:solidFill>
                  <a:latin typeface="Century Gothic" panose="020B0502020202020204" pitchFamily="34" charset="0"/>
                  <a:ea typeface="+mj-ea"/>
                </a:rPr>
                <a:t>fieldThe</a:t>
              </a:r>
              <a:r>
                <a:rPr lang="en-US" altLang="zh-CN" sz="1200" dirty="0">
                  <a:solidFill>
                    <a:schemeClr val="tx1">
                      <a:lumMod val="50000"/>
                      <a:lumOff val="50000"/>
                    </a:schemeClr>
                  </a:solidFill>
                  <a:latin typeface="Century Gothic" panose="020B0502020202020204" pitchFamily="34" charset="0"/>
                  <a:ea typeface="+mj-ea"/>
                </a:rPr>
                <a:t> user can demonstrate on a projector or computer, or print the presentation and make it into a film to be used in a wider </a:t>
              </a:r>
              <a:r>
                <a:rPr lang="en-US" altLang="zh-CN" sz="1200" dirty="0" smtClean="0">
                  <a:solidFill>
                    <a:schemeClr val="tx1">
                      <a:lumMod val="50000"/>
                      <a:lumOff val="50000"/>
                    </a:schemeClr>
                  </a:solidFill>
                  <a:latin typeface="Century Gothic" panose="020B0502020202020204" pitchFamily="34" charset="0"/>
                  <a:ea typeface="+mj-ea"/>
                </a:rPr>
                <a:t>field</a:t>
              </a:r>
              <a:endParaRPr lang="en-US" altLang="zh-CN" sz="1200" dirty="0">
                <a:solidFill>
                  <a:schemeClr val="tx1">
                    <a:lumMod val="50000"/>
                    <a:lumOff val="50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1000"/>
                                        <p:tgtEl>
                                          <p:spTgt spid="30"/>
                                        </p:tgtEl>
                                      </p:cBhvr>
                                    </p:animEffect>
                                    <p:anim calcmode="lin" valueType="num">
                                      <p:cBhvr>
                                        <p:cTn id="12" dur="1000" fill="hold"/>
                                        <p:tgtEl>
                                          <p:spTgt spid="30"/>
                                        </p:tgtEl>
                                        <p:attrNameLst>
                                          <p:attrName>ppt_x</p:attrName>
                                        </p:attrNameLst>
                                      </p:cBhvr>
                                      <p:tavLst>
                                        <p:tav tm="0">
                                          <p:val>
                                            <p:strVal val="#ppt_x"/>
                                          </p:val>
                                        </p:tav>
                                        <p:tav tm="100000">
                                          <p:val>
                                            <p:strVal val="#ppt_x"/>
                                          </p:val>
                                        </p:tav>
                                      </p:tavLst>
                                    </p:anim>
                                    <p:anim calcmode="lin" valueType="num">
                                      <p:cBhvr>
                                        <p:cTn id="13" dur="100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9e5e9f80-f70a-4367-865a-f6aeb24cb493"/>
          <p:cNvGrpSpPr>
            <a:grpSpLocks noChangeAspect="1"/>
          </p:cNvGrpSpPr>
          <p:nvPr/>
        </p:nvGrpSpPr>
        <p:grpSpPr>
          <a:xfrm>
            <a:off x="1618722" y="1691255"/>
            <a:ext cx="8917980" cy="4196215"/>
            <a:chOff x="1618722" y="1340768"/>
            <a:chExt cx="8917980" cy="4196215"/>
          </a:xfrm>
        </p:grpSpPr>
        <p:grpSp>
          <p:nvGrpSpPr>
            <p:cNvPr id="44" name="Group 53"/>
            <p:cNvGrpSpPr/>
            <p:nvPr/>
          </p:nvGrpSpPr>
          <p:grpSpPr>
            <a:xfrm>
              <a:off x="1715450" y="1718498"/>
              <a:ext cx="8737857" cy="3386874"/>
              <a:chOff x="-2130469" y="1991215"/>
              <a:chExt cx="8275491" cy="3386874"/>
            </a:xfrm>
          </p:grpSpPr>
          <p:cxnSp>
            <p:nvCxnSpPr>
              <p:cNvPr id="45" name="Straight Connector 94"/>
              <p:cNvCxnSpPr>
                <a:endCxn id="48" idx="0"/>
              </p:cNvCxnSpPr>
              <p:nvPr/>
            </p:nvCxnSpPr>
            <p:spPr>
              <a:xfrm>
                <a:off x="3320122" y="1991215"/>
                <a:ext cx="1978192"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95"/>
              <p:cNvCxnSpPr>
                <a:stCxn id="49" idx="0"/>
              </p:cNvCxnSpPr>
              <p:nvPr/>
            </p:nvCxnSpPr>
            <p:spPr>
              <a:xfrm flipV="1">
                <a:off x="-1283761" y="3684651"/>
                <a:ext cx="6579744" cy="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96"/>
              <p:cNvCxnSpPr>
                <a:stCxn id="49" idx="2"/>
              </p:cNvCxnSpPr>
              <p:nvPr/>
            </p:nvCxnSpPr>
            <p:spPr>
              <a:xfrm flipV="1">
                <a:off x="-1267052" y="5377923"/>
                <a:ext cx="3813493" cy="2"/>
              </a:xfrm>
              <a:prstGeom prst="line">
                <a:avLst/>
              </a:prstGeom>
              <a:ln w="19050">
                <a:solidFill>
                  <a:schemeClr val="bg1">
                    <a:lumMod val="50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8" name="Arc 97"/>
              <p:cNvSpPr/>
              <p:nvPr/>
            </p:nvSpPr>
            <p:spPr>
              <a:xfrm>
                <a:off x="4451606" y="1991215"/>
                <a:ext cx="1693416" cy="1693416"/>
              </a:xfrm>
              <a:prstGeom prst="arc">
                <a:avLst>
                  <a:gd name="adj1" fmla="val 16200000"/>
                  <a:gd name="adj2" fmla="val 5467845"/>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solidFill>
                </a:endParaRPr>
              </a:p>
            </p:txBody>
          </p:sp>
          <p:sp>
            <p:nvSpPr>
              <p:cNvPr id="49" name="Arc 98"/>
              <p:cNvSpPr/>
              <p:nvPr/>
            </p:nvSpPr>
            <p:spPr>
              <a:xfrm flipH="1">
                <a:off x="-2130469" y="3684652"/>
                <a:ext cx="1693417" cy="1693437"/>
              </a:xfrm>
              <a:prstGeom prst="arc">
                <a:avLst>
                  <a:gd name="adj1" fmla="val 16200000"/>
                  <a:gd name="adj2" fmla="val 5467845"/>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solidFill>
                </a:endParaRPr>
              </a:p>
            </p:txBody>
          </p:sp>
        </p:grpSp>
        <p:sp>
          <p:nvSpPr>
            <p:cNvPr id="50" name="Isosceles Triangle 64"/>
            <p:cNvSpPr/>
            <p:nvPr/>
          </p:nvSpPr>
          <p:spPr>
            <a:xfrm rot="5400000">
              <a:off x="8808761" y="1622102"/>
              <a:ext cx="226831" cy="19554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1" name="Isosceles Triangle 65"/>
            <p:cNvSpPr/>
            <p:nvPr/>
          </p:nvSpPr>
          <p:spPr>
            <a:xfrm rot="16200000" flipH="1">
              <a:off x="6044619" y="3308472"/>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2" name="Isosceles Triangle 66"/>
            <p:cNvSpPr/>
            <p:nvPr/>
          </p:nvSpPr>
          <p:spPr>
            <a:xfrm rot="5400000">
              <a:off x="6044619" y="4999704"/>
              <a:ext cx="226831" cy="19554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3" name="Isosceles Triangle 67"/>
            <p:cNvSpPr/>
            <p:nvPr/>
          </p:nvSpPr>
          <p:spPr>
            <a:xfrm rot="10800000">
              <a:off x="10309871" y="2590831"/>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4" name="Isosceles Triangle 68"/>
            <p:cNvSpPr/>
            <p:nvPr/>
          </p:nvSpPr>
          <p:spPr>
            <a:xfrm rot="10800000">
              <a:off x="1618722" y="4406453"/>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5" name="Rectangle: Rounded Corners 54"/>
            <p:cNvSpPr/>
            <p:nvPr/>
          </p:nvSpPr>
          <p:spPr>
            <a:xfrm>
              <a:off x="4688982" y="1340768"/>
              <a:ext cx="3349141" cy="806851"/>
            </a:xfrm>
            <a:prstGeom prst="roundRect">
              <a:avLst>
                <a:gd name="adj" fmla="val 50000"/>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6" name="Rectangle: Rounded Corners 100"/>
            <p:cNvSpPr/>
            <p:nvPr/>
          </p:nvSpPr>
          <p:spPr>
            <a:xfrm>
              <a:off x="2522008" y="2980324"/>
              <a:ext cx="3349141" cy="806851"/>
            </a:xfrm>
            <a:prstGeom prst="roundRect">
              <a:avLst>
                <a:gd name="adj" fmla="val 50000"/>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7" name="Rectangle: Rounded Corners 103"/>
            <p:cNvSpPr/>
            <p:nvPr/>
          </p:nvSpPr>
          <p:spPr>
            <a:xfrm>
              <a:off x="2522008" y="4730132"/>
              <a:ext cx="3349141" cy="806851"/>
            </a:xfrm>
            <a:prstGeom prst="roundRect">
              <a:avLst>
                <a:gd name="adj" fmla="val 50000"/>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8" name="Rectangle: Rounded Corners 101"/>
            <p:cNvSpPr/>
            <p:nvPr/>
          </p:nvSpPr>
          <p:spPr>
            <a:xfrm>
              <a:off x="6519751" y="2980324"/>
              <a:ext cx="3349141" cy="806851"/>
            </a:xfrm>
            <a:prstGeom prst="roundRect">
              <a:avLst>
                <a:gd name="adj" fmla="val 50000"/>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59" name="Rectangle: Rounded Corners 106"/>
            <p:cNvSpPr/>
            <p:nvPr/>
          </p:nvSpPr>
          <p:spPr>
            <a:xfrm>
              <a:off x="6519751" y="4730132"/>
              <a:ext cx="3349141" cy="806851"/>
            </a:xfrm>
            <a:prstGeom prst="roundRect">
              <a:avLst>
                <a:gd name="adj" fmla="val 50000"/>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sp>
        <p:nvSpPr>
          <p:cNvPr id="60" name="矩形 59"/>
          <p:cNvSpPr/>
          <p:nvPr/>
        </p:nvSpPr>
        <p:spPr>
          <a:xfrm>
            <a:off x="2743854" y="3390090"/>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61" name="矩形 60"/>
          <p:cNvSpPr/>
          <p:nvPr/>
        </p:nvSpPr>
        <p:spPr>
          <a:xfrm>
            <a:off x="6709050" y="3390090"/>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62" name="矩形 61"/>
          <p:cNvSpPr/>
          <p:nvPr/>
        </p:nvSpPr>
        <p:spPr>
          <a:xfrm>
            <a:off x="2743854" y="5134463"/>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63" name="矩形 62"/>
          <p:cNvSpPr/>
          <p:nvPr/>
        </p:nvSpPr>
        <p:spPr>
          <a:xfrm>
            <a:off x="6709050" y="5134463"/>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
        <p:nvSpPr>
          <p:cNvPr id="64" name="矩形 63"/>
          <p:cNvSpPr/>
          <p:nvPr/>
        </p:nvSpPr>
        <p:spPr>
          <a:xfrm>
            <a:off x="4910975" y="1744288"/>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a:t>
            </a:r>
            <a:r>
              <a:rPr lang="zh-CN" altLang="en-US" sz="1600" dirty="0" smtClean="0">
                <a:solidFill>
                  <a:schemeClr val="bg1"/>
                </a:solidFill>
              </a:rPr>
              <a:t>可以</a:t>
            </a:r>
            <a:endParaRPr lang="zh-CN" altLang="en-US" sz="16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64"/>
                                        </p:tgtEl>
                                        <p:attrNameLst>
                                          <p:attrName>style.visibility</p:attrName>
                                        </p:attrNameLst>
                                      </p:cBhvr>
                                      <p:to>
                                        <p:strVal val="visible"/>
                                      </p:to>
                                    </p:set>
                                    <p:anim calcmode="lin" valueType="num">
                                      <p:cBhvr>
                                        <p:cTn id="14" dur="500" fill="hold"/>
                                        <p:tgtEl>
                                          <p:spTgt spid="64"/>
                                        </p:tgtEl>
                                        <p:attrNameLst>
                                          <p:attrName>ppt_w</p:attrName>
                                        </p:attrNameLst>
                                      </p:cBhvr>
                                      <p:tavLst>
                                        <p:tav tm="0">
                                          <p:val>
                                            <p:fltVal val="0"/>
                                          </p:val>
                                        </p:tav>
                                        <p:tav tm="100000">
                                          <p:val>
                                            <p:strVal val="#ppt_w"/>
                                          </p:val>
                                        </p:tav>
                                      </p:tavLst>
                                    </p:anim>
                                    <p:anim calcmode="lin" valueType="num">
                                      <p:cBhvr>
                                        <p:cTn id="15" dur="500" fill="hold"/>
                                        <p:tgtEl>
                                          <p:spTgt spid="64"/>
                                        </p:tgtEl>
                                        <p:attrNameLst>
                                          <p:attrName>ppt_h</p:attrName>
                                        </p:attrNameLst>
                                      </p:cBhvr>
                                      <p:tavLst>
                                        <p:tav tm="0">
                                          <p:val>
                                            <p:fltVal val="0"/>
                                          </p:val>
                                        </p:tav>
                                        <p:tav tm="100000">
                                          <p:val>
                                            <p:strVal val="#ppt_h"/>
                                          </p:val>
                                        </p:tav>
                                      </p:tavLst>
                                    </p:anim>
                                    <p:animEffect transition="in" filter="fade">
                                      <p:cBhvr>
                                        <p:cTn id="16" dur="500"/>
                                        <p:tgtEl>
                                          <p:spTgt spid="64"/>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ppt_w</p:attrName>
                                        </p:attrNameLst>
                                      </p:cBhvr>
                                      <p:tavLst>
                                        <p:tav tm="0">
                                          <p:val>
                                            <p:fltVal val="0"/>
                                          </p:val>
                                        </p:tav>
                                        <p:tav tm="100000">
                                          <p:val>
                                            <p:strVal val="#ppt_w"/>
                                          </p:val>
                                        </p:tav>
                                      </p:tavLst>
                                    </p:anim>
                                    <p:anim calcmode="lin" valueType="num">
                                      <p:cBhvr>
                                        <p:cTn id="21" dur="500" fill="hold"/>
                                        <p:tgtEl>
                                          <p:spTgt spid="61"/>
                                        </p:tgtEl>
                                        <p:attrNameLst>
                                          <p:attrName>ppt_h</p:attrName>
                                        </p:attrNameLst>
                                      </p:cBhvr>
                                      <p:tavLst>
                                        <p:tav tm="0">
                                          <p:val>
                                            <p:fltVal val="0"/>
                                          </p:val>
                                        </p:tav>
                                        <p:tav tm="100000">
                                          <p:val>
                                            <p:strVal val="#ppt_h"/>
                                          </p:val>
                                        </p:tav>
                                      </p:tavLst>
                                    </p:anim>
                                    <p:animEffect transition="in" filter="fade">
                                      <p:cBhvr>
                                        <p:cTn id="22" dur="500"/>
                                        <p:tgtEl>
                                          <p:spTgt spid="61"/>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p:cTn id="26" dur="500" fill="hold"/>
                                        <p:tgtEl>
                                          <p:spTgt spid="60"/>
                                        </p:tgtEl>
                                        <p:attrNameLst>
                                          <p:attrName>ppt_w</p:attrName>
                                        </p:attrNameLst>
                                      </p:cBhvr>
                                      <p:tavLst>
                                        <p:tav tm="0">
                                          <p:val>
                                            <p:fltVal val="0"/>
                                          </p:val>
                                        </p:tav>
                                        <p:tav tm="100000">
                                          <p:val>
                                            <p:strVal val="#ppt_w"/>
                                          </p:val>
                                        </p:tav>
                                      </p:tavLst>
                                    </p:anim>
                                    <p:anim calcmode="lin" valueType="num">
                                      <p:cBhvr>
                                        <p:cTn id="27" dur="500" fill="hold"/>
                                        <p:tgtEl>
                                          <p:spTgt spid="60"/>
                                        </p:tgtEl>
                                        <p:attrNameLst>
                                          <p:attrName>ppt_h</p:attrName>
                                        </p:attrNameLst>
                                      </p:cBhvr>
                                      <p:tavLst>
                                        <p:tav tm="0">
                                          <p:val>
                                            <p:fltVal val="0"/>
                                          </p:val>
                                        </p:tav>
                                        <p:tav tm="100000">
                                          <p:val>
                                            <p:strVal val="#ppt_h"/>
                                          </p:val>
                                        </p:tav>
                                      </p:tavLst>
                                    </p:anim>
                                    <p:animEffect transition="in" filter="fade">
                                      <p:cBhvr>
                                        <p:cTn id="28" dur="500"/>
                                        <p:tgtEl>
                                          <p:spTgt spid="6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animEffect transition="in" filter="fade">
                                      <p:cBhvr>
                                        <p:cTn id="4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1120726" y="1538877"/>
            <a:ext cx="10072472" cy="3779612"/>
            <a:chOff x="2091329" y="1718275"/>
            <a:chExt cx="8009345" cy="3005442"/>
          </a:xfrm>
        </p:grpSpPr>
        <p:sp>
          <p:nvSpPr>
            <p:cNvPr id="49" name="Freeform: Shape 46"/>
            <p:cNvSpPr/>
            <p:nvPr/>
          </p:nvSpPr>
          <p:spPr>
            <a:xfrm>
              <a:off x="2343952"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tx1">
                <a:lumMod val="65000"/>
                <a:lumOff val="35000"/>
              </a:schemeClr>
            </a:solidFill>
            <a:ln w="12700" cap="flat">
              <a:noFill/>
              <a:miter lim="400000"/>
            </a:ln>
            <a:effectLst/>
          </p:spPr>
          <p:txBody>
            <a:bodyPr anchor="ctr"/>
            <a:lstStyle/>
            <a:p>
              <a:pPr algn="ctr"/>
            </a:p>
          </p:txBody>
        </p:sp>
        <p:sp>
          <p:nvSpPr>
            <p:cNvPr id="50" name="Freeform: Shape 44"/>
            <p:cNvSpPr/>
            <p:nvPr/>
          </p:nvSpPr>
          <p:spPr>
            <a:xfrm>
              <a:off x="4158504"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tx1">
                <a:lumMod val="65000"/>
                <a:lumOff val="35000"/>
              </a:schemeClr>
            </a:solidFill>
            <a:ln w="12700" cap="flat">
              <a:noFill/>
              <a:miter lim="400000"/>
            </a:ln>
            <a:effectLst/>
          </p:spPr>
          <p:txBody>
            <a:bodyPr anchor="ctr"/>
            <a:lstStyle/>
            <a:p>
              <a:pPr algn="ctr"/>
            </a:p>
          </p:txBody>
        </p:sp>
        <p:sp>
          <p:nvSpPr>
            <p:cNvPr id="51" name="Freeform: Shape 42"/>
            <p:cNvSpPr/>
            <p:nvPr/>
          </p:nvSpPr>
          <p:spPr>
            <a:xfrm>
              <a:off x="5973057"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tx1">
                <a:lumMod val="65000"/>
                <a:lumOff val="35000"/>
              </a:schemeClr>
            </a:solidFill>
            <a:ln w="12700" cap="flat">
              <a:noFill/>
              <a:miter lim="400000"/>
            </a:ln>
            <a:effectLst/>
          </p:spPr>
          <p:txBody>
            <a:bodyPr anchor="ctr"/>
            <a:lstStyle/>
            <a:p>
              <a:pPr algn="ctr"/>
            </a:p>
          </p:txBody>
        </p:sp>
        <p:sp>
          <p:nvSpPr>
            <p:cNvPr id="52" name="Freeform: Shape 40"/>
            <p:cNvSpPr/>
            <p:nvPr/>
          </p:nvSpPr>
          <p:spPr>
            <a:xfrm>
              <a:off x="7785085" y="2809314"/>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tx1">
                <a:lumMod val="65000"/>
                <a:lumOff val="35000"/>
              </a:schemeClr>
            </a:solidFill>
            <a:ln w="12700" cap="flat">
              <a:noFill/>
              <a:miter lim="400000"/>
            </a:ln>
            <a:effectLst/>
          </p:spPr>
          <p:txBody>
            <a:bodyPr anchor="ctr"/>
            <a:lstStyle/>
            <a:p>
              <a:pPr algn="ctr"/>
            </a:p>
          </p:txBody>
        </p:sp>
        <p:sp>
          <p:nvSpPr>
            <p:cNvPr id="53" name="Oval 34"/>
            <p:cNvSpPr/>
            <p:nvPr/>
          </p:nvSpPr>
          <p:spPr>
            <a:xfrm>
              <a:off x="2091329" y="2306871"/>
              <a:ext cx="1027105" cy="1027106"/>
            </a:xfrm>
            <a:prstGeom prst="ellipse">
              <a:avLst/>
            </a:prstGeom>
            <a:solidFill>
              <a:schemeClr val="tx1">
                <a:lumMod val="65000"/>
                <a:lumOff val="35000"/>
              </a:schemeClr>
            </a:solidFill>
            <a:ln w="12700" cap="flat">
              <a:noFill/>
              <a:miter lim="400000"/>
            </a:ln>
            <a:effectLst/>
          </p:spPr>
          <p:txBody>
            <a:bodyPr anchor="ctr"/>
            <a:lstStyle/>
            <a:p>
              <a:pPr algn="ctr"/>
            </a:p>
          </p:txBody>
        </p:sp>
        <p:sp>
          <p:nvSpPr>
            <p:cNvPr id="54" name="Oval 35"/>
            <p:cNvSpPr/>
            <p:nvPr/>
          </p:nvSpPr>
          <p:spPr>
            <a:xfrm>
              <a:off x="2194040" y="2409581"/>
              <a:ext cx="821684" cy="821686"/>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2020</a:t>
              </a:r>
              <a:endParaRPr lang="en-US" altLang="zh-CN" sz="3200" dirty="0">
                <a:solidFill>
                  <a:schemeClr val="tx1">
                    <a:lumMod val="75000"/>
                    <a:lumOff val="25000"/>
                  </a:schemeClr>
                </a:solidFill>
                <a:latin typeface="Agency FB" panose="020B0503020202020204" pitchFamily="34" charset="0"/>
              </a:endParaRPr>
            </a:p>
          </p:txBody>
        </p:sp>
        <p:sp>
          <p:nvSpPr>
            <p:cNvPr id="55" name="Oval 32"/>
            <p:cNvSpPr/>
            <p:nvPr/>
          </p:nvSpPr>
          <p:spPr>
            <a:xfrm>
              <a:off x="4525568" y="3118284"/>
              <a:ext cx="1027105" cy="1027106"/>
            </a:xfrm>
            <a:prstGeom prst="ellipse">
              <a:avLst/>
            </a:prstGeom>
            <a:solidFill>
              <a:schemeClr val="tx1">
                <a:lumMod val="65000"/>
                <a:lumOff val="35000"/>
              </a:schemeClr>
            </a:solidFill>
            <a:ln w="12700" cap="flat">
              <a:noFill/>
              <a:miter lim="400000"/>
            </a:ln>
            <a:effectLst/>
          </p:spPr>
          <p:txBody>
            <a:bodyPr anchor="ctr"/>
            <a:lstStyle/>
            <a:p>
              <a:pPr algn="ctr"/>
            </a:p>
          </p:txBody>
        </p:sp>
        <p:sp>
          <p:nvSpPr>
            <p:cNvPr id="56" name="Oval 33"/>
            <p:cNvSpPr/>
            <p:nvPr/>
          </p:nvSpPr>
          <p:spPr>
            <a:xfrm>
              <a:off x="4628279" y="3220995"/>
              <a:ext cx="821684" cy="821685"/>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2022</a:t>
              </a:r>
              <a:endParaRPr lang="en-US" altLang="zh-CN" sz="3200">
                <a:solidFill>
                  <a:schemeClr val="tx1">
                    <a:lumMod val="75000"/>
                    <a:lumOff val="25000"/>
                  </a:schemeClr>
                </a:solidFill>
                <a:latin typeface="Agency FB" panose="020B0503020202020204" pitchFamily="34" charset="0"/>
              </a:endParaRPr>
            </a:p>
          </p:txBody>
        </p:sp>
        <p:sp>
          <p:nvSpPr>
            <p:cNvPr id="57" name="Oval 30"/>
            <p:cNvSpPr/>
            <p:nvPr/>
          </p:nvSpPr>
          <p:spPr>
            <a:xfrm>
              <a:off x="6600321" y="2306871"/>
              <a:ext cx="1027105" cy="1027106"/>
            </a:xfrm>
            <a:prstGeom prst="ellipse">
              <a:avLst/>
            </a:prstGeom>
            <a:solidFill>
              <a:schemeClr val="tx1">
                <a:lumMod val="65000"/>
                <a:lumOff val="35000"/>
              </a:schemeClr>
            </a:solidFill>
            <a:ln w="12700" cap="flat">
              <a:noFill/>
              <a:miter lim="400000"/>
            </a:ln>
            <a:effectLst/>
          </p:spPr>
          <p:txBody>
            <a:bodyPr anchor="ctr"/>
            <a:lstStyle/>
            <a:p>
              <a:pPr algn="ctr"/>
            </a:p>
          </p:txBody>
        </p:sp>
        <p:sp>
          <p:nvSpPr>
            <p:cNvPr id="58" name="Oval 31"/>
            <p:cNvSpPr/>
            <p:nvPr/>
          </p:nvSpPr>
          <p:spPr>
            <a:xfrm>
              <a:off x="6703032" y="2409582"/>
              <a:ext cx="821684" cy="821685"/>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2024</a:t>
              </a:r>
              <a:endParaRPr lang="en-US" altLang="zh-CN" sz="3200" dirty="0">
                <a:solidFill>
                  <a:schemeClr val="tx1">
                    <a:lumMod val="75000"/>
                    <a:lumOff val="25000"/>
                  </a:schemeClr>
                </a:solidFill>
                <a:latin typeface="Agency FB" panose="020B0503020202020204" pitchFamily="34" charset="0"/>
              </a:endParaRPr>
            </a:p>
          </p:txBody>
        </p:sp>
        <p:sp>
          <p:nvSpPr>
            <p:cNvPr id="59" name="Oval 28"/>
            <p:cNvSpPr/>
            <p:nvPr/>
          </p:nvSpPr>
          <p:spPr>
            <a:xfrm>
              <a:off x="9073568" y="3118284"/>
              <a:ext cx="1027106" cy="1027106"/>
            </a:xfrm>
            <a:prstGeom prst="ellipse">
              <a:avLst/>
            </a:prstGeom>
            <a:solidFill>
              <a:schemeClr val="tx1">
                <a:lumMod val="65000"/>
                <a:lumOff val="35000"/>
              </a:schemeClr>
            </a:solidFill>
            <a:ln w="12700" cap="flat">
              <a:noFill/>
              <a:miter lim="400000"/>
            </a:ln>
            <a:effectLst/>
          </p:spPr>
          <p:txBody>
            <a:bodyPr anchor="ctr"/>
            <a:lstStyle/>
            <a:p>
              <a:pPr algn="ctr"/>
            </a:p>
          </p:txBody>
        </p:sp>
        <p:sp>
          <p:nvSpPr>
            <p:cNvPr id="60" name="Oval 29"/>
            <p:cNvSpPr/>
            <p:nvPr/>
          </p:nvSpPr>
          <p:spPr>
            <a:xfrm>
              <a:off x="9176279" y="3220995"/>
              <a:ext cx="821685" cy="821685"/>
            </a:xfrm>
            <a:prstGeom prst="ellipse">
              <a:avLst/>
            </a:prstGeom>
            <a:solidFill>
              <a:srgbClr val="FFFFFF"/>
            </a:solidFill>
            <a:ln w="12700" cap="flat">
              <a:noFill/>
              <a:miter lim="400000"/>
            </a:ln>
            <a:effec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2026</a:t>
              </a:r>
              <a:endParaRPr lang="en-US" altLang="zh-CN" sz="3200">
                <a:solidFill>
                  <a:schemeClr val="tx1">
                    <a:lumMod val="75000"/>
                    <a:lumOff val="25000"/>
                  </a:schemeClr>
                </a:solidFill>
                <a:latin typeface="Agency FB" panose="020B0503020202020204" pitchFamily="34" charset="0"/>
              </a:endParaRPr>
            </a:p>
          </p:txBody>
        </p:sp>
        <p:sp>
          <p:nvSpPr>
            <p:cNvPr id="61" name="Freeform: Shape 18"/>
            <p:cNvSpPr/>
            <p:nvPr/>
          </p:nvSpPr>
          <p:spPr>
            <a:xfrm>
              <a:off x="2610017"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p>
          </p:txBody>
        </p:sp>
        <p:sp>
          <p:nvSpPr>
            <p:cNvPr id="62" name="Freeform: Shape 19"/>
            <p:cNvSpPr/>
            <p:nvPr/>
          </p:nvSpPr>
          <p:spPr>
            <a:xfrm>
              <a:off x="4372978" y="4196747"/>
              <a:ext cx="671280"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p>
          </p:txBody>
        </p:sp>
        <p:sp>
          <p:nvSpPr>
            <p:cNvPr id="63" name="Freeform: Shape 20"/>
            <p:cNvSpPr/>
            <p:nvPr/>
          </p:nvSpPr>
          <p:spPr>
            <a:xfrm>
              <a:off x="7113874"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p>
          </p:txBody>
        </p:sp>
        <p:sp>
          <p:nvSpPr>
            <p:cNvPr id="64" name="Freeform: Shape 21"/>
            <p:cNvSpPr/>
            <p:nvPr/>
          </p:nvSpPr>
          <p:spPr>
            <a:xfrm>
              <a:off x="8920978" y="4196747"/>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p>
          </p:txBody>
        </p:sp>
      </p:grpSp>
      <p:grpSp>
        <p:nvGrpSpPr>
          <p:cNvPr id="65" name="组合 64"/>
          <p:cNvGrpSpPr/>
          <p:nvPr/>
        </p:nvGrpSpPr>
        <p:grpSpPr>
          <a:xfrm>
            <a:off x="1326502" y="4045500"/>
            <a:ext cx="3368150" cy="1220554"/>
            <a:chOff x="6798184" y="1678126"/>
            <a:chExt cx="3368150" cy="1220554"/>
          </a:xfrm>
        </p:grpSpPr>
        <p:sp>
          <p:nvSpPr>
            <p:cNvPr id="66" name="矩形 65"/>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67" name="矩形 66"/>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68" name="组合 67"/>
          <p:cNvGrpSpPr/>
          <p:nvPr/>
        </p:nvGrpSpPr>
        <p:grpSpPr>
          <a:xfrm>
            <a:off x="6997544" y="4045500"/>
            <a:ext cx="3368150" cy="1220554"/>
            <a:chOff x="6798184" y="1678126"/>
            <a:chExt cx="3368150" cy="1220554"/>
          </a:xfrm>
        </p:grpSpPr>
        <p:sp>
          <p:nvSpPr>
            <p:cNvPr id="69" name="矩形 68"/>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70" name="矩形 69"/>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71" name="组合 70"/>
          <p:cNvGrpSpPr/>
          <p:nvPr/>
        </p:nvGrpSpPr>
        <p:grpSpPr>
          <a:xfrm>
            <a:off x="2006438" y="1533267"/>
            <a:ext cx="3368150" cy="1220554"/>
            <a:chOff x="6798184" y="1678126"/>
            <a:chExt cx="3368150" cy="1220554"/>
          </a:xfrm>
        </p:grpSpPr>
        <p:sp>
          <p:nvSpPr>
            <p:cNvPr id="72" name="矩形 71"/>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73" name="矩形 72"/>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grpSp>
        <p:nvGrpSpPr>
          <p:cNvPr id="74" name="组合 73"/>
          <p:cNvGrpSpPr/>
          <p:nvPr/>
        </p:nvGrpSpPr>
        <p:grpSpPr>
          <a:xfrm>
            <a:off x="7695881" y="1533267"/>
            <a:ext cx="3368150" cy="1220554"/>
            <a:chOff x="6798184" y="1678126"/>
            <a:chExt cx="3368150" cy="1220554"/>
          </a:xfrm>
        </p:grpSpPr>
        <p:sp>
          <p:nvSpPr>
            <p:cNvPr id="75" name="矩形 74"/>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endParaRPr lang="zh-CN" altLang="en-US" sz="1400" dirty="0">
                <a:solidFill>
                  <a:schemeClr val="tx1">
                    <a:lumMod val="50000"/>
                    <a:lumOff val="50000"/>
                  </a:schemeClr>
                </a:solidFill>
              </a:endParaRPr>
            </a:p>
          </p:txBody>
        </p:sp>
        <p:sp>
          <p:nvSpPr>
            <p:cNvPr id="76" name="矩形 75"/>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endParaRPr lang="zh-CN" altLang="en-US" b="1"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77e7699-796b-4d01-8ca6-cc8e0d365d10"/>
          <p:cNvGrpSpPr>
            <a:grpSpLocks noChangeAspect="1"/>
          </p:cNvGrpSpPr>
          <p:nvPr/>
        </p:nvGrpSpPr>
        <p:grpSpPr>
          <a:xfrm>
            <a:off x="1355325" y="2734401"/>
            <a:ext cx="9481351" cy="1351258"/>
            <a:chOff x="1526035" y="2987131"/>
            <a:chExt cx="9481351" cy="1351258"/>
          </a:xfrm>
        </p:grpSpPr>
        <p:sp>
          <p:nvSpPr>
            <p:cNvPr id="4" name="Rectangle 2"/>
            <p:cNvSpPr/>
            <p:nvPr/>
          </p:nvSpPr>
          <p:spPr>
            <a:xfrm>
              <a:off x="1526035" y="3635724"/>
              <a:ext cx="9481351" cy="4571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5" name="Group 39"/>
            <p:cNvGrpSpPr/>
            <p:nvPr/>
          </p:nvGrpSpPr>
          <p:grpSpPr>
            <a:xfrm>
              <a:off x="4329550" y="3024490"/>
              <a:ext cx="1313895" cy="1313895"/>
              <a:chOff x="4330102" y="3024490"/>
              <a:chExt cx="1313895" cy="1313895"/>
            </a:xfrm>
          </p:grpSpPr>
          <p:grpSp>
            <p:nvGrpSpPr>
              <p:cNvPr id="39" name="Group 3"/>
              <p:cNvGrpSpPr/>
              <p:nvPr/>
            </p:nvGrpSpPr>
            <p:grpSpPr>
              <a:xfrm rot="551458">
                <a:off x="4330102" y="3024490"/>
                <a:ext cx="1313895" cy="1313895"/>
                <a:chOff x="1882067" y="2796467"/>
                <a:chExt cx="1313894" cy="1313894"/>
              </a:xfrm>
              <a:solidFill>
                <a:schemeClr val="accent2"/>
              </a:solidFill>
            </p:grpSpPr>
            <p:sp>
              <p:nvSpPr>
                <p:cNvPr id="41" name="Block Arc 4"/>
                <p:cNvSpPr/>
                <p:nvPr/>
              </p:nvSpPr>
              <p:spPr>
                <a:xfrm rot="12943459">
                  <a:off x="1882067" y="2796467"/>
                  <a:ext cx="1313894" cy="1313894"/>
                </a:xfrm>
                <a:prstGeom prst="blockArc">
                  <a:avLst>
                    <a:gd name="adj1" fmla="val 8881062"/>
                    <a:gd name="adj2" fmla="val 7061138"/>
                    <a:gd name="adj3" fmla="val 7218"/>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2" name="Oval 5"/>
                <p:cNvSpPr/>
                <p:nvPr/>
              </p:nvSpPr>
              <p:spPr>
                <a:xfrm>
                  <a:off x="2150177" y="3064576"/>
                  <a:ext cx="777674" cy="77767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40" name="Freeform: Shape 6"/>
              <p:cNvSpPr/>
              <p:nvPr/>
            </p:nvSpPr>
            <p:spPr>
              <a:xfrm>
                <a:off x="4811471" y="3534536"/>
                <a:ext cx="351157" cy="350504"/>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6" name="Group 41"/>
            <p:cNvGrpSpPr/>
            <p:nvPr/>
          </p:nvGrpSpPr>
          <p:grpSpPr>
            <a:xfrm>
              <a:off x="9037552" y="3024494"/>
              <a:ext cx="1313895" cy="1313895"/>
              <a:chOff x="8972997" y="3024494"/>
              <a:chExt cx="1313895" cy="1313895"/>
            </a:xfrm>
          </p:grpSpPr>
          <p:grpSp>
            <p:nvGrpSpPr>
              <p:cNvPr id="2" name="Group 13"/>
              <p:cNvGrpSpPr/>
              <p:nvPr/>
            </p:nvGrpSpPr>
            <p:grpSpPr>
              <a:xfrm rot="387625">
                <a:off x="8972997" y="3024494"/>
                <a:ext cx="1313895" cy="1313895"/>
                <a:chOff x="1882067" y="2796467"/>
                <a:chExt cx="1313894" cy="1313894"/>
              </a:xfrm>
              <a:solidFill>
                <a:schemeClr val="accent4"/>
              </a:solidFill>
            </p:grpSpPr>
            <p:sp>
              <p:nvSpPr>
                <p:cNvPr id="10" name="Block Arc 14"/>
                <p:cNvSpPr/>
                <p:nvPr/>
              </p:nvSpPr>
              <p:spPr>
                <a:xfrm rot="12943459">
                  <a:off x="1882067" y="2796467"/>
                  <a:ext cx="1313894" cy="1313894"/>
                </a:xfrm>
                <a:prstGeom prst="blockArc">
                  <a:avLst>
                    <a:gd name="adj1" fmla="val 8964929"/>
                    <a:gd name="adj2" fmla="val 7324230"/>
                    <a:gd name="adj3" fmla="val 7594"/>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Oval 15"/>
                <p:cNvSpPr/>
                <p:nvPr/>
              </p:nvSpPr>
              <p:spPr>
                <a:xfrm>
                  <a:off x="2150177" y="3064576"/>
                  <a:ext cx="777674" cy="77767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1" name="Group 16"/>
              <p:cNvGrpSpPr/>
              <p:nvPr/>
            </p:nvGrpSpPr>
            <p:grpSpPr>
              <a:xfrm>
                <a:off x="9477373" y="3481868"/>
                <a:ext cx="319091" cy="324201"/>
                <a:chOff x="7108030" y="2440377"/>
                <a:chExt cx="239318" cy="243151"/>
              </a:xfrm>
            </p:grpSpPr>
            <p:sp>
              <p:nvSpPr>
                <p:cNvPr id="35" name="Freeform: Shape 17"/>
                <p:cNvSpPr/>
                <p:nvPr/>
              </p:nvSpPr>
              <p:spPr>
                <a:xfrm rot="10800000" flipV="1">
                  <a:off x="7108030" y="2440377"/>
                  <a:ext cx="239318" cy="243151"/>
                </a:xfrm>
                <a:custGeom>
                  <a:avLst/>
                  <a:gdLst>
                    <a:gd name="connsiteX0" fmla="*/ 160364 w 239318"/>
                    <a:gd name="connsiteY0" fmla="*/ 0 h 243151"/>
                    <a:gd name="connsiteX1" fmla="*/ 139093 w 239318"/>
                    <a:gd name="connsiteY1" fmla="*/ 40447 h 243151"/>
                    <a:gd name="connsiteX2" fmla="*/ 141529 w 239318"/>
                    <a:gd name="connsiteY2" fmla="*/ 51630 h 243151"/>
                    <a:gd name="connsiteX3" fmla="*/ 88884 w 239318"/>
                    <a:gd name="connsiteY3" fmla="*/ 51630 h 243151"/>
                    <a:gd name="connsiteX4" fmla="*/ 91176 w 239318"/>
                    <a:gd name="connsiteY4" fmla="*/ 41110 h 243151"/>
                    <a:gd name="connsiteX5" fmla="*/ 69905 w 239318"/>
                    <a:gd name="connsiteY5" fmla="*/ 663 h 243151"/>
                    <a:gd name="connsiteX6" fmla="*/ 48634 w 239318"/>
                    <a:gd name="connsiteY6" fmla="*/ 41110 h 243151"/>
                    <a:gd name="connsiteX7" fmla="*/ 50925 w 239318"/>
                    <a:gd name="connsiteY7" fmla="*/ 51630 h 243151"/>
                    <a:gd name="connsiteX8" fmla="*/ 0 w 239318"/>
                    <a:gd name="connsiteY8" fmla="*/ 51630 h 243151"/>
                    <a:gd name="connsiteX9" fmla="*/ 0 w 239318"/>
                    <a:gd name="connsiteY9" fmla="*/ 243151 h 243151"/>
                    <a:gd name="connsiteX10" fmla="*/ 239318 w 239318"/>
                    <a:gd name="connsiteY10" fmla="*/ 243151 h 243151"/>
                    <a:gd name="connsiteX11" fmla="*/ 239318 w 239318"/>
                    <a:gd name="connsiteY11" fmla="*/ 51630 h 243151"/>
                    <a:gd name="connsiteX12" fmla="*/ 179199 w 239318"/>
                    <a:gd name="connsiteY12" fmla="*/ 51630 h 243151"/>
                    <a:gd name="connsiteX13" fmla="*/ 181635 w 239318"/>
                    <a:gd name="connsiteY13" fmla="*/ 40447 h 243151"/>
                    <a:gd name="connsiteX14" fmla="*/ 160364 w 239318"/>
                    <a:gd name="connsiteY14" fmla="*/ 0 h 24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9318" h="243151">
                      <a:moveTo>
                        <a:pt x="160364" y="0"/>
                      </a:moveTo>
                      <a:cubicBezTo>
                        <a:pt x="148616" y="0"/>
                        <a:pt x="139093" y="18109"/>
                        <a:pt x="139093" y="40447"/>
                      </a:cubicBezTo>
                      <a:lnTo>
                        <a:pt x="141529" y="51630"/>
                      </a:lnTo>
                      <a:lnTo>
                        <a:pt x="88884" y="51630"/>
                      </a:lnTo>
                      <a:lnTo>
                        <a:pt x="91176" y="41110"/>
                      </a:lnTo>
                      <a:cubicBezTo>
                        <a:pt x="91176" y="18772"/>
                        <a:pt x="81653" y="663"/>
                        <a:pt x="69905" y="663"/>
                      </a:cubicBezTo>
                      <a:cubicBezTo>
                        <a:pt x="58157" y="663"/>
                        <a:pt x="48634" y="18772"/>
                        <a:pt x="48634" y="41110"/>
                      </a:cubicBezTo>
                      <a:lnTo>
                        <a:pt x="50925" y="51630"/>
                      </a:lnTo>
                      <a:lnTo>
                        <a:pt x="0" y="51630"/>
                      </a:lnTo>
                      <a:lnTo>
                        <a:pt x="0" y="243151"/>
                      </a:lnTo>
                      <a:lnTo>
                        <a:pt x="239318" y="243151"/>
                      </a:lnTo>
                      <a:lnTo>
                        <a:pt x="239318" y="51630"/>
                      </a:lnTo>
                      <a:lnTo>
                        <a:pt x="179199" y="51630"/>
                      </a:lnTo>
                      <a:lnTo>
                        <a:pt x="181635" y="40447"/>
                      </a:lnTo>
                      <a:cubicBezTo>
                        <a:pt x="181635" y="18109"/>
                        <a:pt x="172112" y="0"/>
                        <a:pt x="160364" y="0"/>
                      </a:cubicBezTo>
                      <a:close/>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6" name="Rectangle 18"/>
                <p:cNvSpPr/>
                <p:nvPr/>
              </p:nvSpPr>
              <p:spPr>
                <a:xfrm>
                  <a:off x="7112630" y="2493527"/>
                  <a:ext cx="230118" cy="364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grpSp>
          <p:nvGrpSpPr>
            <p:cNvPr id="43" name="Group 40"/>
            <p:cNvGrpSpPr/>
            <p:nvPr/>
          </p:nvGrpSpPr>
          <p:grpSpPr>
            <a:xfrm>
              <a:off x="6657677" y="2987131"/>
              <a:ext cx="1313895" cy="1313895"/>
              <a:chOff x="6651549" y="2987131"/>
              <a:chExt cx="1313895" cy="1313895"/>
            </a:xfrm>
          </p:grpSpPr>
          <p:grpSp>
            <p:nvGrpSpPr>
              <p:cNvPr id="44" name="Group 10"/>
              <p:cNvGrpSpPr/>
              <p:nvPr/>
            </p:nvGrpSpPr>
            <p:grpSpPr>
              <a:xfrm rot="541231">
                <a:off x="6651549" y="2987131"/>
                <a:ext cx="1313895" cy="1313895"/>
                <a:chOff x="1882067" y="2796467"/>
                <a:chExt cx="1313894" cy="1313894"/>
              </a:xfrm>
              <a:solidFill>
                <a:schemeClr val="accent3"/>
              </a:solidFill>
            </p:grpSpPr>
            <p:sp>
              <p:nvSpPr>
                <p:cNvPr id="45" name="Block Arc 11"/>
                <p:cNvSpPr/>
                <p:nvPr/>
              </p:nvSpPr>
              <p:spPr>
                <a:xfrm rot="12943459">
                  <a:off x="1882067" y="2796467"/>
                  <a:ext cx="1313894" cy="1313894"/>
                </a:xfrm>
                <a:prstGeom prst="blockArc">
                  <a:avLst>
                    <a:gd name="adj1" fmla="val 9149185"/>
                    <a:gd name="adj2" fmla="val 7405758"/>
                    <a:gd name="adj3" fmla="val 6986"/>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6" name="Oval 12"/>
                <p:cNvSpPr/>
                <p:nvPr/>
              </p:nvSpPr>
              <p:spPr>
                <a:xfrm>
                  <a:off x="2150177" y="3064576"/>
                  <a:ext cx="777674" cy="77767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47" name="Group 19"/>
              <p:cNvGrpSpPr/>
              <p:nvPr/>
            </p:nvGrpSpPr>
            <p:grpSpPr>
              <a:xfrm>
                <a:off x="7164415" y="3441845"/>
                <a:ext cx="289332" cy="332980"/>
                <a:chOff x="5359135" y="2382008"/>
                <a:chExt cx="216999" cy="249735"/>
              </a:xfrm>
            </p:grpSpPr>
            <p:sp>
              <p:nvSpPr>
                <p:cNvPr id="48" name="Freeform: Shape 20"/>
                <p:cNvSpPr/>
                <p:nvPr/>
              </p:nvSpPr>
              <p:spPr>
                <a:xfrm rot="10800000" flipH="1">
                  <a:off x="5359135" y="2382008"/>
                  <a:ext cx="216999" cy="249735"/>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1" fmla="*/ 0 w 999747"/>
                    <a:gd name="connsiteY0-2" fmla="*/ 8964 h 1614801"/>
                    <a:gd name="connsiteX1-3" fmla="*/ 999747 w 999747"/>
                    <a:gd name="connsiteY1-4" fmla="*/ 8964 h 1614801"/>
                    <a:gd name="connsiteX2-5" fmla="*/ 703911 w 999747"/>
                    <a:gd name="connsiteY2-6" fmla="*/ 0 h 1614801"/>
                    <a:gd name="connsiteX3-7" fmla="*/ 0 w 999747"/>
                    <a:gd name="connsiteY3-8" fmla="*/ 8964 h 1614801"/>
                    <a:gd name="connsiteX4-9" fmla="*/ 0 w 999747"/>
                    <a:gd name="connsiteY4-10" fmla="*/ 1614801 h 1614801"/>
                    <a:gd name="connsiteX5-11" fmla="*/ 0 w 999747"/>
                    <a:gd name="connsiteY5-12" fmla="*/ 1614801 h 1614801"/>
                    <a:gd name="connsiteX6-13" fmla="*/ 0 w 999747"/>
                    <a:gd name="connsiteY6-14" fmla="*/ 8964 h 1614801"/>
                    <a:gd name="connsiteX0-15" fmla="*/ 0 w 703911"/>
                    <a:gd name="connsiteY0-16" fmla="*/ 8964 h 1614801"/>
                    <a:gd name="connsiteX1-17" fmla="*/ 703911 w 703911"/>
                    <a:gd name="connsiteY1-18" fmla="*/ 0 h 1614801"/>
                    <a:gd name="connsiteX2-19" fmla="*/ 0 w 703911"/>
                    <a:gd name="connsiteY2-20" fmla="*/ 8964 h 1614801"/>
                    <a:gd name="connsiteX3-21" fmla="*/ 0 w 703911"/>
                    <a:gd name="connsiteY3-22" fmla="*/ 1614801 h 1614801"/>
                    <a:gd name="connsiteX4-23" fmla="*/ 0 w 703911"/>
                    <a:gd name="connsiteY4-24" fmla="*/ 1614801 h 1614801"/>
                    <a:gd name="connsiteX5-25" fmla="*/ 0 w 703911"/>
                    <a:gd name="connsiteY5-26" fmla="*/ 8964 h 1614801"/>
                    <a:gd name="connsiteX0-27" fmla="*/ 0 w 703911"/>
                    <a:gd name="connsiteY0-28" fmla="*/ 8964 h 1614801"/>
                    <a:gd name="connsiteX1-29" fmla="*/ 703911 w 703911"/>
                    <a:gd name="connsiteY1-30" fmla="*/ 0 h 1614801"/>
                    <a:gd name="connsiteX2-31" fmla="*/ 0 w 703911"/>
                    <a:gd name="connsiteY2-32" fmla="*/ 8964 h 1614801"/>
                    <a:gd name="connsiteX3-33" fmla="*/ 0 w 703911"/>
                    <a:gd name="connsiteY3-34" fmla="*/ 1614801 h 1614801"/>
                    <a:gd name="connsiteX4-35" fmla="*/ 0 w 703911"/>
                    <a:gd name="connsiteY4-36" fmla="*/ 1614801 h 1614801"/>
                    <a:gd name="connsiteX5-37" fmla="*/ 0 w 703911"/>
                    <a:gd name="connsiteY5-38" fmla="*/ 8964 h 1614801"/>
                    <a:gd name="connsiteX0-39" fmla="*/ 0 w 703911"/>
                    <a:gd name="connsiteY0-40" fmla="*/ 0 h 1605837"/>
                    <a:gd name="connsiteX1-41" fmla="*/ 703911 w 703911"/>
                    <a:gd name="connsiteY1-42" fmla="*/ 8965 h 1605837"/>
                    <a:gd name="connsiteX2-43" fmla="*/ 0 w 703911"/>
                    <a:gd name="connsiteY2-44" fmla="*/ 0 h 1605837"/>
                    <a:gd name="connsiteX3-45" fmla="*/ 0 w 703911"/>
                    <a:gd name="connsiteY3-46" fmla="*/ 1605837 h 1605837"/>
                    <a:gd name="connsiteX4-47" fmla="*/ 0 w 703911"/>
                    <a:gd name="connsiteY4-48" fmla="*/ 1605837 h 1605837"/>
                    <a:gd name="connsiteX5-49" fmla="*/ 0 w 703911"/>
                    <a:gd name="connsiteY5-50" fmla="*/ 0 h 1605837"/>
                    <a:gd name="connsiteX0-51" fmla="*/ 0 w 506687"/>
                    <a:gd name="connsiteY0-52" fmla="*/ 0 h 1605837"/>
                    <a:gd name="connsiteX1-53" fmla="*/ 506687 w 506687"/>
                    <a:gd name="connsiteY1-54" fmla="*/ 1 h 1605837"/>
                    <a:gd name="connsiteX2-55" fmla="*/ 0 w 506687"/>
                    <a:gd name="connsiteY2-56" fmla="*/ 0 h 1605837"/>
                    <a:gd name="connsiteX3-57" fmla="*/ 0 w 506687"/>
                    <a:gd name="connsiteY3-58" fmla="*/ 1605837 h 1605837"/>
                    <a:gd name="connsiteX4-59" fmla="*/ 0 w 506687"/>
                    <a:gd name="connsiteY4-60" fmla="*/ 1605837 h 1605837"/>
                    <a:gd name="connsiteX5-61" fmla="*/ 0 w 506687"/>
                    <a:gd name="connsiteY5-62" fmla="*/ 0 h 16058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6687" h="1605837">
                      <a:moveTo>
                        <a:pt x="0" y="0"/>
                      </a:moveTo>
                      <a:lnTo>
                        <a:pt x="506687" y="1"/>
                      </a:lnTo>
                      <a:lnTo>
                        <a:pt x="0" y="0"/>
                      </a:lnTo>
                      <a:lnTo>
                        <a:pt x="0" y="1605837"/>
                      </a:lnTo>
                      <a:lnTo>
                        <a:pt x="0" y="1605837"/>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9" name="Flowchart: Process 21"/>
                <p:cNvSpPr/>
                <p:nvPr/>
              </p:nvSpPr>
              <p:spPr>
                <a:xfrm>
                  <a:off x="5389208" y="2490659"/>
                  <a:ext cx="28782" cy="141083"/>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0" name="Flowchart: Process 22"/>
                <p:cNvSpPr/>
                <p:nvPr/>
              </p:nvSpPr>
              <p:spPr>
                <a:xfrm>
                  <a:off x="5526093" y="2382018"/>
                  <a:ext cx="32927" cy="242855"/>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1" name="Flowchart: Process 23"/>
                <p:cNvSpPr/>
                <p:nvPr/>
              </p:nvSpPr>
              <p:spPr>
                <a:xfrm>
                  <a:off x="5454721" y="2436605"/>
                  <a:ext cx="28782" cy="19016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grpSp>
          <p:nvGrpSpPr>
            <p:cNvPr id="54" name="Group 38"/>
            <p:cNvGrpSpPr/>
            <p:nvPr/>
          </p:nvGrpSpPr>
          <p:grpSpPr>
            <a:xfrm>
              <a:off x="2003038" y="3024492"/>
              <a:ext cx="1313895" cy="1313895"/>
              <a:chOff x="2008654" y="3024492"/>
              <a:chExt cx="1313895" cy="1313895"/>
            </a:xfrm>
          </p:grpSpPr>
          <p:grpSp>
            <p:nvGrpSpPr>
              <p:cNvPr id="55" name="Group 7"/>
              <p:cNvGrpSpPr/>
              <p:nvPr/>
            </p:nvGrpSpPr>
            <p:grpSpPr>
              <a:xfrm rot="596657">
                <a:off x="2008654" y="3024492"/>
                <a:ext cx="1313895" cy="1313895"/>
                <a:chOff x="1882067" y="2796467"/>
                <a:chExt cx="1313894" cy="1313894"/>
              </a:xfrm>
            </p:grpSpPr>
            <p:sp>
              <p:nvSpPr>
                <p:cNvPr id="56" name="Block Arc 8"/>
                <p:cNvSpPr/>
                <p:nvPr/>
              </p:nvSpPr>
              <p:spPr>
                <a:xfrm rot="12943459">
                  <a:off x="1882067" y="2796467"/>
                  <a:ext cx="1313894" cy="1313894"/>
                </a:xfrm>
                <a:prstGeom prst="blockArc">
                  <a:avLst>
                    <a:gd name="adj1" fmla="val 8662853"/>
                    <a:gd name="adj2" fmla="val 7046337"/>
                    <a:gd name="adj3" fmla="val 7147"/>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7" name="Oval 9"/>
                <p:cNvSpPr/>
                <p:nvPr/>
              </p:nvSpPr>
              <p:spPr>
                <a:xfrm>
                  <a:off x="2147947" y="3084952"/>
                  <a:ext cx="777674" cy="77767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58" name="Freeform: Shape 24"/>
              <p:cNvSpPr/>
              <p:nvPr/>
            </p:nvSpPr>
            <p:spPr>
              <a:xfrm rot="1825674">
                <a:off x="2361469" y="3519073"/>
                <a:ext cx="596956" cy="243924"/>
              </a:xfrm>
              <a:custGeom>
                <a:avLst/>
                <a:gdLst>
                  <a:gd name="connsiteX0" fmla="*/ 0 w 447717"/>
                  <a:gd name="connsiteY0" fmla="*/ 83672 h 182943"/>
                  <a:gd name="connsiteX1" fmla="*/ 447717 w 447717"/>
                  <a:gd name="connsiteY1" fmla="*/ 0 h 182943"/>
                  <a:gd name="connsiteX2" fmla="*/ 436560 w 447717"/>
                  <a:gd name="connsiteY2" fmla="*/ 10954 h 182943"/>
                  <a:gd name="connsiteX3" fmla="*/ 364472 w 447717"/>
                  <a:gd name="connsiteY3" fmla="*/ 79417 h 182943"/>
                  <a:gd name="connsiteX4" fmla="*/ 364562 w 447717"/>
                  <a:gd name="connsiteY4" fmla="*/ 79469 h 182943"/>
                  <a:gd name="connsiteX5" fmla="*/ 1124 w 447717"/>
                  <a:gd name="connsiteY5" fmla="*/ 83672 h 182943"/>
                  <a:gd name="connsiteX6" fmla="*/ 26359 w 447717"/>
                  <a:gd name="connsiteY6" fmla="*/ 85077 h 182943"/>
                  <a:gd name="connsiteX7" fmla="*/ 363099 w 447717"/>
                  <a:gd name="connsiteY7" fmla="*/ 81143 h 182943"/>
                  <a:gd name="connsiteX8" fmla="*/ 435344 w 447717"/>
                  <a:gd name="connsiteY8" fmla="*/ 122958 h 182943"/>
                  <a:gd name="connsiteX9" fmla="*/ 439783 w 447717"/>
                  <a:gd name="connsiteY9" fmla="*/ 123964 h 182943"/>
                  <a:gd name="connsiteX10" fmla="*/ 363358 w 447717"/>
                  <a:gd name="connsiteY10" fmla="*/ 80387 h 182943"/>
                  <a:gd name="connsiteX11" fmla="*/ 367904 w 447717"/>
                  <a:gd name="connsiteY11" fmla="*/ 80335 h 182943"/>
                  <a:gd name="connsiteX12" fmla="*/ 389531 w 447717"/>
                  <a:gd name="connsiteY12" fmla="*/ 58746 h 182943"/>
                  <a:gd name="connsiteX13" fmla="*/ 442102 w 447717"/>
                  <a:gd name="connsiteY13" fmla="*/ 124691 h 182943"/>
                  <a:gd name="connsiteX14" fmla="*/ 435720 w 447717"/>
                  <a:gd name="connsiteY14" fmla="*/ 123176 h 182943"/>
                  <a:gd name="connsiteX15" fmla="*/ 436516 w 447717"/>
                  <a:gd name="connsiteY15" fmla="*/ 123637 h 182943"/>
                  <a:gd name="connsiteX16" fmla="*/ 420832 w 447717"/>
                  <a:gd name="connsiteY16" fmla="*/ 120031 h 182943"/>
                  <a:gd name="connsiteX17" fmla="*/ 358631 w 447717"/>
                  <a:gd name="connsiteY17" fmla="*/ 105046 h 182943"/>
                  <a:gd name="connsiteX18" fmla="*/ 390347 w 447717"/>
                  <a:gd name="connsiteY18" fmla="*/ 182943 h 182943"/>
                  <a:gd name="connsiteX19" fmla="*/ 7521 w 447717"/>
                  <a:gd name="connsiteY19" fmla="*/ 85585 h 182943"/>
                  <a:gd name="connsiteX20" fmla="*/ 3283 w 447717"/>
                  <a:gd name="connsiteY20" fmla="*/ 85346 h 182943"/>
                  <a:gd name="connsiteX21" fmla="*/ 6439 w 447717"/>
                  <a:gd name="connsiteY21" fmla="*/ 85310 h 1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7717" h="182943">
                    <a:moveTo>
                      <a:pt x="0" y="83672"/>
                    </a:moveTo>
                    <a:lnTo>
                      <a:pt x="447717" y="0"/>
                    </a:lnTo>
                    <a:lnTo>
                      <a:pt x="436560" y="10954"/>
                    </a:lnTo>
                    <a:lnTo>
                      <a:pt x="364472" y="79417"/>
                    </a:lnTo>
                    <a:lnTo>
                      <a:pt x="364562" y="79469"/>
                    </a:lnTo>
                    <a:lnTo>
                      <a:pt x="1124" y="83672"/>
                    </a:lnTo>
                    <a:lnTo>
                      <a:pt x="26359" y="85077"/>
                    </a:lnTo>
                    <a:lnTo>
                      <a:pt x="363099" y="81143"/>
                    </a:lnTo>
                    <a:lnTo>
                      <a:pt x="435344" y="122958"/>
                    </a:lnTo>
                    <a:lnTo>
                      <a:pt x="439783" y="123964"/>
                    </a:lnTo>
                    <a:lnTo>
                      <a:pt x="363358" y="80387"/>
                    </a:lnTo>
                    <a:lnTo>
                      <a:pt x="367904" y="80335"/>
                    </a:lnTo>
                    <a:lnTo>
                      <a:pt x="389531" y="58746"/>
                    </a:lnTo>
                    <a:lnTo>
                      <a:pt x="442102" y="124691"/>
                    </a:lnTo>
                    <a:lnTo>
                      <a:pt x="435720" y="123176"/>
                    </a:lnTo>
                    <a:lnTo>
                      <a:pt x="436516" y="123637"/>
                    </a:lnTo>
                    <a:lnTo>
                      <a:pt x="420832" y="120031"/>
                    </a:lnTo>
                    <a:lnTo>
                      <a:pt x="358631" y="105046"/>
                    </a:lnTo>
                    <a:lnTo>
                      <a:pt x="390347" y="182943"/>
                    </a:lnTo>
                    <a:lnTo>
                      <a:pt x="7521" y="85585"/>
                    </a:lnTo>
                    <a:lnTo>
                      <a:pt x="3283" y="85346"/>
                    </a:lnTo>
                    <a:lnTo>
                      <a:pt x="6439" y="85310"/>
                    </a:lnTo>
                    <a:close/>
                  </a:path>
                </a:pathLst>
              </a:custGeom>
              <a:solidFill>
                <a:schemeClr val="bg1"/>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grpSp>
        <p:nvGrpSpPr>
          <p:cNvPr id="59" name="组合 58"/>
          <p:cNvGrpSpPr/>
          <p:nvPr/>
        </p:nvGrpSpPr>
        <p:grpSpPr>
          <a:xfrm>
            <a:off x="1857436" y="1755388"/>
            <a:ext cx="4167434" cy="699183"/>
            <a:chOff x="6736921" y="2180774"/>
            <a:chExt cx="4167434" cy="699183"/>
          </a:xfrm>
        </p:grpSpPr>
        <p:sp>
          <p:nvSpPr>
            <p:cNvPr id="60"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61"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项目完成一</a:t>
              </a:r>
              <a:endParaRPr lang="en-US" dirty="0">
                <a:solidFill>
                  <a:schemeClr val="tx1">
                    <a:lumMod val="65000"/>
                    <a:lumOff val="35000"/>
                  </a:schemeClr>
                </a:solidFill>
              </a:endParaRPr>
            </a:p>
          </p:txBody>
        </p:sp>
      </p:grpSp>
      <p:grpSp>
        <p:nvGrpSpPr>
          <p:cNvPr id="62" name="组合 61"/>
          <p:cNvGrpSpPr/>
          <p:nvPr/>
        </p:nvGrpSpPr>
        <p:grpSpPr>
          <a:xfrm>
            <a:off x="6512129" y="1755388"/>
            <a:ext cx="4167434" cy="699183"/>
            <a:chOff x="6736921" y="2180774"/>
            <a:chExt cx="4167434" cy="699183"/>
          </a:xfrm>
        </p:grpSpPr>
        <p:sp>
          <p:nvSpPr>
            <p:cNvPr id="63"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64"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chemeClr val="tx1">
                      <a:lumMod val="65000"/>
                      <a:lumOff val="35000"/>
                    </a:schemeClr>
                  </a:solidFill>
                </a:rPr>
                <a:t>项目完成三</a:t>
              </a:r>
              <a:endParaRPr lang="en-US" dirty="0">
                <a:solidFill>
                  <a:schemeClr val="tx1">
                    <a:lumMod val="65000"/>
                    <a:lumOff val="35000"/>
                  </a:schemeClr>
                </a:solidFill>
              </a:endParaRPr>
            </a:p>
          </p:txBody>
        </p:sp>
      </p:grpSp>
      <p:grpSp>
        <p:nvGrpSpPr>
          <p:cNvPr id="65" name="组合 64"/>
          <p:cNvGrpSpPr/>
          <p:nvPr/>
        </p:nvGrpSpPr>
        <p:grpSpPr>
          <a:xfrm>
            <a:off x="1311336" y="4551156"/>
            <a:ext cx="4167434" cy="699183"/>
            <a:chOff x="6736921" y="2180774"/>
            <a:chExt cx="4167434" cy="699183"/>
          </a:xfrm>
        </p:grpSpPr>
        <p:sp>
          <p:nvSpPr>
            <p:cNvPr id="66"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gn="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67"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smtClean="0">
                  <a:solidFill>
                    <a:schemeClr val="tx1">
                      <a:lumMod val="65000"/>
                      <a:lumOff val="35000"/>
                    </a:schemeClr>
                  </a:solidFill>
                </a:rPr>
                <a:t>项目完成二</a:t>
              </a:r>
              <a:endParaRPr lang="en-US" dirty="0">
                <a:solidFill>
                  <a:schemeClr val="tx1">
                    <a:lumMod val="65000"/>
                    <a:lumOff val="35000"/>
                  </a:schemeClr>
                </a:solidFill>
              </a:endParaRPr>
            </a:p>
          </p:txBody>
        </p:sp>
      </p:grpSp>
      <p:grpSp>
        <p:nvGrpSpPr>
          <p:cNvPr id="68" name="组合 67"/>
          <p:cNvGrpSpPr/>
          <p:nvPr/>
        </p:nvGrpSpPr>
        <p:grpSpPr>
          <a:xfrm>
            <a:off x="5966029" y="4551156"/>
            <a:ext cx="4167434" cy="699183"/>
            <a:chOff x="6736921" y="2180774"/>
            <a:chExt cx="4167434" cy="699183"/>
          </a:xfrm>
        </p:grpSpPr>
        <p:sp>
          <p:nvSpPr>
            <p:cNvPr id="69"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gn="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endParaRPr lang="en-US" sz="1200" dirty="0">
                <a:solidFill>
                  <a:schemeClr val="tx1">
                    <a:lumMod val="65000"/>
                    <a:lumOff val="35000"/>
                  </a:schemeClr>
                </a:solidFill>
              </a:endParaRPr>
            </a:p>
          </p:txBody>
        </p:sp>
        <p:sp>
          <p:nvSpPr>
            <p:cNvPr id="70"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smtClean="0">
                  <a:solidFill>
                    <a:schemeClr val="tx1">
                      <a:lumMod val="65000"/>
                      <a:lumOff val="35000"/>
                    </a:schemeClr>
                  </a:solidFill>
                </a:rPr>
                <a:t>项目完成四</a:t>
              </a:r>
              <a:endParaRPr lang="en-US" dirty="0">
                <a:solidFill>
                  <a:schemeClr val="tx1">
                    <a:lumMod val="65000"/>
                    <a:lumOff val="3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300">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0-#ppt_w/2"/>
                                          </p:val>
                                        </p:tav>
                                        <p:tav tm="100000">
                                          <p:val>
                                            <p:strVal val="#ppt_x"/>
                                          </p:val>
                                        </p:tav>
                                      </p:tavLst>
                                    </p:anim>
                                    <p:anim calcmode="lin" valueType="num">
                                      <p:cBhvr additive="base">
                                        <p:cTn id="13" dur="50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68"/>
                                        </p:tgtEl>
                                        <p:attrNameLst>
                                          <p:attrName>style.visibility</p:attrName>
                                        </p:attrNameLst>
                                      </p:cBhvr>
                                      <p:to>
                                        <p:strVal val="visible"/>
                                      </p:to>
                                    </p:set>
                                    <p:anim calcmode="lin" valueType="num">
                                      <p:cBhvr additive="base">
                                        <p:cTn id="16" dur="500" fill="hold"/>
                                        <p:tgtEl>
                                          <p:spTgt spid="68"/>
                                        </p:tgtEl>
                                        <p:attrNameLst>
                                          <p:attrName>ppt_x</p:attrName>
                                        </p:attrNameLst>
                                      </p:cBhvr>
                                      <p:tavLst>
                                        <p:tav tm="0">
                                          <p:val>
                                            <p:strVal val="0-#ppt_w/2"/>
                                          </p:val>
                                        </p:tav>
                                        <p:tav tm="100000">
                                          <p:val>
                                            <p:strVal val="#ppt_x"/>
                                          </p:val>
                                        </p:tav>
                                      </p:tavLst>
                                    </p:anim>
                                    <p:anim calcmode="lin" valueType="num">
                                      <p:cBhvr additive="base">
                                        <p:cTn id="17" dur="500" fill="hold"/>
                                        <p:tgtEl>
                                          <p:spTgt spid="68"/>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500" fill="hold"/>
                                        <p:tgtEl>
                                          <p:spTgt spid="59"/>
                                        </p:tgtEl>
                                        <p:attrNameLst>
                                          <p:attrName>ppt_x</p:attrName>
                                        </p:attrNameLst>
                                      </p:cBhvr>
                                      <p:tavLst>
                                        <p:tav tm="0">
                                          <p:val>
                                            <p:strVal val="0-#ppt_w/2"/>
                                          </p:val>
                                        </p:tav>
                                        <p:tav tm="100000">
                                          <p:val>
                                            <p:strVal val="#ppt_x"/>
                                          </p:val>
                                        </p:tav>
                                      </p:tavLst>
                                    </p:anim>
                                    <p:anim calcmode="lin" valueType="num">
                                      <p:cBhvr additive="base">
                                        <p:cTn id="21" dur="500" fill="hold"/>
                                        <p:tgtEl>
                                          <p:spTgt spid="59"/>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 calcmode="lin" valueType="num">
                                      <p:cBhvr additive="base">
                                        <p:cTn id="24" dur="500" fill="hold"/>
                                        <p:tgtEl>
                                          <p:spTgt spid="65"/>
                                        </p:tgtEl>
                                        <p:attrNameLst>
                                          <p:attrName>ppt_x</p:attrName>
                                        </p:attrNameLst>
                                      </p:cBhvr>
                                      <p:tavLst>
                                        <p:tav tm="0">
                                          <p:val>
                                            <p:strVal val="0-#ppt_w/2"/>
                                          </p:val>
                                        </p:tav>
                                        <p:tav tm="100000">
                                          <p:val>
                                            <p:strVal val="#ppt_x"/>
                                          </p:val>
                                        </p:tav>
                                      </p:tavLst>
                                    </p:anim>
                                    <p:anim calcmode="lin" valueType="num">
                                      <p:cBhvr additive="base">
                                        <p:cTn id="25"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pic>
        <p:nvPicPr>
          <p:cNvPr id="22" name="图片 21" descr="595e716563d9d"/>
          <p:cNvPicPr>
            <a:picLocks noChangeAspect="1"/>
          </p:cNvPicPr>
          <p:nvPr/>
        </p:nvPicPr>
        <p:blipFill>
          <a:blip r:embed="rId1" cstate="print"/>
          <a:srcRect l="71694" t="39983" r="4349" b="41238"/>
          <a:stretch>
            <a:fillRect/>
          </a:stretch>
        </p:blipFill>
        <p:spPr>
          <a:xfrm>
            <a:off x="9797415" y="5229225"/>
            <a:ext cx="1678940" cy="1975485"/>
          </a:xfrm>
          <a:prstGeom prst="rect">
            <a:avLst/>
          </a:prstGeom>
        </p:spPr>
      </p:pic>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95e716563d9d"/>
          <p:cNvPicPr>
            <a:picLocks noChangeAspect="1"/>
          </p:cNvPicPr>
          <p:nvPr/>
        </p:nvPicPr>
        <p:blipFill>
          <a:blip r:embed="rId2" cstate="print"/>
          <a:srcRect t="41595" r="41369"/>
          <a:stretch>
            <a:fillRect/>
          </a:stretch>
        </p:blipFill>
        <p:spPr>
          <a:xfrm>
            <a:off x="296545" y="-657860"/>
            <a:ext cx="4033520" cy="6029960"/>
          </a:xfrm>
          <a:prstGeom prst="rect">
            <a:avLst/>
          </a:prstGeom>
        </p:spPr>
      </p:pic>
      <p:pic>
        <p:nvPicPr>
          <p:cNvPr id="10" name="图片 9" descr="595e716563d9d"/>
          <p:cNvPicPr>
            <a:picLocks noChangeAspect="1"/>
          </p:cNvPicPr>
          <p:nvPr/>
        </p:nvPicPr>
        <p:blipFill>
          <a:blip r:embed="rId1" cstate="print"/>
          <a:srcRect l="53863" b="60506"/>
          <a:stretch>
            <a:fillRect/>
          </a:stretch>
        </p:blipFill>
        <p:spPr>
          <a:xfrm>
            <a:off x="8634095" y="1333500"/>
            <a:ext cx="3233420" cy="4154805"/>
          </a:xfrm>
          <a:prstGeom prst="rect">
            <a:avLst/>
          </a:prstGeom>
        </p:spPr>
      </p:pic>
      <p:sp>
        <p:nvSpPr>
          <p:cNvPr id="11" name="矩形 10"/>
          <p:cNvSpPr/>
          <p:nvPr/>
        </p:nvSpPr>
        <p:spPr>
          <a:xfrm>
            <a:off x="6528435" y="1181100"/>
            <a:ext cx="643255" cy="1895475"/>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5562600" y="1668780"/>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421505" y="2129790"/>
            <a:ext cx="1013460" cy="2440305"/>
          </a:xfrm>
          <a:prstGeom prst="rect">
            <a:avLst/>
          </a:prstGeom>
          <a:noFill/>
        </p:spPr>
        <p:txBody>
          <a:bodyPr vert="eaVert" wrap="square" rtlCol="0">
            <a:spAutoFit/>
          </a:bodyPr>
          <a:lstStyle/>
          <a:p>
            <a:pPr algn="just">
              <a:lnSpc>
                <a:spcPct val="150000"/>
              </a:lnSpc>
            </a:pPr>
            <a:r>
              <a:rPr lang="zh-CN" altLang="en-US" sz="1200" dirty="0">
                <a:solidFill>
                  <a:srgbClr val="424B50"/>
                </a:solidFill>
                <a:latin typeface="华文新魏" panose="02010800040101010101" charset="-122"/>
                <a:ea typeface="华文新魏" panose="02010800040101010101" charset="-122"/>
                <a:sym typeface="+mn-ea"/>
              </a:rPr>
              <a:t>您的内容打在这里，或者通过复制您的文本后，在此框中选择粘贴，并选择只保留文字</a:t>
            </a:r>
            <a:endParaRPr lang="zh-CN" altLang="en-US" sz="1200" dirty="0">
              <a:solidFill>
                <a:srgbClr val="424B50"/>
              </a:solidFill>
              <a:latin typeface="华文新魏" panose="02010800040101010101" charset="-122"/>
              <a:ea typeface="华文新魏" panose="02010800040101010101" charset="-122"/>
              <a:sym typeface="+mn-ea"/>
            </a:endParaRPr>
          </a:p>
        </p:txBody>
      </p:sp>
      <p:cxnSp>
        <p:nvCxnSpPr>
          <p:cNvPr id="18" name="直接连接符 17"/>
          <p:cNvCxnSpPr/>
          <p:nvPr/>
        </p:nvCxnSpPr>
        <p:spPr>
          <a:xfrm>
            <a:off x="5434330" y="1924685"/>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pic>
        <p:nvPicPr>
          <p:cNvPr id="20" name="图片 19" descr="8dd6d1a1c7187e7ef72c82c15cccbff9"/>
          <p:cNvPicPr>
            <a:picLocks noChangeAspect="1"/>
          </p:cNvPicPr>
          <p:nvPr/>
        </p:nvPicPr>
        <p:blipFill>
          <a:blip r:embed="rId3"/>
          <a:srcRect t="64810"/>
          <a:stretch>
            <a:fillRect/>
          </a:stretch>
        </p:blipFill>
        <p:spPr>
          <a:xfrm>
            <a:off x="981075" y="4272280"/>
            <a:ext cx="6350000" cy="2749550"/>
          </a:xfrm>
          <a:prstGeom prst="rect">
            <a:avLst/>
          </a:prstGeom>
        </p:spPr>
      </p:pic>
      <p:pic>
        <p:nvPicPr>
          <p:cNvPr id="21" name="图片 20" descr="8dd6d1a1c7187e7ef72c82c15cccbff9"/>
          <p:cNvPicPr>
            <a:picLocks noChangeAspect="1"/>
          </p:cNvPicPr>
          <p:nvPr/>
        </p:nvPicPr>
        <p:blipFill>
          <a:blip r:embed="rId3"/>
          <a:srcRect l="-415" t="14515" r="415" b="43882"/>
          <a:stretch>
            <a:fillRect/>
          </a:stretch>
        </p:blipFill>
        <p:spPr>
          <a:xfrm>
            <a:off x="5263515" y="3963035"/>
            <a:ext cx="4932680" cy="2525395"/>
          </a:xfrm>
          <a:prstGeom prst="rect">
            <a:avLst/>
          </a:prstGeom>
        </p:spPr>
      </p:pic>
      <p:sp>
        <p:nvSpPr>
          <p:cNvPr id="2" name="文本框 1"/>
          <p:cNvSpPr txBox="1"/>
          <p:nvPr/>
        </p:nvSpPr>
        <p:spPr>
          <a:xfrm>
            <a:off x="6440805" y="1261110"/>
            <a:ext cx="798195" cy="1920240"/>
          </a:xfrm>
          <a:prstGeom prst="rect">
            <a:avLst/>
          </a:prstGeom>
          <a:noFill/>
        </p:spPr>
        <p:txBody>
          <a:bodyPr vert="eaVert" wrap="square" rtlCol="0">
            <a:spAutoFit/>
          </a:bodyPr>
          <a:lstStyle/>
          <a:p>
            <a:r>
              <a:rPr lang="zh-CN" altLang="en-US" sz="4000">
                <a:latin typeface="华文新魏" panose="02010800040101010101" charset="-122"/>
                <a:ea typeface="华文新魏" panose="02010800040101010101" charset="-122"/>
              </a:rPr>
              <a:t>第四章</a:t>
            </a:r>
            <a:endParaRPr lang="zh-CN" altLang="en-US" sz="4000">
              <a:latin typeface="华文新魏" panose="02010800040101010101" charset="-122"/>
              <a:ea typeface="华文新魏" panose="02010800040101010101" charset="-122"/>
            </a:endParaRPr>
          </a:p>
        </p:txBody>
      </p:sp>
      <p:sp>
        <p:nvSpPr>
          <p:cNvPr id="4" name="文本框 3"/>
          <p:cNvSpPr txBox="1"/>
          <p:nvPr/>
        </p:nvSpPr>
        <p:spPr>
          <a:xfrm>
            <a:off x="5704840" y="1844040"/>
            <a:ext cx="644525" cy="2778760"/>
          </a:xfrm>
          <a:prstGeom prst="rect">
            <a:avLst/>
          </a:prstGeom>
          <a:noFill/>
        </p:spPr>
        <p:txBody>
          <a:bodyPr vert="eaVert" wrap="square" rtlCol="0">
            <a:spAutoFit/>
          </a:bodyPr>
          <a:lstStyle/>
          <a:p>
            <a:r>
              <a:rPr lang="zh-CN" altLang="en-US" sz="3000">
                <a:latin typeface="华文新魏" panose="02010800040101010101" charset="-122"/>
                <a:ea typeface="华文新魏" panose="02010800040101010101" charset="-122"/>
              </a:rPr>
              <a:t>明年工作计划</a:t>
            </a:r>
            <a:endParaRPr lang="zh-CN" altLang="en-US" sz="3000">
              <a:latin typeface="华文新魏" panose="02010800040101010101" charset="-122"/>
              <a:ea typeface="华文新魏" panose="020108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p:nvPr/>
        </p:nvSpPr>
        <p:spPr>
          <a:xfrm rot="18900000">
            <a:off x="5385019" y="2718269"/>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3" name="Rectangle 3"/>
          <p:cNvSpPr/>
          <p:nvPr/>
        </p:nvSpPr>
        <p:spPr>
          <a:xfrm rot="18900000">
            <a:off x="7716009" y="2725997"/>
            <a:ext cx="1956959" cy="19569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Rectangle 5"/>
          <p:cNvSpPr/>
          <p:nvPr/>
        </p:nvSpPr>
        <p:spPr>
          <a:xfrm rot="18900000">
            <a:off x="7369453" y="2716748"/>
            <a:ext cx="1956959" cy="195695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Rectangle 10"/>
          <p:cNvSpPr/>
          <p:nvPr/>
        </p:nvSpPr>
        <p:spPr>
          <a:xfrm rot="18900000">
            <a:off x="2724421" y="2408233"/>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Rectangle 12"/>
          <p:cNvSpPr/>
          <p:nvPr/>
        </p:nvSpPr>
        <p:spPr>
          <a:xfrm rot="13500000">
            <a:off x="2785232" y="2707130"/>
            <a:ext cx="1956958" cy="19569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cxnSp>
        <p:nvCxnSpPr>
          <p:cNvPr id="20" name="Straight Connector 14"/>
          <p:cNvCxnSpPr/>
          <p:nvPr/>
        </p:nvCxnSpPr>
        <p:spPr>
          <a:xfrm rot="16200000">
            <a:off x="3660733" y="3391858"/>
            <a:ext cx="1781894" cy="1778730"/>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1" name="Straight Connector 15"/>
          <p:cNvCxnSpPr/>
          <p:nvPr/>
        </p:nvCxnSpPr>
        <p:spPr>
          <a:xfrm rot="16200000" flipH="1">
            <a:off x="2284635" y="3597525"/>
            <a:ext cx="1741605" cy="1747739"/>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2" name="Rectangle 22"/>
          <p:cNvSpPr/>
          <p:nvPr/>
        </p:nvSpPr>
        <p:spPr>
          <a:xfrm rot="8100000">
            <a:off x="5117735" y="2715690"/>
            <a:ext cx="1956959" cy="195695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矩形 25"/>
          <p:cNvSpPr/>
          <p:nvPr/>
        </p:nvSpPr>
        <p:spPr>
          <a:xfrm>
            <a:off x="2889236" y="3183327"/>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endParaRPr lang="zh-CN" altLang="en-US" sz="1400" dirty="0">
              <a:solidFill>
                <a:schemeClr val="bg1"/>
              </a:solidFill>
            </a:endParaRPr>
          </a:p>
        </p:txBody>
      </p:sp>
      <p:grpSp>
        <p:nvGrpSpPr>
          <p:cNvPr id="27" name="组合 26"/>
          <p:cNvGrpSpPr/>
          <p:nvPr/>
        </p:nvGrpSpPr>
        <p:grpSpPr>
          <a:xfrm>
            <a:off x="4925711" y="1177330"/>
            <a:ext cx="2384999" cy="2533586"/>
            <a:chOff x="4801251" y="1466255"/>
            <a:chExt cx="2384999" cy="2533586"/>
          </a:xfrm>
        </p:grpSpPr>
        <p:cxnSp>
          <p:nvCxnSpPr>
            <p:cNvPr id="28" name="Straight Connector 26"/>
            <p:cNvCxnSpPr/>
            <p:nvPr/>
          </p:nvCxnSpPr>
          <p:spPr>
            <a:xfrm>
              <a:off x="4801251" y="2184235"/>
              <a:ext cx="0" cy="1815606"/>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9" name="Straight Connector 27"/>
            <p:cNvCxnSpPr/>
            <p:nvPr/>
          </p:nvCxnSpPr>
          <p:spPr>
            <a:xfrm>
              <a:off x="7127188" y="2171968"/>
              <a:ext cx="0" cy="1827873"/>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42" name="Straight Connector 28"/>
            <p:cNvCxnSpPr/>
            <p:nvPr/>
          </p:nvCxnSpPr>
          <p:spPr>
            <a:xfrm>
              <a:off x="4801251" y="2167655"/>
              <a:ext cx="2325937"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29"/>
            <p:cNvCxnSpPr/>
            <p:nvPr/>
          </p:nvCxnSpPr>
          <p:spPr>
            <a:xfrm>
              <a:off x="6096000" y="1902737"/>
              <a:ext cx="0" cy="26676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4944276" y="1466255"/>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融资规划</a:t>
              </a:r>
              <a:endParaRPr lang="zh-CN" altLang="en-US" b="1" dirty="0">
                <a:solidFill>
                  <a:schemeClr val="tx1">
                    <a:lumMod val="65000"/>
                    <a:lumOff val="35000"/>
                  </a:schemeClr>
                </a:solidFill>
              </a:endParaRPr>
            </a:p>
          </p:txBody>
        </p:sp>
      </p:grpSp>
      <p:sp>
        <p:nvSpPr>
          <p:cNvPr id="45" name="矩形 44"/>
          <p:cNvSpPr/>
          <p:nvPr/>
        </p:nvSpPr>
        <p:spPr>
          <a:xfrm>
            <a:off x="5200987" y="3183327"/>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endParaRPr lang="zh-CN" altLang="en-US" sz="1400" dirty="0">
              <a:solidFill>
                <a:schemeClr val="bg1"/>
              </a:solidFill>
            </a:endParaRPr>
          </a:p>
        </p:txBody>
      </p:sp>
      <p:sp>
        <p:nvSpPr>
          <p:cNvPr id="46" name="矩形 45"/>
          <p:cNvSpPr/>
          <p:nvPr/>
        </p:nvSpPr>
        <p:spPr>
          <a:xfrm>
            <a:off x="7475440" y="3183327"/>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 calcmode="lin" valueType="num">
                                      <p:cBhvr>
                                        <p:cTn id="61" dur="500" fill="hold"/>
                                        <p:tgtEl>
                                          <p:spTgt spid="46"/>
                                        </p:tgtEl>
                                        <p:attrNameLst>
                                          <p:attrName>ppt_w</p:attrName>
                                        </p:attrNameLst>
                                      </p:cBhvr>
                                      <p:tavLst>
                                        <p:tav tm="0">
                                          <p:val>
                                            <p:fltVal val="0"/>
                                          </p:val>
                                        </p:tav>
                                        <p:tav tm="100000">
                                          <p:val>
                                            <p:strVal val="#ppt_w"/>
                                          </p:val>
                                        </p:tav>
                                      </p:tavLst>
                                    </p:anim>
                                    <p:anim calcmode="lin" valueType="num">
                                      <p:cBhvr>
                                        <p:cTn id="62" dur="500" fill="hold"/>
                                        <p:tgtEl>
                                          <p:spTgt spid="46"/>
                                        </p:tgtEl>
                                        <p:attrNameLst>
                                          <p:attrName>ppt_h</p:attrName>
                                        </p:attrNameLst>
                                      </p:cBhvr>
                                      <p:tavLst>
                                        <p:tav tm="0">
                                          <p:val>
                                            <p:fltVal val="0"/>
                                          </p:val>
                                        </p:tav>
                                        <p:tav tm="100000">
                                          <p:val>
                                            <p:strVal val="#ppt_h"/>
                                          </p:val>
                                        </p:tav>
                                      </p:tavLst>
                                    </p:anim>
                                    <p:animEffect transition="in" filter="fade">
                                      <p:cBhvr>
                                        <p:cTn id="6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15" grpId="0" bldLvl="0" animBg="1"/>
      <p:bldP spid="19" grpId="0" bldLvl="0" animBg="1"/>
      <p:bldP spid="22" grpId="0" bldLvl="0" animBg="1"/>
      <p:bldP spid="26"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416963" y="2140037"/>
            <a:ext cx="576622" cy="576785"/>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cxnSp>
        <p:nvCxnSpPr>
          <p:cNvPr id="7" name="直接连接符 6"/>
          <p:cNvCxnSpPr/>
          <p:nvPr/>
        </p:nvCxnSpPr>
        <p:spPr>
          <a:xfrm>
            <a:off x="1981401" y="2406769"/>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标题 11"/>
          <p:cNvSpPr txBox="1"/>
          <p:nvPr/>
        </p:nvSpPr>
        <p:spPr>
          <a:xfrm>
            <a:off x="3010942" y="2186181"/>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1416964" y="3328466"/>
            <a:ext cx="576622" cy="576785"/>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cxnSp>
        <p:nvCxnSpPr>
          <p:cNvPr id="14" name="直接连接符 13"/>
          <p:cNvCxnSpPr/>
          <p:nvPr/>
        </p:nvCxnSpPr>
        <p:spPr>
          <a:xfrm>
            <a:off x="1981402" y="359519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标题 11"/>
          <p:cNvSpPr txBox="1"/>
          <p:nvPr/>
        </p:nvSpPr>
        <p:spPr>
          <a:xfrm>
            <a:off x="3010943" y="3374610"/>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1416964" y="4578299"/>
            <a:ext cx="576622" cy="576785"/>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cxnSp>
        <p:nvCxnSpPr>
          <p:cNvPr id="17" name="直接连接符 16"/>
          <p:cNvCxnSpPr/>
          <p:nvPr/>
        </p:nvCxnSpPr>
        <p:spPr>
          <a:xfrm>
            <a:off x="1981402" y="484503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标题 11"/>
          <p:cNvSpPr txBox="1"/>
          <p:nvPr/>
        </p:nvSpPr>
        <p:spPr>
          <a:xfrm>
            <a:off x="3010943" y="4624443"/>
            <a:ext cx="3515645"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8011327" y="1527390"/>
            <a:ext cx="1997088" cy="2027324"/>
            <a:chOff x="1834368" y="1875199"/>
            <a:chExt cx="2613843" cy="2653418"/>
          </a:xfrm>
        </p:grpSpPr>
        <p:sp>
          <p:nvSpPr>
            <p:cNvPr id="20" name="五角星 18"/>
            <p:cNvSpPr/>
            <p:nvPr/>
          </p:nvSpPr>
          <p:spPr>
            <a:xfrm rot="2134838">
              <a:off x="1834368" y="1875199"/>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nvGrpSpPr>
            <p:cNvPr id="21" name="淘宝店chenying0907出品 7"/>
            <p:cNvGrpSpPr/>
            <p:nvPr/>
          </p:nvGrpSpPr>
          <p:grpSpPr>
            <a:xfrm>
              <a:off x="2855799" y="2551935"/>
              <a:ext cx="594439" cy="597338"/>
              <a:chOff x="1912141" y="1824035"/>
              <a:chExt cx="488159" cy="490540"/>
            </a:xfrm>
            <a:solidFill>
              <a:srgbClr val="FFFFFF"/>
            </a:solidFill>
          </p:grpSpPr>
          <p:sp>
            <p:nvSpPr>
              <p:cNvPr id="2" name="饼形 21"/>
              <p:cNvSpPr/>
              <p:nvPr/>
            </p:nvSpPr>
            <p:spPr>
              <a:xfrm>
                <a:off x="1912141" y="1847847"/>
                <a:ext cx="466728" cy="466728"/>
              </a:xfrm>
              <a:prstGeom prst="pie">
                <a:avLst>
                  <a:gd name="adj1" fmla="val 2668795"/>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sp>
            <p:nvSpPr>
              <p:cNvPr id="3" name="饼形 22"/>
              <p:cNvSpPr/>
              <p:nvPr/>
            </p:nvSpPr>
            <p:spPr>
              <a:xfrm>
                <a:off x="1933572" y="1824035"/>
                <a:ext cx="466728" cy="466728"/>
              </a:xfrm>
              <a:prstGeom prst="pie">
                <a:avLst>
                  <a:gd name="adj1" fmla="val 16168367"/>
                  <a:gd name="adj2" fmla="val 2159998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777F"/>
                  </a:solidFill>
                  <a:latin typeface="微软雅黑" panose="020B0503020204020204" pitchFamily="34" charset="-122"/>
                  <a:ea typeface="微软雅黑" panose="020B0503020204020204" pitchFamily="34" charset="-122"/>
                </a:endParaRPr>
              </a:p>
            </p:txBody>
          </p:sp>
        </p:grpSp>
        <p:sp>
          <p:nvSpPr>
            <p:cNvPr id="22" name="TextBox 39"/>
            <p:cNvSpPr txBox="1"/>
            <p:nvPr/>
          </p:nvSpPr>
          <p:spPr>
            <a:xfrm>
              <a:off x="2286507" y="3227788"/>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698454" y="3166211"/>
            <a:ext cx="1997088" cy="2027324"/>
            <a:chOff x="4932854" y="1866254"/>
            <a:chExt cx="2613843" cy="2653418"/>
          </a:xfrm>
        </p:grpSpPr>
        <p:sp>
          <p:nvSpPr>
            <p:cNvPr id="5" name="五角星 18"/>
            <p:cNvSpPr/>
            <p:nvPr/>
          </p:nvSpPr>
          <p:spPr>
            <a:xfrm rot="2134838">
              <a:off x="4932854"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564B45"/>
                </a:solidFill>
                <a:latin typeface="微软雅黑" panose="020B0503020204020204" pitchFamily="34" charset="-122"/>
                <a:ea typeface="微软雅黑" panose="020B0503020204020204" pitchFamily="34" charset="-122"/>
              </a:endParaRPr>
            </a:p>
          </p:txBody>
        </p:sp>
        <p:sp>
          <p:nvSpPr>
            <p:cNvPr id="8" name="TextBox 41"/>
            <p:cNvSpPr txBox="1"/>
            <p:nvPr/>
          </p:nvSpPr>
          <p:spPr>
            <a:xfrm>
              <a:off x="5443956" y="3225734"/>
              <a:ext cx="157839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grpSp>
          <p:nvGrpSpPr>
            <p:cNvPr id="11" name="淘宝店chenying0907出品 14"/>
            <p:cNvGrpSpPr/>
            <p:nvPr/>
          </p:nvGrpSpPr>
          <p:grpSpPr>
            <a:xfrm>
              <a:off x="5838349" y="2552874"/>
              <a:ext cx="812829" cy="570696"/>
              <a:chOff x="2409665" y="939861"/>
              <a:chExt cx="5638961" cy="3959164"/>
            </a:xfrm>
            <a:solidFill>
              <a:schemeClr val="bg2">
                <a:lumMod val="50000"/>
              </a:schemeClr>
            </a:solidFill>
          </p:grpSpPr>
          <p:sp>
            <p:nvSpPr>
              <p:cNvPr id="12" name="流程图: 联系 2"/>
              <p:cNvSpPr/>
              <p:nvPr/>
            </p:nvSpPr>
            <p:spPr>
              <a:xfrm>
                <a:off x="3884040" y="1024462"/>
                <a:ext cx="2680685" cy="3874563"/>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13" name="流程图: 联系 2"/>
              <p:cNvSpPr/>
              <p:nvPr/>
            </p:nvSpPr>
            <p:spPr>
              <a:xfrm>
                <a:off x="2409665"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sp>
            <p:nvSpPr>
              <p:cNvPr id="54" name="流程图: 联系 2"/>
              <p:cNvSpPr/>
              <p:nvPr/>
            </p:nvSpPr>
            <p:spPr>
              <a:xfrm>
                <a:off x="6133940" y="939861"/>
                <a:ext cx="1914686" cy="2767416"/>
              </a:xfrm>
              <a:custGeom>
                <a:avLst/>
                <a:gdLst/>
                <a:ahLst/>
                <a:cxnLst/>
                <a:rect l="l" t="t" r="r" b="b"/>
                <a:pathLst>
                  <a:path w="2680685" h="3874563">
                    <a:moveTo>
                      <a:pt x="1049911" y="1326547"/>
                    </a:moveTo>
                    <a:lnTo>
                      <a:pt x="1130886" y="1416545"/>
                    </a:lnTo>
                    <a:lnTo>
                      <a:pt x="1130989" y="1416517"/>
                    </a:lnTo>
                    <a:lnTo>
                      <a:pt x="1312935" y="1622593"/>
                    </a:lnTo>
                    <a:lnTo>
                      <a:pt x="1164126" y="2754124"/>
                    </a:lnTo>
                    <a:lnTo>
                      <a:pt x="1330469" y="3179256"/>
                    </a:lnTo>
                    <a:cubicBezTo>
                      <a:pt x="1393318" y="3185424"/>
                      <a:pt x="1456167" y="2747966"/>
                      <a:pt x="1519023" y="2754127"/>
                    </a:cubicBezTo>
                    <a:lnTo>
                      <a:pt x="1368996" y="1613275"/>
                    </a:lnTo>
                    <a:lnTo>
                      <a:pt x="1547978" y="1410556"/>
                    </a:lnTo>
                    <a:lnTo>
                      <a:pt x="1549687" y="1411027"/>
                    </a:lnTo>
                    <a:lnTo>
                      <a:pt x="1625697" y="1326547"/>
                    </a:lnTo>
                    <a:lnTo>
                      <a:pt x="1740228" y="1463512"/>
                    </a:lnTo>
                    <a:lnTo>
                      <a:pt x="2163777" y="1580180"/>
                    </a:lnTo>
                    <a:lnTo>
                      <a:pt x="2163105" y="1571541"/>
                    </a:lnTo>
                    <a:lnTo>
                      <a:pt x="2369061" y="1628276"/>
                    </a:lnTo>
                    <a:lnTo>
                      <a:pt x="2376321" y="1626429"/>
                    </a:lnTo>
                    <a:lnTo>
                      <a:pt x="2619825" y="2583371"/>
                    </a:lnTo>
                    <a:lnTo>
                      <a:pt x="2622880" y="2582594"/>
                    </a:lnTo>
                    <a:lnTo>
                      <a:pt x="2678814" y="2802409"/>
                    </a:lnTo>
                    <a:lnTo>
                      <a:pt x="2680685" y="2803247"/>
                    </a:lnTo>
                    <a:lnTo>
                      <a:pt x="2208786" y="3856531"/>
                    </a:lnTo>
                    <a:lnTo>
                      <a:pt x="2208786" y="3871389"/>
                    </a:lnTo>
                    <a:lnTo>
                      <a:pt x="2049180" y="3871389"/>
                    </a:lnTo>
                    <a:lnTo>
                      <a:pt x="2049443" y="3874563"/>
                    </a:lnTo>
                    <a:lnTo>
                      <a:pt x="648500" y="3874563"/>
                    </a:lnTo>
                    <a:lnTo>
                      <a:pt x="648762" y="3871389"/>
                    </a:lnTo>
                    <a:lnTo>
                      <a:pt x="456186" y="3871389"/>
                    </a:lnTo>
                    <a:lnTo>
                      <a:pt x="456186" y="3867966"/>
                    </a:lnTo>
                    <a:lnTo>
                      <a:pt x="0" y="2849753"/>
                    </a:lnTo>
                    <a:lnTo>
                      <a:pt x="1070" y="2845549"/>
                    </a:lnTo>
                    <a:lnTo>
                      <a:pt x="3080" y="2844648"/>
                    </a:lnTo>
                    <a:lnTo>
                      <a:pt x="1407" y="2844222"/>
                    </a:lnTo>
                    <a:lnTo>
                      <a:pt x="309256" y="1634409"/>
                    </a:lnTo>
                    <a:lnTo>
                      <a:pt x="492252" y="1583998"/>
                    </a:lnTo>
                    <a:lnTo>
                      <a:pt x="491584" y="1592643"/>
                    </a:lnTo>
                    <a:lnTo>
                      <a:pt x="927899" y="1472458"/>
                    </a:lnTo>
                    <a:close/>
                    <a:moveTo>
                      <a:pt x="1330482" y="0"/>
                    </a:moveTo>
                    <a:cubicBezTo>
                      <a:pt x="1677575" y="0"/>
                      <a:pt x="1958952" y="281376"/>
                      <a:pt x="1958952" y="628469"/>
                    </a:cubicBezTo>
                    <a:cubicBezTo>
                      <a:pt x="1958952" y="975562"/>
                      <a:pt x="1677575" y="1256939"/>
                      <a:pt x="1330482" y="1256939"/>
                    </a:cubicBezTo>
                    <a:cubicBezTo>
                      <a:pt x="983390" y="1256939"/>
                      <a:pt x="702013" y="975562"/>
                      <a:pt x="702013" y="628469"/>
                    </a:cubicBezTo>
                    <a:cubicBezTo>
                      <a:pt x="702013" y="281376"/>
                      <a:pt x="983390" y="0"/>
                      <a:pt x="1330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3A6B2"/>
                  </a:solidFill>
                  <a:latin typeface="微软雅黑" panose="020B0503020204020204" pitchFamily="34" charset="-122"/>
                  <a:ea typeface="微软雅黑" panose="020B0503020204020204" pitchFamily="34" charset="-122"/>
                </a:endParaRPr>
              </a:p>
            </p:txBody>
          </p:sp>
        </p:grpSp>
      </p:grpSp>
      <p:grpSp>
        <p:nvGrpSpPr>
          <p:cNvPr id="55" name="组合 54"/>
          <p:cNvGrpSpPr/>
          <p:nvPr/>
        </p:nvGrpSpPr>
        <p:grpSpPr>
          <a:xfrm>
            <a:off x="9033190" y="3375073"/>
            <a:ext cx="1997088" cy="2027324"/>
            <a:chOff x="8289033" y="1866254"/>
            <a:chExt cx="2613843" cy="2653418"/>
          </a:xfrm>
        </p:grpSpPr>
        <p:sp>
          <p:nvSpPr>
            <p:cNvPr id="56" name="五角星 18"/>
            <p:cNvSpPr/>
            <p:nvPr/>
          </p:nvSpPr>
          <p:spPr>
            <a:xfrm rot="2134838">
              <a:off x="8289033" y="1866254"/>
              <a:ext cx="2613843" cy="2653418"/>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57" name="TextBox 43"/>
            <p:cNvSpPr txBox="1"/>
            <p:nvPr/>
          </p:nvSpPr>
          <p:spPr>
            <a:xfrm>
              <a:off x="8731852" y="3225734"/>
              <a:ext cx="1728212" cy="823739"/>
            </a:xfrm>
            <a:prstGeom prst="rect">
              <a:avLst/>
            </a:prstGeom>
            <a:noFill/>
          </p:spPr>
          <p:txBody>
            <a:bodyPr wrap="square" rtlCol="0">
              <a:spAutoFit/>
            </a:bodyPr>
            <a:lstStyle/>
            <a:p>
              <a:pPr algn="ctr"/>
              <a:r>
                <a:rPr lang="zh-CN" altLang="en-US" sz="1600" b="1" dirty="0">
                  <a:solidFill>
                    <a:srgbClr val="F8F8F8"/>
                  </a:solidFill>
                  <a:latin typeface="微软雅黑" panose="020B0503020204020204" pitchFamily="34" charset="-122"/>
                  <a:ea typeface="微软雅黑" panose="020B0503020204020204" pitchFamily="34" charset="-122"/>
                </a:rPr>
                <a:t>标题</a:t>
              </a:r>
              <a:endParaRPr lang="en-US" altLang="zh-CN" sz="1600" b="1" dirty="0">
                <a:solidFill>
                  <a:srgbClr val="F8F8F8"/>
                </a:solidFill>
                <a:latin typeface="微软雅黑" panose="020B0503020204020204" pitchFamily="34" charset="-122"/>
                <a:ea typeface="微软雅黑" panose="020B0503020204020204" pitchFamily="34" charset="-122"/>
              </a:endParaRPr>
            </a:p>
            <a:p>
              <a:pPr algn="ctr"/>
              <a:r>
                <a:rPr lang="zh-CN" altLang="en-US" sz="1600" b="1" dirty="0">
                  <a:solidFill>
                    <a:srgbClr val="F8F8F8"/>
                  </a:solidFill>
                  <a:latin typeface="微软雅黑" panose="020B0503020204020204" pitchFamily="34" charset="-122"/>
                  <a:ea typeface="微软雅黑" panose="020B0503020204020204" pitchFamily="34" charset="-122"/>
                </a:rPr>
                <a:t>输入内容</a:t>
              </a:r>
              <a:endParaRPr lang="zh-CN" altLang="en-US" sz="1600" b="1" dirty="0">
                <a:solidFill>
                  <a:srgbClr val="F8F8F8"/>
                </a:solidFill>
                <a:latin typeface="微软雅黑" panose="020B0503020204020204" pitchFamily="34" charset="-122"/>
                <a:ea typeface="微软雅黑" panose="020B0503020204020204" pitchFamily="34" charset="-122"/>
              </a:endParaRPr>
            </a:p>
          </p:txBody>
        </p:sp>
        <p:sp>
          <p:nvSpPr>
            <p:cNvPr id="58" name="25"/>
            <p:cNvSpPr/>
            <p:nvPr/>
          </p:nvSpPr>
          <p:spPr>
            <a:xfrm>
              <a:off x="9304719" y="2521726"/>
              <a:ext cx="624752" cy="632195"/>
            </a:xfrm>
            <a:custGeom>
              <a:avLst/>
              <a:gdLst/>
              <a:ahLst/>
              <a:cxnLst/>
              <a:rect l="l" t="t" r="r" b="b"/>
              <a:pathLst>
                <a:path w="4210679" h="4260850">
                  <a:moveTo>
                    <a:pt x="83635" y="0"/>
                  </a:moveTo>
                  <a:lnTo>
                    <a:pt x="832931" y="0"/>
                  </a:lnTo>
                  <a:cubicBezTo>
                    <a:pt x="878523" y="0"/>
                    <a:pt x="915483" y="36960"/>
                    <a:pt x="915483" y="82552"/>
                  </a:cubicBezTo>
                  <a:lnTo>
                    <a:pt x="915483" y="412748"/>
                  </a:lnTo>
                  <a:cubicBezTo>
                    <a:pt x="915483" y="443274"/>
                    <a:pt x="898914" y="469930"/>
                    <a:pt x="873607" y="483053"/>
                  </a:cubicBezTo>
                  <a:lnTo>
                    <a:pt x="4210679" y="483053"/>
                  </a:lnTo>
                  <a:lnTo>
                    <a:pt x="4210679" y="1893780"/>
                  </a:lnTo>
                  <a:lnTo>
                    <a:pt x="1406022" y="2781301"/>
                  </a:lnTo>
                  <a:lnTo>
                    <a:pt x="4210679" y="2781301"/>
                  </a:lnTo>
                  <a:lnTo>
                    <a:pt x="4210679" y="3305175"/>
                  </a:lnTo>
                  <a:lnTo>
                    <a:pt x="3591246" y="3305175"/>
                  </a:lnTo>
                  <a:cubicBezTo>
                    <a:pt x="3812567" y="3348853"/>
                    <a:pt x="3979359" y="3544073"/>
                    <a:pt x="3979359" y="3778250"/>
                  </a:cubicBezTo>
                  <a:cubicBezTo>
                    <a:pt x="3979359" y="4044783"/>
                    <a:pt x="3763292" y="4260850"/>
                    <a:pt x="3496759" y="4260850"/>
                  </a:cubicBezTo>
                  <a:cubicBezTo>
                    <a:pt x="3230226" y="4260850"/>
                    <a:pt x="3014159" y="4044783"/>
                    <a:pt x="3014159" y="3778250"/>
                  </a:cubicBezTo>
                  <a:cubicBezTo>
                    <a:pt x="3014159" y="3544073"/>
                    <a:pt x="3180952" y="3348853"/>
                    <a:pt x="3402273" y="3305175"/>
                  </a:cubicBezTo>
                  <a:lnTo>
                    <a:pt x="1267146" y="3305175"/>
                  </a:lnTo>
                  <a:cubicBezTo>
                    <a:pt x="1488467" y="3348853"/>
                    <a:pt x="1655259" y="3544073"/>
                    <a:pt x="1655259" y="3778250"/>
                  </a:cubicBezTo>
                  <a:cubicBezTo>
                    <a:pt x="1655259" y="4044783"/>
                    <a:pt x="1439192" y="4260850"/>
                    <a:pt x="1172659" y="4260850"/>
                  </a:cubicBezTo>
                  <a:cubicBezTo>
                    <a:pt x="906126" y="4260850"/>
                    <a:pt x="690059" y="4044783"/>
                    <a:pt x="690059" y="3778250"/>
                  </a:cubicBezTo>
                  <a:cubicBezTo>
                    <a:pt x="690059" y="3544073"/>
                    <a:pt x="856851" y="3348853"/>
                    <a:pt x="1078173" y="3305175"/>
                  </a:cubicBezTo>
                  <a:lnTo>
                    <a:pt x="972633" y="3305175"/>
                  </a:lnTo>
                  <a:cubicBezTo>
                    <a:pt x="944058" y="3143250"/>
                    <a:pt x="972634" y="3276600"/>
                    <a:pt x="963109" y="2781300"/>
                  </a:cubicBezTo>
                  <a:cubicBezTo>
                    <a:pt x="451270" y="464482"/>
                    <a:pt x="618551" y="1241439"/>
                    <a:pt x="451247" y="494159"/>
                  </a:cubicBezTo>
                  <a:lnTo>
                    <a:pt x="36010" y="492918"/>
                  </a:lnTo>
                  <a:cubicBezTo>
                    <a:pt x="-9582" y="492918"/>
                    <a:pt x="1083" y="489297"/>
                    <a:pt x="1083" y="443705"/>
                  </a:cubicBezTo>
                  <a:lnTo>
                    <a:pt x="1083" y="82552"/>
                  </a:lnTo>
                  <a:cubicBezTo>
                    <a:pt x="1083" y="36960"/>
                    <a:pt x="38043" y="0"/>
                    <a:pt x="836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left)">
                                      <p:cBhvr>
                                        <p:cTn id="39" dur="500"/>
                                        <p:tgtEl>
                                          <p:spTgt spid="17"/>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anim calcmode="lin" valueType="num">
                                      <p:cBhvr>
                                        <p:cTn id="50" dur="500" fill="hold"/>
                                        <p:tgtEl>
                                          <p:spTgt spid="19"/>
                                        </p:tgtEl>
                                        <p:attrNameLst>
                                          <p:attrName>ppt_x</p:attrName>
                                        </p:attrNameLst>
                                      </p:cBhvr>
                                      <p:tavLst>
                                        <p:tav tm="0">
                                          <p:val>
                                            <p:strVal val="#ppt_x"/>
                                          </p:val>
                                        </p:tav>
                                        <p:tav tm="100000">
                                          <p:val>
                                            <p:strVal val="#ppt_x"/>
                                          </p:val>
                                        </p:tav>
                                      </p:tavLst>
                                    </p:anim>
                                    <p:anim calcmode="lin" valueType="num">
                                      <p:cBhvr>
                                        <p:cTn id="51" dur="50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anim calcmode="lin" valueType="num">
                                      <p:cBhvr>
                                        <p:cTn id="56" dur="500" fill="hold"/>
                                        <p:tgtEl>
                                          <p:spTgt spid="4"/>
                                        </p:tgtEl>
                                        <p:attrNameLst>
                                          <p:attrName>ppt_x</p:attrName>
                                        </p:attrNameLst>
                                      </p:cBhvr>
                                      <p:tavLst>
                                        <p:tav tm="0">
                                          <p:val>
                                            <p:strVal val="#ppt_x"/>
                                          </p:val>
                                        </p:tav>
                                        <p:tav tm="100000">
                                          <p:val>
                                            <p:strVal val="#ppt_x"/>
                                          </p:val>
                                        </p:tav>
                                      </p:tavLst>
                                    </p:anim>
                                    <p:anim calcmode="lin" valueType="num">
                                      <p:cBhvr>
                                        <p:cTn id="57" dur="500" fill="hold"/>
                                        <p:tgtEl>
                                          <p:spTgt spid="4"/>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42" presetClass="entr" presetSubtype="0"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500"/>
                                        <p:tgtEl>
                                          <p:spTgt spid="55"/>
                                        </p:tgtEl>
                                      </p:cBhvr>
                                    </p:animEffect>
                                    <p:anim calcmode="lin" valueType="num">
                                      <p:cBhvr>
                                        <p:cTn id="62" dur="500" fill="hold"/>
                                        <p:tgtEl>
                                          <p:spTgt spid="55"/>
                                        </p:tgtEl>
                                        <p:attrNameLst>
                                          <p:attrName>ppt_x</p:attrName>
                                        </p:attrNameLst>
                                      </p:cBhvr>
                                      <p:tavLst>
                                        <p:tav tm="0">
                                          <p:val>
                                            <p:strVal val="#ppt_x"/>
                                          </p:val>
                                        </p:tav>
                                        <p:tav tm="100000">
                                          <p:val>
                                            <p:strVal val="#ppt_x"/>
                                          </p:val>
                                        </p:tav>
                                      </p:tavLst>
                                    </p:anim>
                                    <p:anim calcmode="lin" valueType="num">
                                      <p:cBhvr>
                                        <p:cTn id="63"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9" grpId="0"/>
      <p:bldP spid="10" grpId="0" bldLvl="0" animBg="1"/>
      <p:bldP spid="15" grpId="0"/>
      <p:bldP spid="16" grpId="0" bldLvl="0" animBg="1"/>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52444" y="1603816"/>
            <a:ext cx="3585472" cy="3828416"/>
            <a:chOff x="4340898" y="1673495"/>
            <a:chExt cx="3861733" cy="4123398"/>
          </a:xfrm>
        </p:grpSpPr>
        <p:grpSp>
          <p:nvGrpSpPr>
            <p:cNvPr id="7" name="Group 59"/>
            <p:cNvGrpSpPr/>
            <p:nvPr/>
          </p:nvGrpSpPr>
          <p:grpSpPr>
            <a:xfrm>
              <a:off x="5765677" y="3231133"/>
              <a:ext cx="1008934" cy="1011625"/>
              <a:chOff x="4004877" y="2411833"/>
              <a:chExt cx="1139957" cy="1143000"/>
            </a:xfrm>
          </p:grpSpPr>
          <p:sp>
            <p:nvSpPr>
              <p:cNvPr id="3" name="Oval 13"/>
              <p:cNvSpPr/>
              <p:nvPr/>
            </p:nvSpPr>
            <p:spPr bwMode="auto">
              <a:xfrm>
                <a:off x="4004877" y="2411833"/>
                <a:ext cx="1139957" cy="1143000"/>
              </a:xfrm>
              <a:prstGeom prst="ellipse">
                <a:avLst/>
              </a:prstGeom>
              <a:solidFill>
                <a:srgbClr val="595959"/>
              </a:solidFill>
              <a:ln w="9525">
                <a:noFill/>
                <a:round/>
              </a:ln>
            </p:spPr>
            <p:txBody>
              <a:bodyPr vert="horz" wrap="square" lIns="99526" tIns="49764" rIns="99526" bIns="49764" numCol="1" rtlCol="0" anchor="t" anchorCtr="0" compatLnSpc="1"/>
              <a:lstStyle/>
              <a:p>
                <a:pPr algn="ctr">
                  <a:lnSpc>
                    <a:spcPct val="120000"/>
                  </a:lnSpc>
                </a:pPr>
                <a:endParaRPr lang="en-US" sz="1395">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9" name="Down Arrow 15"/>
            <p:cNvSpPr/>
            <p:nvPr/>
          </p:nvSpPr>
          <p:spPr bwMode="auto">
            <a:xfrm rot="14548862">
              <a:off x="6846247" y="3142664"/>
              <a:ext cx="262123" cy="468231"/>
            </a:xfrm>
            <a:prstGeom prst="downArrow">
              <a:avLst>
                <a:gd name="adj1" fmla="val 63516"/>
                <a:gd name="adj2" fmla="val 50000"/>
              </a:avLst>
            </a:prstGeom>
            <a:solidFill>
              <a:schemeClr val="bg1">
                <a:lumMod val="65000"/>
              </a:schemeClr>
            </a:solidFill>
            <a:ln w="9525">
              <a:noFill/>
              <a:round/>
            </a:ln>
          </p:spPr>
          <p:txBody>
            <a:bodyPr vert="horz" wrap="square" lIns="99526" tIns="49764" rIns="99526" bIns="49764" numCol="1" rtlCol="0" anchor="t" anchorCtr="0" compatLnSpc="1"/>
            <a:lstStyle/>
            <a:p>
              <a:pPr algn="ctr">
                <a:lnSpc>
                  <a:spcPct val="120000"/>
                </a:lnSpc>
              </a:pPr>
              <a:endParaRPr lang="en-US" sz="1395">
                <a:latin typeface="Arial" panose="020B0604020202020204" pitchFamily="34" charset="0"/>
                <a:ea typeface="微软雅黑" panose="020B0503020204020204" pitchFamily="34" charset="-122"/>
                <a:sym typeface="Arial" panose="020B0604020202020204" pitchFamily="34" charset="0"/>
              </a:endParaRPr>
            </a:p>
          </p:txBody>
        </p:sp>
        <p:sp>
          <p:nvSpPr>
            <p:cNvPr id="10" name="Down Arrow 19"/>
            <p:cNvSpPr/>
            <p:nvPr/>
          </p:nvSpPr>
          <p:spPr bwMode="auto">
            <a:xfrm rot="14548862" flipH="1" flipV="1">
              <a:off x="5439223" y="3836681"/>
              <a:ext cx="262123" cy="484941"/>
            </a:xfrm>
            <a:prstGeom prst="downArrow">
              <a:avLst>
                <a:gd name="adj1" fmla="val 63516"/>
                <a:gd name="adj2" fmla="val 50000"/>
              </a:avLst>
            </a:prstGeom>
            <a:solidFill>
              <a:schemeClr val="bg1">
                <a:lumMod val="65000"/>
              </a:schemeClr>
            </a:solidFill>
            <a:ln w="9525">
              <a:noFill/>
              <a:round/>
            </a:ln>
          </p:spPr>
          <p:txBody>
            <a:bodyPr vert="horz" wrap="square" lIns="99526" tIns="49764" rIns="99526" bIns="49764" numCol="1" rtlCol="0" anchor="t" anchorCtr="0" compatLnSpc="1"/>
            <a:lstStyle/>
            <a:p>
              <a:pPr algn="ctr">
                <a:lnSpc>
                  <a:spcPct val="120000"/>
                </a:lnSpc>
              </a:pPr>
              <a:endParaRPr lang="en-US" sz="1395">
                <a:latin typeface="Arial" panose="020B0604020202020204" pitchFamily="34" charset="0"/>
                <a:ea typeface="微软雅黑" panose="020B0503020204020204" pitchFamily="34" charset="-122"/>
                <a:sym typeface="Arial" panose="020B0604020202020204" pitchFamily="34" charset="0"/>
              </a:endParaRPr>
            </a:p>
          </p:txBody>
        </p:sp>
        <p:sp>
          <p:nvSpPr>
            <p:cNvPr id="14" name="Down Arrow 44"/>
            <p:cNvSpPr/>
            <p:nvPr/>
          </p:nvSpPr>
          <p:spPr bwMode="auto">
            <a:xfrm rot="10800000">
              <a:off x="6145143" y="2737055"/>
              <a:ext cx="262123" cy="468231"/>
            </a:xfrm>
            <a:prstGeom prst="downArrow">
              <a:avLst>
                <a:gd name="adj1" fmla="val 63516"/>
                <a:gd name="adj2" fmla="val 50000"/>
              </a:avLst>
            </a:prstGeom>
            <a:solidFill>
              <a:schemeClr val="bg1">
                <a:lumMod val="65000"/>
              </a:schemeClr>
            </a:solidFill>
            <a:ln w="9525">
              <a:noFill/>
              <a:round/>
            </a:ln>
          </p:spPr>
          <p:txBody>
            <a:bodyPr vert="horz" wrap="square" lIns="99526" tIns="49764" rIns="99526" bIns="49764" numCol="1" rtlCol="0" anchor="t" anchorCtr="0" compatLnSpc="1"/>
            <a:lstStyle/>
            <a:p>
              <a:pPr algn="ctr">
                <a:lnSpc>
                  <a:spcPct val="120000"/>
                </a:lnSpc>
              </a:pPr>
              <a:endParaRPr lang="en-US" sz="1395">
                <a:latin typeface="Arial" panose="020B0604020202020204" pitchFamily="34" charset="0"/>
                <a:ea typeface="微软雅黑" panose="020B0503020204020204" pitchFamily="34" charset="-122"/>
                <a:sym typeface="Arial" panose="020B0604020202020204" pitchFamily="34" charset="0"/>
              </a:endParaRPr>
            </a:p>
          </p:txBody>
        </p:sp>
        <p:sp>
          <p:nvSpPr>
            <p:cNvPr id="15" name="Down Arrow 47"/>
            <p:cNvSpPr/>
            <p:nvPr/>
          </p:nvSpPr>
          <p:spPr bwMode="auto">
            <a:xfrm rot="7051138" flipH="1">
              <a:off x="5446527" y="3142105"/>
              <a:ext cx="262123" cy="468231"/>
            </a:xfrm>
            <a:prstGeom prst="downArrow">
              <a:avLst>
                <a:gd name="adj1" fmla="val 63516"/>
                <a:gd name="adj2" fmla="val 50000"/>
              </a:avLst>
            </a:prstGeom>
            <a:solidFill>
              <a:schemeClr val="bg1">
                <a:lumMod val="65000"/>
              </a:schemeClr>
            </a:solidFill>
            <a:ln w="9525">
              <a:noFill/>
              <a:round/>
            </a:ln>
          </p:spPr>
          <p:txBody>
            <a:bodyPr vert="horz" wrap="square" lIns="99526" tIns="49764" rIns="99526" bIns="49764" numCol="1" rtlCol="0" anchor="t" anchorCtr="0" compatLnSpc="1"/>
            <a:lstStyle/>
            <a:p>
              <a:pPr algn="ctr">
                <a:lnSpc>
                  <a:spcPct val="120000"/>
                </a:lnSpc>
              </a:pPr>
              <a:endParaRPr lang="en-US" sz="1395">
                <a:latin typeface="Arial" panose="020B0604020202020204" pitchFamily="34" charset="0"/>
                <a:ea typeface="微软雅黑" panose="020B0503020204020204" pitchFamily="34" charset="-122"/>
                <a:sym typeface="Arial" panose="020B0604020202020204" pitchFamily="34" charset="0"/>
              </a:endParaRPr>
            </a:p>
          </p:txBody>
        </p:sp>
        <p:sp>
          <p:nvSpPr>
            <p:cNvPr id="16" name="Down Arrow 55"/>
            <p:cNvSpPr/>
            <p:nvPr/>
          </p:nvSpPr>
          <p:spPr bwMode="auto">
            <a:xfrm rot="10800000" flipV="1">
              <a:off x="6145145" y="4268603"/>
              <a:ext cx="262123" cy="468231"/>
            </a:xfrm>
            <a:prstGeom prst="downArrow">
              <a:avLst>
                <a:gd name="adj1" fmla="val 63516"/>
                <a:gd name="adj2" fmla="val 50000"/>
              </a:avLst>
            </a:prstGeom>
            <a:solidFill>
              <a:schemeClr val="bg1">
                <a:lumMod val="65000"/>
              </a:schemeClr>
            </a:solidFill>
            <a:ln w="9525">
              <a:noFill/>
              <a:round/>
            </a:ln>
          </p:spPr>
          <p:txBody>
            <a:bodyPr vert="horz" wrap="square" lIns="99526" tIns="49764" rIns="99526" bIns="49764" numCol="1" rtlCol="0" anchor="t" anchorCtr="0" compatLnSpc="1"/>
            <a:lstStyle/>
            <a:p>
              <a:pPr algn="ctr">
                <a:lnSpc>
                  <a:spcPct val="120000"/>
                </a:lnSpc>
              </a:pPr>
              <a:endParaRPr lang="en-US" sz="1395">
                <a:latin typeface="Arial" panose="020B0604020202020204" pitchFamily="34" charset="0"/>
                <a:ea typeface="微软雅黑" panose="020B0503020204020204" pitchFamily="34" charset="-122"/>
                <a:sym typeface="Arial" panose="020B0604020202020204" pitchFamily="34" charset="0"/>
              </a:endParaRPr>
            </a:p>
          </p:txBody>
        </p:sp>
        <p:sp>
          <p:nvSpPr>
            <p:cNvPr id="17" name="Down Arrow 56"/>
            <p:cNvSpPr/>
            <p:nvPr/>
          </p:nvSpPr>
          <p:spPr bwMode="auto">
            <a:xfrm rot="7051138" flipV="1">
              <a:off x="6838942" y="3851398"/>
              <a:ext cx="262123" cy="484941"/>
            </a:xfrm>
            <a:prstGeom prst="downArrow">
              <a:avLst>
                <a:gd name="adj1" fmla="val 63516"/>
                <a:gd name="adj2" fmla="val 50000"/>
              </a:avLst>
            </a:prstGeom>
            <a:solidFill>
              <a:schemeClr val="bg1">
                <a:lumMod val="65000"/>
              </a:schemeClr>
            </a:solidFill>
            <a:ln w="9525">
              <a:noFill/>
              <a:round/>
            </a:ln>
          </p:spPr>
          <p:txBody>
            <a:bodyPr vert="horz" wrap="square" lIns="99526" tIns="49764" rIns="99526" bIns="49764" numCol="1" rtlCol="0" anchor="t" anchorCtr="0" compatLnSpc="1"/>
            <a:lstStyle/>
            <a:p>
              <a:pPr algn="ct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84"/>
            <p:cNvGrpSpPr/>
            <p:nvPr/>
          </p:nvGrpSpPr>
          <p:grpSpPr>
            <a:xfrm>
              <a:off x="5751872" y="1673495"/>
              <a:ext cx="1062673" cy="1063559"/>
              <a:chOff x="3307763" y="1427226"/>
              <a:chExt cx="648499" cy="649042"/>
            </a:xfrm>
          </p:grpSpPr>
          <p:sp>
            <p:nvSpPr>
              <p:cNvPr id="5" name="Oval 76"/>
              <p:cNvSpPr>
                <a:spLocks noChangeAspect="1"/>
              </p:cNvSpPr>
              <p:nvPr/>
            </p:nvSpPr>
            <p:spPr>
              <a:xfrm>
                <a:off x="3307763" y="1427226"/>
                <a:ext cx="648499" cy="649042"/>
              </a:xfrm>
              <a:prstGeom prst="ellipse">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8"/>
            <p:cNvGrpSpPr/>
            <p:nvPr/>
          </p:nvGrpSpPr>
          <p:grpSpPr>
            <a:xfrm>
              <a:off x="7129592" y="3914776"/>
              <a:ext cx="1062673" cy="1063559"/>
              <a:chOff x="3365370" y="3682819"/>
              <a:chExt cx="648499" cy="649042"/>
            </a:xfrm>
          </p:grpSpPr>
          <p:sp>
            <p:nvSpPr>
              <p:cNvPr id="11" name="Oval 64"/>
              <p:cNvSpPr>
                <a:spLocks noChangeAspect="1"/>
              </p:cNvSpPr>
              <p:nvPr/>
            </p:nvSpPr>
            <p:spPr>
              <a:xfrm>
                <a:off x="3365370" y="3682819"/>
                <a:ext cx="648499" cy="649042"/>
              </a:xfrm>
              <a:prstGeom prst="ellipse">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5" b="1"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87"/>
            <p:cNvGrpSpPr/>
            <p:nvPr/>
          </p:nvGrpSpPr>
          <p:grpSpPr>
            <a:xfrm>
              <a:off x="4354126" y="2519698"/>
              <a:ext cx="1062673" cy="1063559"/>
              <a:chOff x="5187738" y="3682819"/>
              <a:chExt cx="648499" cy="649042"/>
            </a:xfrm>
          </p:grpSpPr>
          <p:sp>
            <p:nvSpPr>
              <p:cNvPr id="13" name="Oval 73"/>
              <p:cNvSpPr>
                <a:spLocks noChangeAspect="1"/>
              </p:cNvSpPr>
              <p:nvPr/>
            </p:nvSpPr>
            <p:spPr>
              <a:xfrm>
                <a:off x="5187738" y="3682819"/>
                <a:ext cx="648499" cy="649042"/>
              </a:xfrm>
              <a:prstGeom prst="ellipse">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5" b="1"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85"/>
            <p:cNvGrpSpPr/>
            <p:nvPr/>
          </p:nvGrpSpPr>
          <p:grpSpPr>
            <a:xfrm>
              <a:off x="5746473" y="4733334"/>
              <a:ext cx="1062673" cy="1063559"/>
              <a:chOff x="5187738" y="1415796"/>
              <a:chExt cx="648499" cy="649042"/>
            </a:xfrm>
          </p:grpSpPr>
          <p:sp>
            <p:nvSpPr>
              <p:cNvPr id="25" name="Oval 67"/>
              <p:cNvSpPr>
                <a:spLocks noChangeAspect="1"/>
              </p:cNvSpPr>
              <p:nvPr/>
            </p:nvSpPr>
            <p:spPr>
              <a:xfrm>
                <a:off x="5187738" y="1415796"/>
                <a:ext cx="648499" cy="649042"/>
              </a:xfrm>
              <a:prstGeom prst="ellipse">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5" b="1"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53"/>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86"/>
            <p:cNvGrpSpPr/>
            <p:nvPr/>
          </p:nvGrpSpPr>
          <p:grpSpPr>
            <a:xfrm>
              <a:off x="4340898" y="3914776"/>
              <a:ext cx="1062673" cy="1063559"/>
              <a:chOff x="5648594" y="2472338"/>
              <a:chExt cx="648499" cy="649042"/>
            </a:xfrm>
          </p:grpSpPr>
          <p:sp>
            <p:nvSpPr>
              <p:cNvPr id="55" name="Oval 70"/>
              <p:cNvSpPr>
                <a:spLocks noChangeAspect="1"/>
              </p:cNvSpPr>
              <p:nvPr/>
            </p:nvSpPr>
            <p:spPr>
              <a:xfrm>
                <a:off x="5648594" y="2472338"/>
                <a:ext cx="648499" cy="649042"/>
              </a:xfrm>
              <a:prstGeom prst="ellipse">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5" b="1"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Group 83"/>
            <p:cNvGrpSpPr/>
            <p:nvPr/>
          </p:nvGrpSpPr>
          <p:grpSpPr>
            <a:xfrm>
              <a:off x="7139958" y="2514814"/>
              <a:ext cx="1062673" cy="1063559"/>
              <a:chOff x="2886238" y="2472339"/>
              <a:chExt cx="648499" cy="649042"/>
            </a:xfrm>
          </p:grpSpPr>
          <p:sp>
            <p:nvSpPr>
              <p:cNvPr id="58" name="Oval 61"/>
              <p:cNvSpPr>
                <a:spLocks noChangeAspect="1"/>
              </p:cNvSpPr>
              <p:nvPr/>
            </p:nvSpPr>
            <p:spPr>
              <a:xfrm>
                <a:off x="2886238" y="2472339"/>
                <a:ext cx="648499" cy="649042"/>
              </a:xfrm>
              <a:prstGeom prst="ellipse">
                <a:avLst/>
              </a:prstGeom>
              <a:solidFill>
                <a:srgbClr val="595959"/>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25" b="1"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395" dirty="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0" name="组合 59"/>
          <p:cNvGrpSpPr/>
          <p:nvPr/>
        </p:nvGrpSpPr>
        <p:grpSpPr>
          <a:xfrm flipH="1">
            <a:off x="8388244" y="1926922"/>
            <a:ext cx="2359892" cy="827151"/>
            <a:chOff x="4047817" y="1272381"/>
            <a:chExt cx="2108359" cy="738988"/>
          </a:xfrm>
        </p:grpSpPr>
        <p:sp>
          <p:nvSpPr>
            <p:cNvPr id="61" name="Rounded Rectangle 72"/>
            <p:cNvSpPr/>
            <p:nvPr/>
          </p:nvSpPr>
          <p:spPr>
            <a:xfrm>
              <a:off x="4064000" y="1272381"/>
              <a:ext cx="2092176" cy="296863"/>
            </a:xfrm>
            <a:prstGeom prst="roundRect">
              <a:avLst>
                <a:gd name="adj" fmla="val 2111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pitchFamily="34" charset="-122"/>
                  <a:ea typeface="微软雅黑" panose="020B0503020204020204" pitchFamily="34" charset="-122"/>
                </a:rPr>
                <a:t>单击输入标题内容</a:t>
              </a:r>
              <a:endParaRPr lang="en-US" sz="1400" b="1" dirty="0">
                <a:solidFill>
                  <a:srgbClr val="FFFFFF"/>
                </a:solidFill>
                <a:latin typeface="微软雅黑" panose="020B0503020204020204" pitchFamily="34" charset="-122"/>
                <a:ea typeface="微软雅黑" panose="020B0503020204020204" pitchFamily="34" charset="-122"/>
              </a:endParaRPr>
            </a:p>
          </p:txBody>
        </p:sp>
        <p:sp>
          <p:nvSpPr>
            <p:cNvPr id="62" name="文本框 8"/>
            <p:cNvSpPr txBox="1"/>
            <p:nvPr/>
          </p:nvSpPr>
          <p:spPr>
            <a:xfrm>
              <a:off x="4047817" y="1647031"/>
              <a:ext cx="2108359"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105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flipH="1">
            <a:off x="5677006" y="1949357"/>
            <a:ext cx="2359892" cy="827151"/>
            <a:chOff x="6436790" y="1239430"/>
            <a:chExt cx="2108359" cy="738988"/>
          </a:xfrm>
        </p:grpSpPr>
        <p:sp>
          <p:nvSpPr>
            <p:cNvPr id="64" name="Rounded Rectangle 72"/>
            <p:cNvSpPr/>
            <p:nvPr/>
          </p:nvSpPr>
          <p:spPr>
            <a:xfrm>
              <a:off x="6452973" y="1239430"/>
              <a:ext cx="2092176" cy="296863"/>
            </a:xfrm>
            <a:prstGeom prst="roundRect">
              <a:avLst>
                <a:gd name="adj" fmla="val 2111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pitchFamily="34" charset="-122"/>
                  <a:ea typeface="微软雅黑" panose="020B0503020204020204" pitchFamily="34" charset="-122"/>
                </a:rPr>
                <a:t>单击输入标题内容</a:t>
              </a:r>
              <a:endParaRPr lang="en-US" sz="1400" b="1" dirty="0">
                <a:solidFill>
                  <a:srgbClr val="FFFFFF"/>
                </a:solidFill>
                <a:latin typeface="微软雅黑" panose="020B0503020204020204" pitchFamily="34" charset="-122"/>
                <a:ea typeface="微软雅黑" panose="020B0503020204020204" pitchFamily="34" charset="-122"/>
              </a:endParaRPr>
            </a:p>
          </p:txBody>
        </p:sp>
        <p:sp>
          <p:nvSpPr>
            <p:cNvPr id="65" name="文本框 8"/>
            <p:cNvSpPr txBox="1"/>
            <p:nvPr/>
          </p:nvSpPr>
          <p:spPr>
            <a:xfrm>
              <a:off x="6436790" y="1614080"/>
              <a:ext cx="2108359"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105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flipH="1">
            <a:off x="8366008" y="3148294"/>
            <a:ext cx="2359890" cy="827151"/>
            <a:chOff x="4064293" y="2573959"/>
            <a:chExt cx="2108358" cy="738988"/>
          </a:xfrm>
        </p:grpSpPr>
        <p:sp>
          <p:nvSpPr>
            <p:cNvPr id="67" name="Rounded Rectangle 72"/>
            <p:cNvSpPr/>
            <p:nvPr/>
          </p:nvSpPr>
          <p:spPr>
            <a:xfrm>
              <a:off x="4080475" y="2573959"/>
              <a:ext cx="2092176" cy="296863"/>
            </a:xfrm>
            <a:prstGeom prst="roundRect">
              <a:avLst>
                <a:gd name="adj" fmla="val 2111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pitchFamily="34" charset="-122"/>
                  <a:ea typeface="微软雅黑" panose="020B0503020204020204" pitchFamily="34" charset="-122"/>
                </a:rPr>
                <a:t>单击输入标题内容</a:t>
              </a:r>
              <a:endParaRPr lang="en-US" sz="1400" b="1" dirty="0">
                <a:solidFill>
                  <a:srgbClr val="FFFFFF"/>
                </a:solidFill>
                <a:latin typeface="微软雅黑" panose="020B0503020204020204" pitchFamily="34" charset="-122"/>
                <a:ea typeface="微软雅黑" panose="020B0503020204020204" pitchFamily="34" charset="-122"/>
              </a:endParaRPr>
            </a:p>
          </p:txBody>
        </p:sp>
        <p:sp>
          <p:nvSpPr>
            <p:cNvPr id="68" name="文本框 8"/>
            <p:cNvSpPr txBox="1"/>
            <p:nvPr/>
          </p:nvSpPr>
          <p:spPr>
            <a:xfrm>
              <a:off x="4064293" y="2948609"/>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105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flipH="1">
            <a:off x="5654769" y="3170729"/>
            <a:ext cx="2359890" cy="827151"/>
            <a:chOff x="6453266" y="2541008"/>
            <a:chExt cx="2108358" cy="738988"/>
          </a:xfrm>
        </p:grpSpPr>
        <p:sp>
          <p:nvSpPr>
            <p:cNvPr id="70" name="Rounded Rectangle 72"/>
            <p:cNvSpPr/>
            <p:nvPr/>
          </p:nvSpPr>
          <p:spPr>
            <a:xfrm>
              <a:off x="6469448" y="2541008"/>
              <a:ext cx="2092176" cy="296863"/>
            </a:xfrm>
            <a:prstGeom prst="roundRect">
              <a:avLst>
                <a:gd name="adj" fmla="val 2111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pitchFamily="34" charset="-122"/>
                  <a:ea typeface="微软雅黑" panose="020B0503020204020204" pitchFamily="34" charset="-122"/>
                </a:rPr>
                <a:t>单击输入标题内容</a:t>
              </a:r>
              <a:endParaRPr lang="en-US" sz="1400" b="1" dirty="0">
                <a:solidFill>
                  <a:srgbClr val="FFFFFF"/>
                </a:solidFill>
                <a:latin typeface="微软雅黑" panose="020B0503020204020204" pitchFamily="34" charset="-122"/>
                <a:ea typeface="微软雅黑" panose="020B0503020204020204" pitchFamily="34" charset="-122"/>
              </a:endParaRPr>
            </a:p>
          </p:txBody>
        </p:sp>
        <p:sp>
          <p:nvSpPr>
            <p:cNvPr id="71" name="文本框 8"/>
            <p:cNvSpPr txBox="1"/>
            <p:nvPr/>
          </p:nvSpPr>
          <p:spPr>
            <a:xfrm>
              <a:off x="6453266" y="2915658"/>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105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flipH="1">
            <a:off x="8366404" y="4317531"/>
            <a:ext cx="2359890" cy="827151"/>
            <a:chOff x="4064293" y="2573959"/>
            <a:chExt cx="2108358" cy="738988"/>
          </a:xfrm>
        </p:grpSpPr>
        <p:sp>
          <p:nvSpPr>
            <p:cNvPr id="73" name="Rounded Rectangle 72"/>
            <p:cNvSpPr/>
            <p:nvPr/>
          </p:nvSpPr>
          <p:spPr>
            <a:xfrm>
              <a:off x="4080475" y="2573959"/>
              <a:ext cx="2092176" cy="296863"/>
            </a:xfrm>
            <a:prstGeom prst="roundRect">
              <a:avLst>
                <a:gd name="adj" fmla="val 2111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pitchFamily="34" charset="-122"/>
                  <a:ea typeface="微软雅黑" panose="020B0503020204020204" pitchFamily="34" charset="-122"/>
                </a:rPr>
                <a:t>单击输入标题内容</a:t>
              </a:r>
              <a:endParaRPr lang="en-US" sz="1400" b="1" dirty="0">
                <a:solidFill>
                  <a:srgbClr val="FFFFFF"/>
                </a:solidFill>
                <a:latin typeface="微软雅黑" panose="020B0503020204020204" pitchFamily="34" charset="-122"/>
                <a:ea typeface="微软雅黑" panose="020B0503020204020204" pitchFamily="34" charset="-122"/>
              </a:endParaRPr>
            </a:p>
          </p:txBody>
        </p:sp>
        <p:sp>
          <p:nvSpPr>
            <p:cNvPr id="74" name="文本框 8"/>
            <p:cNvSpPr txBox="1"/>
            <p:nvPr/>
          </p:nvSpPr>
          <p:spPr>
            <a:xfrm>
              <a:off x="4064293" y="2948609"/>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105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flipH="1">
            <a:off x="5655165" y="4339966"/>
            <a:ext cx="2359890" cy="827151"/>
            <a:chOff x="6453266" y="2541008"/>
            <a:chExt cx="2108358" cy="738988"/>
          </a:xfrm>
        </p:grpSpPr>
        <p:sp>
          <p:nvSpPr>
            <p:cNvPr id="76" name="Rounded Rectangle 72"/>
            <p:cNvSpPr/>
            <p:nvPr/>
          </p:nvSpPr>
          <p:spPr>
            <a:xfrm>
              <a:off x="6469448" y="2541008"/>
              <a:ext cx="2092176" cy="296863"/>
            </a:xfrm>
            <a:prstGeom prst="roundRect">
              <a:avLst>
                <a:gd name="adj" fmla="val 2111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pitchFamily="34" charset="-122"/>
                  <a:ea typeface="微软雅黑" panose="020B0503020204020204" pitchFamily="34" charset="-122"/>
                </a:rPr>
                <a:t>单击输入标题内容</a:t>
              </a:r>
              <a:endParaRPr lang="en-US" sz="1400" b="1" dirty="0">
                <a:solidFill>
                  <a:srgbClr val="FFFFFF"/>
                </a:solidFill>
                <a:latin typeface="微软雅黑" panose="020B0503020204020204" pitchFamily="34" charset="-122"/>
                <a:ea typeface="微软雅黑" panose="020B0503020204020204" pitchFamily="34" charset="-122"/>
              </a:endParaRPr>
            </a:p>
          </p:txBody>
        </p:sp>
        <p:sp>
          <p:nvSpPr>
            <p:cNvPr id="77" name="文本框 8"/>
            <p:cNvSpPr txBox="1"/>
            <p:nvPr/>
          </p:nvSpPr>
          <p:spPr>
            <a:xfrm>
              <a:off x="6453266" y="2915658"/>
              <a:ext cx="2091884" cy="36433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50" b="1" dirty="0">
                  <a:solidFill>
                    <a:schemeClr val="bg1">
                      <a:lumMod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1050" b="1"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Effect transition="in" filter="fade">
                                      <p:cBhvr>
                                        <p:cTn id="12" dur="250"/>
                                        <p:tgtEl>
                                          <p:spTgt spid="60"/>
                                        </p:tgtEl>
                                      </p:cBhvr>
                                    </p:animEffect>
                                    <p:anim calcmode="lin" valueType="num">
                                      <p:cBhvr>
                                        <p:cTn id="13" dur="250" fill="hold"/>
                                        <p:tgtEl>
                                          <p:spTgt spid="60"/>
                                        </p:tgtEl>
                                        <p:attrNameLst>
                                          <p:attrName>ppt_x</p:attrName>
                                        </p:attrNameLst>
                                      </p:cBhvr>
                                      <p:tavLst>
                                        <p:tav tm="0">
                                          <p:val>
                                            <p:strVal val="#ppt_x"/>
                                          </p:val>
                                        </p:tav>
                                        <p:tav tm="100000">
                                          <p:val>
                                            <p:strVal val="#ppt_x"/>
                                          </p:val>
                                        </p:tav>
                                      </p:tavLst>
                                    </p:anim>
                                    <p:anim calcmode="lin" valueType="num">
                                      <p:cBhvr>
                                        <p:cTn id="14" dur="250" fill="hold"/>
                                        <p:tgtEl>
                                          <p:spTgt spid="6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fade">
                                      <p:cBhvr>
                                        <p:cTn id="18" dur="250"/>
                                        <p:tgtEl>
                                          <p:spTgt spid="63"/>
                                        </p:tgtEl>
                                      </p:cBhvr>
                                    </p:animEffect>
                                    <p:anim calcmode="lin" valueType="num">
                                      <p:cBhvr>
                                        <p:cTn id="19" dur="250" fill="hold"/>
                                        <p:tgtEl>
                                          <p:spTgt spid="63"/>
                                        </p:tgtEl>
                                        <p:attrNameLst>
                                          <p:attrName>ppt_x</p:attrName>
                                        </p:attrNameLst>
                                      </p:cBhvr>
                                      <p:tavLst>
                                        <p:tav tm="0">
                                          <p:val>
                                            <p:strVal val="#ppt_x"/>
                                          </p:val>
                                        </p:tav>
                                        <p:tav tm="100000">
                                          <p:val>
                                            <p:strVal val="#ppt_x"/>
                                          </p:val>
                                        </p:tav>
                                      </p:tavLst>
                                    </p:anim>
                                    <p:anim calcmode="lin" valueType="num">
                                      <p:cBhvr>
                                        <p:cTn id="20" dur="250" fill="hold"/>
                                        <p:tgtEl>
                                          <p:spTgt spid="6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250"/>
                                        <p:tgtEl>
                                          <p:spTgt spid="66"/>
                                        </p:tgtEl>
                                      </p:cBhvr>
                                    </p:animEffect>
                                    <p:anim calcmode="lin" valueType="num">
                                      <p:cBhvr>
                                        <p:cTn id="25" dur="250" fill="hold"/>
                                        <p:tgtEl>
                                          <p:spTgt spid="66"/>
                                        </p:tgtEl>
                                        <p:attrNameLst>
                                          <p:attrName>ppt_x</p:attrName>
                                        </p:attrNameLst>
                                      </p:cBhvr>
                                      <p:tavLst>
                                        <p:tav tm="0">
                                          <p:val>
                                            <p:strVal val="#ppt_x"/>
                                          </p:val>
                                        </p:tav>
                                        <p:tav tm="100000">
                                          <p:val>
                                            <p:strVal val="#ppt_x"/>
                                          </p:val>
                                        </p:tav>
                                      </p:tavLst>
                                    </p:anim>
                                    <p:anim calcmode="lin" valueType="num">
                                      <p:cBhvr>
                                        <p:cTn id="26" dur="250" fill="hold"/>
                                        <p:tgtEl>
                                          <p:spTgt spid="66"/>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250"/>
                                        <p:tgtEl>
                                          <p:spTgt spid="69"/>
                                        </p:tgtEl>
                                      </p:cBhvr>
                                    </p:animEffect>
                                    <p:anim calcmode="lin" valueType="num">
                                      <p:cBhvr>
                                        <p:cTn id="31" dur="250" fill="hold"/>
                                        <p:tgtEl>
                                          <p:spTgt spid="69"/>
                                        </p:tgtEl>
                                        <p:attrNameLst>
                                          <p:attrName>ppt_x</p:attrName>
                                        </p:attrNameLst>
                                      </p:cBhvr>
                                      <p:tavLst>
                                        <p:tav tm="0">
                                          <p:val>
                                            <p:strVal val="#ppt_x"/>
                                          </p:val>
                                        </p:tav>
                                        <p:tav tm="100000">
                                          <p:val>
                                            <p:strVal val="#ppt_x"/>
                                          </p:val>
                                        </p:tav>
                                      </p:tavLst>
                                    </p:anim>
                                    <p:anim calcmode="lin" valueType="num">
                                      <p:cBhvr>
                                        <p:cTn id="32" dur="250" fill="hold"/>
                                        <p:tgtEl>
                                          <p:spTgt spid="69"/>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fade">
                                      <p:cBhvr>
                                        <p:cTn id="36" dur="250"/>
                                        <p:tgtEl>
                                          <p:spTgt spid="72"/>
                                        </p:tgtEl>
                                      </p:cBhvr>
                                    </p:animEffect>
                                    <p:anim calcmode="lin" valueType="num">
                                      <p:cBhvr>
                                        <p:cTn id="37" dur="250" fill="hold"/>
                                        <p:tgtEl>
                                          <p:spTgt spid="72"/>
                                        </p:tgtEl>
                                        <p:attrNameLst>
                                          <p:attrName>ppt_x</p:attrName>
                                        </p:attrNameLst>
                                      </p:cBhvr>
                                      <p:tavLst>
                                        <p:tav tm="0">
                                          <p:val>
                                            <p:strVal val="#ppt_x"/>
                                          </p:val>
                                        </p:tav>
                                        <p:tav tm="100000">
                                          <p:val>
                                            <p:strVal val="#ppt_x"/>
                                          </p:val>
                                        </p:tav>
                                      </p:tavLst>
                                    </p:anim>
                                    <p:anim calcmode="lin" valueType="num">
                                      <p:cBhvr>
                                        <p:cTn id="38" dur="250" fill="hold"/>
                                        <p:tgtEl>
                                          <p:spTgt spid="72"/>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nodeType="after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250"/>
                                        <p:tgtEl>
                                          <p:spTgt spid="75"/>
                                        </p:tgtEl>
                                      </p:cBhvr>
                                    </p:animEffect>
                                    <p:anim calcmode="lin" valueType="num">
                                      <p:cBhvr>
                                        <p:cTn id="43" dur="250" fill="hold"/>
                                        <p:tgtEl>
                                          <p:spTgt spid="75"/>
                                        </p:tgtEl>
                                        <p:attrNameLst>
                                          <p:attrName>ppt_x</p:attrName>
                                        </p:attrNameLst>
                                      </p:cBhvr>
                                      <p:tavLst>
                                        <p:tav tm="0">
                                          <p:val>
                                            <p:strVal val="#ppt_x"/>
                                          </p:val>
                                        </p:tav>
                                        <p:tav tm="100000">
                                          <p:val>
                                            <p:strVal val="#ppt_x"/>
                                          </p:val>
                                        </p:tav>
                                      </p:tavLst>
                                    </p:anim>
                                    <p:anim calcmode="lin" valueType="num">
                                      <p:cBhvr>
                                        <p:cTn id="44" dur="25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2F0"/>
        </a:solidFill>
        <a:effectLst/>
      </p:bgPr>
    </p:bg>
    <p:spTree>
      <p:nvGrpSpPr>
        <p:cNvPr id="1" name=""/>
        <p:cNvGrpSpPr/>
        <p:nvPr/>
      </p:nvGrpSpPr>
      <p:grpSpPr>
        <a:xfrm>
          <a:off x="0" y="0"/>
          <a:ext cx="0" cy="0"/>
          <a:chOff x="0" y="0"/>
          <a:chExt cx="0" cy="0"/>
        </a:xfrm>
      </p:grpSpPr>
      <p:pic>
        <p:nvPicPr>
          <p:cNvPr id="22" name="图片 21" descr="595e716563d9d"/>
          <p:cNvPicPr>
            <a:picLocks noChangeAspect="1"/>
          </p:cNvPicPr>
          <p:nvPr/>
        </p:nvPicPr>
        <p:blipFill>
          <a:blip r:embed="rId1" cstate="print"/>
          <a:srcRect l="71694" t="39983" r="4349" b="41238"/>
          <a:stretch>
            <a:fillRect/>
          </a:stretch>
        </p:blipFill>
        <p:spPr>
          <a:xfrm>
            <a:off x="9797415" y="5229225"/>
            <a:ext cx="1678940" cy="1975485"/>
          </a:xfrm>
          <a:prstGeom prst="rect">
            <a:avLst/>
          </a:prstGeom>
        </p:spPr>
      </p:pic>
      <p:sp>
        <p:nvSpPr>
          <p:cNvPr id="5" name="矩形 4"/>
          <p:cNvSpPr/>
          <p:nvPr/>
        </p:nvSpPr>
        <p:spPr>
          <a:xfrm>
            <a:off x="296545" y="274320"/>
            <a:ext cx="11570970" cy="6214110"/>
          </a:xfrm>
          <a:prstGeom prst="rect">
            <a:avLst/>
          </a:prstGeom>
          <a:noFill/>
          <a:ln w="57150">
            <a:solidFill>
              <a:srgbClr val="424B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595e716563d9d"/>
          <p:cNvPicPr>
            <a:picLocks noChangeAspect="1"/>
          </p:cNvPicPr>
          <p:nvPr/>
        </p:nvPicPr>
        <p:blipFill>
          <a:blip r:embed="rId2" cstate="print"/>
          <a:srcRect t="41595" r="41369"/>
          <a:stretch>
            <a:fillRect/>
          </a:stretch>
        </p:blipFill>
        <p:spPr>
          <a:xfrm>
            <a:off x="296545" y="-642620"/>
            <a:ext cx="4033520" cy="6029960"/>
          </a:xfrm>
          <a:prstGeom prst="rect">
            <a:avLst/>
          </a:prstGeom>
        </p:spPr>
      </p:pic>
      <p:pic>
        <p:nvPicPr>
          <p:cNvPr id="10" name="图片 9" descr="595e716563d9d"/>
          <p:cNvPicPr>
            <a:picLocks noChangeAspect="1"/>
          </p:cNvPicPr>
          <p:nvPr/>
        </p:nvPicPr>
        <p:blipFill>
          <a:blip r:embed="rId1" cstate="print"/>
          <a:srcRect l="53863" b="60506"/>
          <a:stretch>
            <a:fillRect/>
          </a:stretch>
        </p:blipFill>
        <p:spPr>
          <a:xfrm>
            <a:off x="8634095" y="1333500"/>
            <a:ext cx="3233420" cy="4154805"/>
          </a:xfrm>
          <a:prstGeom prst="rect">
            <a:avLst/>
          </a:prstGeom>
        </p:spPr>
      </p:pic>
      <p:sp>
        <p:nvSpPr>
          <p:cNvPr id="11" name="矩形 10"/>
          <p:cNvSpPr/>
          <p:nvPr/>
        </p:nvSpPr>
        <p:spPr>
          <a:xfrm>
            <a:off x="6085840" y="1102360"/>
            <a:ext cx="1239520" cy="3098800"/>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6070501" y="1156335"/>
            <a:ext cx="1290320" cy="3474720"/>
          </a:xfrm>
          <a:prstGeom prst="rect">
            <a:avLst/>
          </a:prstGeom>
          <a:noFill/>
          <a:ln>
            <a:noFill/>
          </a:ln>
        </p:spPr>
        <p:txBody>
          <a:bodyPr vert="eaVert" wrap="square" rtlCol="0">
            <a:spAutoFit/>
          </a:bodyPr>
          <a:lstStyle/>
          <a:p>
            <a:r>
              <a:rPr lang="zh-CN" altLang="en-US" sz="7200" dirty="0">
                <a:solidFill>
                  <a:srgbClr val="424B50"/>
                </a:solidFill>
                <a:latin typeface="华文行楷" panose="02010800040101010101" charset="-122"/>
                <a:ea typeface="华文行楷" panose="02010800040101010101" charset="-122"/>
              </a:rPr>
              <a:t>中国风</a:t>
            </a:r>
            <a:endParaRPr lang="zh-CN" altLang="en-US" sz="7200" dirty="0">
              <a:solidFill>
                <a:srgbClr val="424B50"/>
              </a:solidFill>
              <a:latin typeface="华文行楷" panose="02010800040101010101" charset="-122"/>
              <a:ea typeface="华文行楷" panose="02010800040101010101" charset="-122"/>
            </a:endParaRPr>
          </a:p>
        </p:txBody>
      </p:sp>
      <p:cxnSp>
        <p:nvCxnSpPr>
          <p:cNvPr id="13" name="直接连接符 12"/>
          <p:cNvCxnSpPr/>
          <p:nvPr/>
        </p:nvCxnSpPr>
        <p:spPr>
          <a:xfrm>
            <a:off x="5547360" y="1729740"/>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6230422" y="960120"/>
            <a:ext cx="1239520" cy="3098800"/>
          </a:xfrm>
          <a:prstGeom prst="rect">
            <a:avLst/>
          </a:prstGeom>
          <a:noFill/>
          <a:ln w="38100">
            <a:solidFill>
              <a:srgbClr val="424B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406265" y="2190750"/>
            <a:ext cx="1013460" cy="2440305"/>
          </a:xfrm>
          <a:prstGeom prst="rect">
            <a:avLst/>
          </a:prstGeom>
          <a:noFill/>
        </p:spPr>
        <p:txBody>
          <a:bodyPr vert="eaVert" wrap="square" rtlCol="0">
            <a:spAutoFit/>
          </a:bodyPr>
          <a:lstStyle/>
          <a:p>
            <a:pPr algn="just">
              <a:lnSpc>
                <a:spcPct val="150000"/>
              </a:lnSpc>
            </a:pPr>
            <a:r>
              <a:rPr lang="zh-CN" altLang="en-US" sz="1200" dirty="0">
                <a:solidFill>
                  <a:srgbClr val="424B50"/>
                </a:solidFill>
                <a:latin typeface="华文新魏" panose="02010800040101010101" charset="-122"/>
                <a:ea typeface="华文新魏" panose="02010800040101010101" charset="-122"/>
                <a:sym typeface="+mn-ea"/>
              </a:rPr>
              <a:t>您的内容打在这里，或者通过复制您的文本后，在此框中选择粘贴，并选择只保留文字</a:t>
            </a:r>
            <a:endParaRPr lang="zh-CN" altLang="en-US" sz="1200" dirty="0">
              <a:solidFill>
                <a:srgbClr val="424B50"/>
              </a:solidFill>
              <a:latin typeface="华文新魏" panose="02010800040101010101" charset="-122"/>
              <a:ea typeface="华文新魏" panose="02010800040101010101" charset="-122"/>
              <a:sym typeface="+mn-ea"/>
            </a:endParaRPr>
          </a:p>
        </p:txBody>
      </p:sp>
      <p:cxnSp>
        <p:nvCxnSpPr>
          <p:cNvPr id="18" name="直接连接符 17"/>
          <p:cNvCxnSpPr/>
          <p:nvPr/>
        </p:nvCxnSpPr>
        <p:spPr>
          <a:xfrm>
            <a:off x="5419090" y="1985645"/>
            <a:ext cx="6350" cy="2698115"/>
          </a:xfrm>
          <a:prstGeom prst="line">
            <a:avLst/>
          </a:prstGeom>
          <a:ln w="19050">
            <a:solidFill>
              <a:srgbClr val="424B50"/>
            </a:solidFill>
          </a:ln>
        </p:spPr>
        <p:style>
          <a:lnRef idx="1">
            <a:schemeClr val="accent1"/>
          </a:lnRef>
          <a:fillRef idx="0">
            <a:schemeClr val="accent1"/>
          </a:fillRef>
          <a:effectRef idx="0">
            <a:schemeClr val="accent1"/>
          </a:effectRef>
          <a:fontRef idx="minor">
            <a:schemeClr val="tx1"/>
          </a:fontRef>
        </p:style>
      </p:cxnSp>
      <p:pic>
        <p:nvPicPr>
          <p:cNvPr id="20" name="图片 19" descr="8dd6d1a1c7187e7ef72c82c15cccbff9"/>
          <p:cNvPicPr>
            <a:picLocks noChangeAspect="1"/>
          </p:cNvPicPr>
          <p:nvPr/>
        </p:nvPicPr>
        <p:blipFill>
          <a:blip r:embed="rId3"/>
          <a:srcRect t="64810"/>
          <a:stretch>
            <a:fillRect/>
          </a:stretch>
        </p:blipFill>
        <p:spPr>
          <a:xfrm>
            <a:off x="981075" y="4272280"/>
            <a:ext cx="6350000" cy="2749550"/>
          </a:xfrm>
          <a:prstGeom prst="rect">
            <a:avLst/>
          </a:prstGeom>
        </p:spPr>
      </p:pic>
      <p:pic>
        <p:nvPicPr>
          <p:cNvPr id="21" name="图片 20" descr="8dd6d1a1c7187e7ef72c82c15cccbff9"/>
          <p:cNvPicPr>
            <a:picLocks noChangeAspect="1"/>
          </p:cNvPicPr>
          <p:nvPr/>
        </p:nvPicPr>
        <p:blipFill>
          <a:blip r:embed="rId3"/>
          <a:srcRect l="-415" t="14515" r="415" b="43882"/>
          <a:stretch>
            <a:fillRect/>
          </a:stretch>
        </p:blipFill>
        <p:spPr>
          <a:xfrm>
            <a:off x="5263515" y="3963035"/>
            <a:ext cx="4932680" cy="252539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iterate type="lt">
                                    <p:tmPct val="50000"/>
                                  </p:iterate>
                                  <p:childTnLst>
                                    <p:set>
                                      <p:cBhvr>
                                        <p:cTn id="20" dur="1" fill="hold">
                                          <p:stCondLst>
                                            <p:cond delay="0"/>
                                          </p:stCondLst>
                                        </p:cTn>
                                        <p:tgtEl>
                                          <p:spTgt spid="12"/>
                                        </p:tgtEl>
                                        <p:attrNameLst>
                                          <p:attrName>style.visibility</p:attrName>
                                        </p:attrNameLst>
                                      </p:cBhvr>
                                      <p:to>
                                        <p:strVal val="visible"/>
                                      </p:to>
                                    </p:set>
                                    <p:set>
                                      <p:cBhvr>
                                        <p:cTn id="21" dur="455" fill="hold">
                                          <p:stCondLst>
                                            <p:cond delay="0"/>
                                          </p:stCondLst>
                                        </p:cTn>
                                        <p:tgtEl>
                                          <p:spTgt spid="12"/>
                                        </p:tgtEl>
                                        <p:attrNameLst>
                                          <p:attrName>style.rotation</p:attrName>
                                        </p:attrNameLst>
                                      </p:cBhvr>
                                      <p:to>
                                        <p:strVal val="-45.0"/>
                                      </p:to>
                                    </p:set>
                                    <p:anim calcmode="lin" valueType="num">
                                      <p:cBhvr>
                                        <p:cTn id="22" dur="455" fill="hold">
                                          <p:stCondLst>
                                            <p:cond delay="455"/>
                                          </p:stCondLst>
                                        </p:cTn>
                                        <p:tgtEl>
                                          <p:spTgt spid="12"/>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12"/>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12"/>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12"/>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5" grpId="0" bldLvl="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3825</Words>
  <Application>WPS 演示</Application>
  <PresentationFormat>自定义</PresentationFormat>
  <Paragraphs>282</Paragraphs>
  <Slides>22</Slides>
  <Notes>15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22</vt:i4>
      </vt:variant>
    </vt:vector>
  </HeadingPairs>
  <TitlesOfParts>
    <vt:vector size="36" baseType="lpstr">
      <vt:lpstr>Arial</vt:lpstr>
      <vt:lpstr>宋体</vt:lpstr>
      <vt:lpstr>Wingdings</vt:lpstr>
      <vt:lpstr>华文新魏</vt:lpstr>
      <vt:lpstr>华文行楷</vt:lpstr>
      <vt:lpstr>微软雅黑</vt:lpstr>
      <vt:lpstr>Century Gothic</vt:lpstr>
      <vt:lpstr>等线</vt:lpstr>
      <vt:lpstr>Arial Unicode MS</vt:lpstr>
      <vt:lpstr>等线 Light</vt:lpstr>
      <vt:lpstr>Impact</vt:lpstr>
      <vt:lpstr>Agency FB</vt:lpstr>
      <vt:lpstr>Impact MT Std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水墨中国风</dc:title>
  <dc:creator>Administrator</dc:creator>
  <cp:lastModifiedBy>拉普耶鲁</cp:lastModifiedBy>
  <cp:revision>80</cp:revision>
  <dcterms:created xsi:type="dcterms:W3CDTF">2017-11-21T04:07:00Z</dcterms:created>
  <dcterms:modified xsi:type="dcterms:W3CDTF">2020-10-09T08:16:26Z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