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256" r:id="rId3"/>
    <p:sldId id="257" r:id="rId5"/>
    <p:sldId id="258" r:id="rId6"/>
    <p:sldId id="268" r:id="rId7"/>
    <p:sldId id="269" r:id="rId8"/>
    <p:sldId id="270" r:id="rId9"/>
    <p:sldId id="271" r:id="rId10"/>
    <p:sldId id="272" r:id="rId11"/>
    <p:sldId id="264" r:id="rId12"/>
    <p:sldId id="280" r:id="rId13"/>
    <p:sldId id="281" r:id="rId14"/>
    <p:sldId id="282" r:id="rId15"/>
    <p:sldId id="283" r:id="rId16"/>
    <p:sldId id="265" r:id="rId17"/>
    <p:sldId id="284" r:id="rId18"/>
    <p:sldId id="273" r:id="rId19"/>
    <p:sldId id="274" r:id="rId20"/>
    <p:sldId id="275" r:id="rId21"/>
    <p:sldId id="266" r:id="rId22"/>
    <p:sldId id="276" r:id="rId23"/>
    <p:sldId id="277" r:id="rId24"/>
    <p:sldId id="278" r:id="rId25"/>
    <p:sldId id="285" r:id="rId26"/>
    <p:sldId id="267" r:id="rId27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979" autoAdjust="0"/>
    <p:restoredTop sz="94618" autoAdjust="0"/>
  </p:normalViewPr>
  <p:slideViewPr>
    <p:cSldViewPr snapToGrid="0" showGuides="1">
      <p:cViewPr>
        <p:scale>
          <a:sx n="66" d="100"/>
          <a:sy n="66" d="100"/>
        </p:scale>
        <p:origin x="-640" y="-10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1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974472" cy="6858000"/>
          </a:xfrm>
          <a:custGeom>
            <a:avLst/>
            <a:gdLst>
              <a:gd name="connsiteX0" fmla="*/ 0 w 4974472"/>
              <a:gd name="connsiteY0" fmla="*/ 0 h 6858000"/>
              <a:gd name="connsiteX1" fmla="*/ 4974472 w 4974472"/>
              <a:gd name="connsiteY1" fmla="*/ 0 h 6858000"/>
              <a:gd name="connsiteX2" fmla="*/ 4974472 w 4974472"/>
              <a:gd name="connsiteY2" fmla="*/ 3822700 h 6858000"/>
              <a:gd name="connsiteX3" fmla="*/ 2222500 w 4974472"/>
              <a:gd name="connsiteY3" fmla="*/ 3822700 h 6858000"/>
              <a:gd name="connsiteX4" fmla="*/ 2222500 w 4974472"/>
              <a:gd name="connsiteY4" fmla="*/ 6858000 h 6858000"/>
              <a:gd name="connsiteX5" fmla="*/ 0 w 497447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4472" h="6858000">
                <a:moveTo>
                  <a:pt x="0" y="0"/>
                </a:moveTo>
                <a:lnTo>
                  <a:pt x="4974472" y="0"/>
                </a:lnTo>
                <a:lnTo>
                  <a:pt x="4974472" y="3822700"/>
                </a:lnTo>
                <a:lnTo>
                  <a:pt x="2222500" y="3822700"/>
                </a:lnTo>
                <a:lnTo>
                  <a:pt x="22225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9"/>
          <a:stretch>
            <a:fillRect/>
          </a:stretch>
        </p:blipFill>
        <p:spPr>
          <a:xfrm>
            <a:off x="9766300" y="0"/>
            <a:ext cx="2078872" cy="6858000"/>
          </a:xfrm>
          <a:custGeom>
            <a:avLst/>
            <a:gdLst>
              <a:gd name="connsiteX0" fmla="*/ 969128 w 2078872"/>
              <a:gd name="connsiteY0" fmla="*/ 0 h 6858000"/>
              <a:gd name="connsiteX1" fmla="*/ 2078872 w 2078872"/>
              <a:gd name="connsiteY1" fmla="*/ 0 h 6858000"/>
              <a:gd name="connsiteX2" fmla="*/ 2078872 w 2078872"/>
              <a:gd name="connsiteY2" fmla="*/ 6858000 h 6858000"/>
              <a:gd name="connsiteX3" fmla="*/ 0 w 2078872"/>
              <a:gd name="connsiteY3" fmla="*/ 6858000 h 6858000"/>
              <a:gd name="connsiteX4" fmla="*/ 0 w 2078872"/>
              <a:gd name="connsiteY4" fmla="*/ 4343400 h 6858000"/>
              <a:gd name="connsiteX5" fmla="*/ 969128 w 2078872"/>
              <a:gd name="connsiteY5" fmla="*/ 4343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8872" h="6858000">
                <a:moveTo>
                  <a:pt x="969128" y="0"/>
                </a:moveTo>
                <a:lnTo>
                  <a:pt x="2078872" y="0"/>
                </a:lnTo>
                <a:lnTo>
                  <a:pt x="2078872" y="6858000"/>
                </a:lnTo>
                <a:lnTo>
                  <a:pt x="0" y="6858000"/>
                </a:lnTo>
                <a:lnTo>
                  <a:pt x="0" y="4343400"/>
                </a:lnTo>
                <a:lnTo>
                  <a:pt x="969128" y="434340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1536" y="3429000"/>
            <a:ext cx="2018057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217528" y="0"/>
            <a:ext cx="4974472" cy="6858000"/>
          </a:xfrm>
          <a:custGeom>
            <a:avLst/>
            <a:gdLst>
              <a:gd name="connsiteX0" fmla="*/ 0 w 4974472"/>
              <a:gd name="connsiteY0" fmla="*/ 0 h 6858000"/>
              <a:gd name="connsiteX1" fmla="*/ 4974472 w 4974472"/>
              <a:gd name="connsiteY1" fmla="*/ 0 h 6858000"/>
              <a:gd name="connsiteX2" fmla="*/ 4974472 w 4974472"/>
              <a:gd name="connsiteY2" fmla="*/ 3822700 h 6858000"/>
              <a:gd name="connsiteX3" fmla="*/ 2222500 w 4974472"/>
              <a:gd name="connsiteY3" fmla="*/ 3822700 h 6858000"/>
              <a:gd name="connsiteX4" fmla="*/ 2222500 w 4974472"/>
              <a:gd name="connsiteY4" fmla="*/ 6858000 h 6858000"/>
              <a:gd name="connsiteX5" fmla="*/ 0 w 497447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4472" h="6858000">
                <a:moveTo>
                  <a:pt x="0" y="0"/>
                </a:moveTo>
                <a:lnTo>
                  <a:pt x="4974472" y="0"/>
                </a:lnTo>
                <a:lnTo>
                  <a:pt x="4974472" y="3822700"/>
                </a:lnTo>
                <a:lnTo>
                  <a:pt x="2222500" y="3822700"/>
                </a:lnTo>
                <a:lnTo>
                  <a:pt x="22225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157" y="2146300"/>
            <a:ext cx="443311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airplane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974472" cy="6858000"/>
          </a:xfrm>
          <a:custGeom>
            <a:avLst/>
            <a:gdLst>
              <a:gd name="connsiteX0" fmla="*/ 0 w 4974472"/>
              <a:gd name="connsiteY0" fmla="*/ 0 h 6858000"/>
              <a:gd name="connsiteX1" fmla="*/ 4974472 w 4974472"/>
              <a:gd name="connsiteY1" fmla="*/ 0 h 6858000"/>
              <a:gd name="connsiteX2" fmla="*/ 4974472 w 4974472"/>
              <a:gd name="connsiteY2" fmla="*/ 3822700 h 6858000"/>
              <a:gd name="connsiteX3" fmla="*/ 2222500 w 4974472"/>
              <a:gd name="connsiteY3" fmla="*/ 3822700 h 6858000"/>
              <a:gd name="connsiteX4" fmla="*/ 2222500 w 4974472"/>
              <a:gd name="connsiteY4" fmla="*/ 6858000 h 6858000"/>
              <a:gd name="connsiteX5" fmla="*/ 0 w 497447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4472" h="6858000">
                <a:moveTo>
                  <a:pt x="0" y="0"/>
                </a:moveTo>
                <a:lnTo>
                  <a:pt x="4974472" y="0"/>
                </a:lnTo>
                <a:lnTo>
                  <a:pt x="4974472" y="3822700"/>
                </a:lnTo>
                <a:lnTo>
                  <a:pt x="2222500" y="3822700"/>
                </a:lnTo>
                <a:lnTo>
                  <a:pt x="22225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9"/>
          <a:stretch>
            <a:fillRect/>
          </a:stretch>
        </p:blipFill>
        <p:spPr>
          <a:xfrm>
            <a:off x="9766300" y="0"/>
            <a:ext cx="2078872" cy="6858000"/>
          </a:xfrm>
          <a:custGeom>
            <a:avLst/>
            <a:gdLst>
              <a:gd name="connsiteX0" fmla="*/ 969128 w 2078872"/>
              <a:gd name="connsiteY0" fmla="*/ 0 h 6858000"/>
              <a:gd name="connsiteX1" fmla="*/ 2078872 w 2078872"/>
              <a:gd name="connsiteY1" fmla="*/ 0 h 6858000"/>
              <a:gd name="connsiteX2" fmla="*/ 2078872 w 2078872"/>
              <a:gd name="connsiteY2" fmla="*/ 6858000 h 6858000"/>
              <a:gd name="connsiteX3" fmla="*/ 0 w 2078872"/>
              <a:gd name="connsiteY3" fmla="*/ 6858000 h 6858000"/>
              <a:gd name="connsiteX4" fmla="*/ 0 w 2078872"/>
              <a:gd name="connsiteY4" fmla="*/ 4343400 h 6858000"/>
              <a:gd name="connsiteX5" fmla="*/ 969128 w 2078872"/>
              <a:gd name="connsiteY5" fmla="*/ 43434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78872" h="6858000">
                <a:moveTo>
                  <a:pt x="969128" y="0"/>
                </a:moveTo>
                <a:lnTo>
                  <a:pt x="2078872" y="0"/>
                </a:lnTo>
                <a:lnTo>
                  <a:pt x="2078872" y="6858000"/>
                </a:lnTo>
                <a:lnTo>
                  <a:pt x="0" y="6858000"/>
                </a:lnTo>
                <a:lnTo>
                  <a:pt x="0" y="4343400"/>
                </a:lnTo>
                <a:lnTo>
                  <a:pt x="969128" y="434340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71" y="2717800"/>
            <a:ext cx="1898865" cy="39305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013635" y="202781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卡通简体" panose="02000000000000000000" pitchFamily="2" charset="-122"/>
                <a:ea typeface="方正卡通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卡通简体" panose="02000000000000000000" pitchFamily="2" charset="-122"/>
              <a:ea typeface="方正卡通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013635" y="202781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卡通简体" panose="02000000000000000000" pitchFamily="2" charset="-122"/>
                <a:ea typeface="方正卡通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卡通简体" panose="02000000000000000000" pitchFamily="2" charset="-122"/>
              <a:ea typeface="方正卡通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013635" y="202781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卡通简体" panose="02000000000000000000" pitchFamily="2" charset="-122"/>
                <a:ea typeface="方正卡通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卡通简体" panose="02000000000000000000" pitchFamily="2" charset="-122"/>
              <a:ea typeface="方正卡通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013635" y="202781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卡通简体" panose="02000000000000000000" pitchFamily="2" charset="-122"/>
                <a:ea typeface="方正卡通简体" panose="02000000000000000000" pitchFamily="2" charset="-122"/>
                <a:cs typeface="+mn-ea"/>
                <a:sym typeface="+mn-lt"/>
              </a:rPr>
              <a:t>请输入您的标题</a:t>
            </a:r>
            <a:endParaRPr lang="zh-CN" altLang="en-US" sz="4550" b="1" dirty="0">
              <a:latin typeface="方正卡通简体" panose="02000000000000000000" pitchFamily="2" charset="-122"/>
              <a:ea typeface="方正卡通简体" panose="02000000000000000000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7217528" y="0"/>
            <a:ext cx="4974472" cy="6858000"/>
          </a:xfrm>
          <a:custGeom>
            <a:avLst/>
            <a:gdLst>
              <a:gd name="connsiteX0" fmla="*/ 0 w 4974472"/>
              <a:gd name="connsiteY0" fmla="*/ 0 h 6858000"/>
              <a:gd name="connsiteX1" fmla="*/ 4974472 w 4974472"/>
              <a:gd name="connsiteY1" fmla="*/ 0 h 6858000"/>
              <a:gd name="connsiteX2" fmla="*/ 4974472 w 4974472"/>
              <a:gd name="connsiteY2" fmla="*/ 3822700 h 6858000"/>
              <a:gd name="connsiteX3" fmla="*/ 2222500 w 4974472"/>
              <a:gd name="connsiteY3" fmla="*/ 3822700 h 6858000"/>
              <a:gd name="connsiteX4" fmla="*/ 2222500 w 4974472"/>
              <a:gd name="connsiteY4" fmla="*/ 6858000 h 6858000"/>
              <a:gd name="connsiteX5" fmla="*/ 0 w 4974472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74472" h="6858000">
                <a:moveTo>
                  <a:pt x="0" y="0"/>
                </a:moveTo>
                <a:lnTo>
                  <a:pt x="4974472" y="0"/>
                </a:lnTo>
                <a:lnTo>
                  <a:pt x="4974472" y="3822700"/>
                </a:lnTo>
                <a:lnTo>
                  <a:pt x="2222500" y="3822700"/>
                </a:lnTo>
                <a:lnTo>
                  <a:pt x="22225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3157" y="2146300"/>
            <a:ext cx="443311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4" Type="http://schemas.openxmlformats.org/officeDocument/2006/relationships/notesSlide" Target="../notesSlides/notesSlide4.xml"/><Relationship Id="rId13" Type="http://schemas.openxmlformats.org/officeDocument/2006/relationships/slideLayout" Target="../slideLayouts/slideLayout4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22.xml"/><Relationship Id="rId3" Type="http://schemas.openxmlformats.org/officeDocument/2006/relationships/tags" Target="../tags/tag21.xml"/><Relationship Id="rId2" Type="http://schemas.openxmlformats.org/officeDocument/2006/relationships/tags" Target="../tags/tag20.xml"/><Relationship Id="rId1" Type="http://schemas.openxmlformats.org/officeDocument/2006/relationships/tags" Target="../tags/tag1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37.xml"/><Relationship Id="rId14" Type="http://schemas.openxmlformats.org/officeDocument/2006/relationships/tags" Target="../tags/tag36.xml"/><Relationship Id="rId13" Type="http://schemas.openxmlformats.org/officeDocument/2006/relationships/tags" Target="../tags/tag35.xml"/><Relationship Id="rId12" Type="http://schemas.openxmlformats.org/officeDocument/2006/relationships/tags" Target="../tags/tag34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43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" Type="http://schemas.openxmlformats.org/officeDocument/2006/relationships/tags" Target="../tags/tag4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0" Type="http://schemas.openxmlformats.org/officeDocument/2006/relationships/notesSlide" Target="../notesSlides/notesSlide15.xml"/><Relationship Id="rId1" Type="http://schemas.openxmlformats.org/officeDocument/2006/relationships/tags" Target="../tags/tag6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tags" Target="../tags/tag7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89.xml"/><Relationship Id="rId5" Type="http://schemas.openxmlformats.org/officeDocument/2006/relationships/tags" Target="../tags/tag88.xml"/><Relationship Id="rId4" Type="http://schemas.openxmlformats.org/officeDocument/2006/relationships/tags" Target="../tags/tag87.xml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tags" Target="../tags/tag90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tags" Target="../tags/tag96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7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tags" Target="../tags/tag108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913" y="4269750"/>
            <a:ext cx="928687" cy="2901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659" y="2263501"/>
            <a:ext cx="928687" cy="29010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78461" y="1634804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插</a:t>
            </a:r>
            <a:endParaRPr lang="zh-CN" altLang="en-US" sz="9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87046" y="2990197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画</a:t>
            </a:r>
            <a:endParaRPr lang="zh-CN" altLang="en-US" sz="9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446" y="1738111"/>
            <a:ext cx="701483" cy="6704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457799" y="2472279"/>
            <a:ext cx="669414" cy="21928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设计格式规范一致的</a:t>
            </a:r>
            <a:r>
              <a:rPr lang="en-US" altLang="zh-CN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，一方面可以使项目组成员各自撰写的</a:t>
            </a:r>
            <a:r>
              <a:rPr lang="en-US" altLang="zh-CN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能得到有效融合，一方面也可以给客户带来良好的客户体验，显示项目组的专业性；</a:t>
            </a:r>
            <a:endParaRPr lang="zh-CN" altLang="en-US" sz="7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17715" y="1762224"/>
            <a:ext cx="87494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</a:t>
            </a:r>
            <a:endParaRPr lang="en-US" altLang="zh-CN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有你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672" y="2408555"/>
            <a:ext cx="1482374" cy="81298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137853" y="3401590"/>
            <a:ext cx="1922575" cy="64633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设计格式，</a:t>
            </a:r>
            <a:endParaRPr lang="en-US" altLang="zh-CN" sz="1200" spc="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规范一致，模板。</a:t>
            </a:r>
            <a:endParaRPr lang="zh-CN" altLang="en-US" sz="1200" spc="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1" name="29de7b116304ab37e386df411064ddb56ff10733607e6d546b8fd86b1cad96fb38c6834f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565900" y="-16351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3.33333E-6 L -0.18295 0.04004 C -0.16901 0.04907 -0.14805 0.05393 -0.12605 0.05393 C -0.10105 0.05393 -0.08099 0.04907 -0.06706 0.04004 L 3.54167E-6 3.33333E-6 " pathEditMode="relative" rAng="0" ptsTypes="AAAAA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5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video>
          </p:childTnLst>
        </p:cTn>
      </p:par>
    </p:tnLst>
    <p:bldLst>
      <p:bldP spid="4" grpId="0"/>
      <p:bldP spid="5" grpId="0"/>
      <p:bldP spid="7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5089" y="1217052"/>
            <a:ext cx="18710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b="1" dirty="0">
                <a:solidFill>
                  <a:srgbClr val="2624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目录</a:t>
            </a:r>
            <a:endParaRPr lang="zh-CN" altLang="en-US" sz="6600" b="1" dirty="0">
              <a:solidFill>
                <a:srgbClr val="2624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19962" y="2190046"/>
            <a:ext cx="1512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2624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CATALOG</a:t>
            </a:r>
            <a:endParaRPr lang="zh-CN" altLang="en-US" sz="2800" dirty="0">
              <a:solidFill>
                <a:srgbClr val="26242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37369" y="1560870"/>
            <a:ext cx="4517261" cy="988629"/>
            <a:chOff x="3974544" y="1008636"/>
            <a:chExt cx="3387946" cy="741472"/>
          </a:xfrm>
        </p:grpSpPr>
        <p:grpSp>
          <p:nvGrpSpPr>
            <p:cNvPr id="5" name="组合 4"/>
            <p:cNvGrpSpPr/>
            <p:nvPr/>
          </p:nvGrpSpPr>
          <p:grpSpPr>
            <a:xfrm>
              <a:off x="3974544" y="1008636"/>
              <a:ext cx="741472" cy="741472"/>
              <a:chOff x="3059832" y="3339719"/>
              <a:chExt cx="3607562" cy="3607562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4039318" y="1094332"/>
              <a:ext cx="3323172" cy="582394"/>
              <a:chOff x="1598044" y="1315972"/>
              <a:chExt cx="4430897" cy="776524"/>
            </a:xfrm>
          </p:grpSpPr>
          <p:sp>
            <p:nvSpPr>
              <p:cNvPr id="7" name="TextBox 6"/>
              <p:cNvSpPr txBox="1"/>
              <p:nvPr/>
            </p:nvSpPr>
            <p:spPr>
              <a:xfrm>
                <a:off x="1598044" y="1315972"/>
                <a:ext cx="655949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400" b="0" i="0" u="none" strike="noStrike" kern="0" cap="none" spc="0" normalizeH="0" baseline="0" noProof="0" dirty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rPr>
                  <a:t>01</a:t>
                </a:r>
                <a:endParaRPr kumimoji="0" lang="en-US" altLang="zh-CN" sz="54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8" name="Group 7"/>
              <p:cNvGrpSpPr/>
              <p:nvPr/>
            </p:nvGrpSpPr>
            <p:grpSpPr>
              <a:xfrm>
                <a:off x="2066367" y="1529264"/>
                <a:ext cx="3962574" cy="563232"/>
                <a:chOff x="3943834" y="704409"/>
                <a:chExt cx="3962574" cy="563232"/>
              </a:xfrm>
            </p:grpSpPr>
            <p:sp>
              <p:nvSpPr>
                <p:cNvPr id="9" name="TextBox 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Autofit/>
                </a:bodyPr>
                <a:lstStyle/>
                <a:p>
                  <a:pPr lvl="0">
                    <a:defRPr/>
                  </a:pPr>
                  <a:r>
                    <a:rPr lang="zh-CN" altLang="en-US" sz="2400" b="1" kern="0" dirty="0"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文章背景知识</a:t>
                  </a:r>
                  <a:endParaRPr lang="zh-CN" altLang="en-US" sz="2400" b="1" kern="0" dirty="0"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925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uLnTx/>
                      <a:uFillTx/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13" name="组合 12"/>
          <p:cNvGrpSpPr/>
          <p:nvPr/>
        </p:nvGrpSpPr>
        <p:grpSpPr>
          <a:xfrm>
            <a:off x="3837369" y="2549499"/>
            <a:ext cx="4517261" cy="988629"/>
            <a:chOff x="3974544" y="1846512"/>
            <a:chExt cx="3387946" cy="741472"/>
          </a:xfrm>
        </p:grpSpPr>
        <p:grpSp>
          <p:nvGrpSpPr>
            <p:cNvPr id="14" name="组合 13"/>
            <p:cNvGrpSpPr/>
            <p:nvPr/>
          </p:nvGrpSpPr>
          <p:grpSpPr>
            <a:xfrm>
              <a:off x="3974544" y="1846512"/>
              <a:ext cx="741472" cy="741472"/>
              <a:chOff x="3059832" y="3339719"/>
              <a:chExt cx="3607562" cy="360756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21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Group 10"/>
            <p:cNvGrpSpPr/>
            <p:nvPr/>
          </p:nvGrpSpPr>
          <p:grpSpPr>
            <a:xfrm>
              <a:off x="4018571" y="1932357"/>
              <a:ext cx="3343919" cy="582245"/>
              <a:chOff x="1570382" y="2684322"/>
              <a:chExt cx="4458559" cy="776326"/>
            </a:xfrm>
          </p:grpSpPr>
          <p:sp>
            <p:nvSpPr>
              <p:cNvPr id="16" name="TextBox 11"/>
              <p:cNvSpPr txBox="1"/>
              <p:nvPr/>
            </p:nvSpPr>
            <p:spPr>
              <a:xfrm>
                <a:off x="1570382" y="2684322"/>
                <a:ext cx="718466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400" b="0" i="0" u="none" strike="noStrike" kern="0" cap="none" spc="0" normalizeH="0" baseline="0" noProof="0" dirty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rPr>
                  <a:t>02</a:t>
                </a:r>
                <a:endParaRPr kumimoji="0" lang="en-US" altLang="zh-CN" sz="54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17" name="Group 12"/>
              <p:cNvGrpSpPr/>
              <p:nvPr/>
            </p:nvGrpSpPr>
            <p:grpSpPr>
              <a:xfrm>
                <a:off x="2066367" y="2897416"/>
                <a:ext cx="3962574" cy="563232"/>
                <a:chOff x="3943834" y="704409"/>
                <a:chExt cx="3962574" cy="563232"/>
              </a:xfrm>
            </p:grpSpPr>
            <p:sp>
              <p:nvSpPr>
                <p:cNvPr id="18" name="TextBox 1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Autofit/>
                </a:bodyPr>
                <a:lstStyle/>
                <a:p>
                  <a:pPr lvl="0">
                    <a:defRPr/>
                  </a:pPr>
                  <a:r>
                    <a:rPr lang="zh-CN" altLang="en-US" sz="2400" b="1" kern="0" dirty="0"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认字识词朗诵</a:t>
                  </a:r>
                  <a:endParaRPr lang="zh-CN" altLang="en-US" sz="2400" b="1" kern="0" dirty="0"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TextBox 1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925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200" b="0" i="0" u="none" strike="noStrike" kern="0" cap="none" spc="0" normalizeH="0" baseline="0" noProof="0">
                      <a:ln>
                        <a:noFill/>
                      </a:ln>
                      <a:uLnTx/>
                      <a:uFillTx/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3837369" y="3622890"/>
            <a:ext cx="4517261" cy="988629"/>
            <a:chOff x="3974544" y="2684388"/>
            <a:chExt cx="3387946" cy="741472"/>
          </a:xfrm>
        </p:grpSpPr>
        <p:grpSp>
          <p:nvGrpSpPr>
            <p:cNvPr id="23" name="组合 22"/>
            <p:cNvGrpSpPr/>
            <p:nvPr/>
          </p:nvGrpSpPr>
          <p:grpSpPr>
            <a:xfrm>
              <a:off x="3974544" y="2684388"/>
              <a:ext cx="741472" cy="741472"/>
              <a:chOff x="3059832" y="3339719"/>
              <a:chExt cx="3607562" cy="3607562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24" name="Group 15"/>
            <p:cNvGrpSpPr/>
            <p:nvPr/>
          </p:nvGrpSpPr>
          <p:grpSpPr>
            <a:xfrm>
              <a:off x="4039674" y="2760788"/>
              <a:ext cx="3322816" cy="591689"/>
              <a:chOff x="1598519" y="4039882"/>
              <a:chExt cx="4430422" cy="788918"/>
            </a:xfrm>
          </p:grpSpPr>
          <p:sp>
            <p:nvSpPr>
              <p:cNvPr id="25" name="TextBox 16"/>
              <p:cNvSpPr txBox="1"/>
              <p:nvPr/>
            </p:nvSpPr>
            <p:spPr>
              <a:xfrm>
                <a:off x="1598519" y="4039882"/>
                <a:ext cx="732893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400" b="0" i="0" u="none" strike="noStrike" kern="0" cap="none" spc="0" normalizeH="0" baseline="0" noProof="0" dirty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rPr>
                  <a:t>03</a:t>
                </a:r>
                <a:endParaRPr kumimoji="0" lang="en-US" altLang="zh-CN" sz="54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26" name="Group 17"/>
              <p:cNvGrpSpPr/>
              <p:nvPr/>
            </p:nvGrpSpPr>
            <p:grpSpPr>
              <a:xfrm>
                <a:off x="2066367" y="4265568"/>
                <a:ext cx="3962574" cy="563232"/>
                <a:chOff x="3943834" y="704409"/>
                <a:chExt cx="3962574" cy="563232"/>
              </a:xfrm>
            </p:grpSpPr>
            <p:sp>
              <p:nvSpPr>
                <p:cNvPr id="27" name="TextBox 18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Autofit/>
                </a:bodyPr>
                <a:lstStyle/>
                <a:p>
                  <a:pPr lvl="0">
                    <a:defRPr/>
                  </a:pPr>
                  <a:r>
                    <a:rPr lang="zh-CN" altLang="en-US" sz="2400" b="1" kern="0" dirty="0"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课文赏析</a:t>
                  </a:r>
                  <a:endParaRPr lang="zh-CN" altLang="en-US" sz="2400" b="1" kern="0" dirty="0"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TextBox 19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925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200" b="0" i="0" u="none" strike="noStrike" kern="0" cap="none" spc="0" normalizeH="0" baseline="0" noProof="0" dirty="0">
                      <a:ln>
                        <a:noFill/>
                      </a:ln>
                      <a:uLnTx/>
                      <a:uFillTx/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200" b="0" i="0" u="none" strike="noStrike" kern="0" cap="none" spc="0" normalizeH="0" baseline="0" noProof="0" dirty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1" name="组合 30"/>
          <p:cNvGrpSpPr/>
          <p:nvPr/>
        </p:nvGrpSpPr>
        <p:grpSpPr>
          <a:xfrm>
            <a:off x="3837369" y="4740058"/>
            <a:ext cx="4517261" cy="988629"/>
            <a:chOff x="3974544" y="3522264"/>
            <a:chExt cx="3387946" cy="741472"/>
          </a:xfrm>
        </p:grpSpPr>
        <p:grpSp>
          <p:nvGrpSpPr>
            <p:cNvPr id="32" name="组合 31"/>
            <p:cNvGrpSpPr/>
            <p:nvPr/>
          </p:nvGrpSpPr>
          <p:grpSpPr>
            <a:xfrm>
              <a:off x="3974544" y="3522264"/>
              <a:ext cx="741472" cy="741472"/>
              <a:chOff x="3059832" y="3339719"/>
              <a:chExt cx="3607562" cy="3607562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3059832" y="3339719"/>
                <a:ext cx="3607562" cy="3607562"/>
              </a:xfrm>
              <a:prstGeom prst="ellips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同心圆 69"/>
              <p:cNvSpPr/>
              <p:nvPr/>
            </p:nvSpPr>
            <p:spPr>
              <a:xfrm>
                <a:off x="3168202" y="3448089"/>
                <a:ext cx="3390826" cy="3390826"/>
              </a:xfrm>
              <a:prstGeom prst="donut">
                <a:avLst>
                  <a:gd name="adj" fmla="val 4879"/>
                </a:avLst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0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Group 20"/>
            <p:cNvGrpSpPr/>
            <p:nvPr/>
          </p:nvGrpSpPr>
          <p:grpSpPr>
            <a:xfrm>
              <a:off x="4000811" y="3585738"/>
              <a:ext cx="3361679" cy="604621"/>
              <a:chOff x="1546702" y="5390792"/>
              <a:chExt cx="4482239" cy="806160"/>
            </a:xfrm>
          </p:grpSpPr>
          <p:sp>
            <p:nvSpPr>
              <p:cNvPr id="34" name="TextBox 21"/>
              <p:cNvSpPr txBox="1"/>
              <p:nvPr/>
            </p:nvSpPr>
            <p:spPr>
              <a:xfrm>
                <a:off x="1546702" y="5390792"/>
                <a:ext cx="716863" cy="707886"/>
              </a:xfrm>
              <a:prstGeom prst="rect">
                <a:avLst/>
              </a:prstGeom>
              <a:noFill/>
            </p:spPr>
            <p:txBody>
              <a:bodyPr wrap="none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5400" b="0" i="0" u="none" strike="noStrike" kern="0" cap="none" spc="0" normalizeH="0" baseline="0" noProof="0" dirty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rPr>
                  <a:t>04</a:t>
                </a:r>
                <a:endParaRPr kumimoji="0" lang="en-US" altLang="zh-CN" sz="5400" b="0" i="0" u="none" strike="noStrike" kern="0" cap="none" spc="0" normalizeH="0" baseline="0" noProof="0" dirty="0">
                  <a:ln>
                    <a:noFill/>
                  </a:ln>
                  <a:uLnTx/>
                  <a:uFillTx/>
                  <a:latin typeface="方正卡通简体" panose="02000000000000000000" pitchFamily="2" charset="-122"/>
                  <a:ea typeface="方正卡通简体" panose="02000000000000000000" pitchFamily="2" charset="-122"/>
                  <a:cs typeface="+mn-ea"/>
                  <a:sym typeface="+mn-lt"/>
                </a:endParaRPr>
              </a:p>
            </p:txBody>
          </p:sp>
          <p:grpSp>
            <p:nvGrpSpPr>
              <p:cNvPr id="35" name="Group 22"/>
              <p:cNvGrpSpPr/>
              <p:nvPr/>
            </p:nvGrpSpPr>
            <p:grpSpPr>
              <a:xfrm>
                <a:off x="2066367" y="5633720"/>
                <a:ext cx="3962574" cy="563232"/>
                <a:chOff x="3943834" y="704409"/>
                <a:chExt cx="3962574" cy="563232"/>
              </a:xfrm>
            </p:grpSpPr>
            <p:sp>
              <p:nvSpPr>
                <p:cNvPr id="36" name="TextBox 23"/>
                <p:cNvSpPr txBox="1"/>
                <p:nvPr/>
              </p:nvSpPr>
              <p:spPr>
                <a:xfrm>
                  <a:off x="3943834" y="704409"/>
                  <a:ext cx="3962574" cy="242864"/>
                </a:xfrm>
                <a:prstGeom prst="rect">
                  <a:avLst/>
                </a:prstGeom>
                <a:noFill/>
              </p:spPr>
              <p:txBody>
                <a:bodyPr wrap="none" lIns="480000" tIns="0" rIns="0" bIns="0" anchor="b" anchorCtr="0">
                  <a:noAutofit/>
                </a:bodyPr>
                <a:lstStyle/>
                <a:p>
                  <a:pPr lvl="0">
                    <a:defRPr/>
                  </a:pPr>
                  <a:r>
                    <a:rPr lang="zh-CN" altLang="en-US" sz="2400" b="1" kern="0" dirty="0"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拓展训练</a:t>
                  </a:r>
                  <a:r>
                    <a:rPr lang="en-US" altLang="zh-CN" sz="2400" b="1" kern="0" dirty="0"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/</a:t>
                  </a:r>
                  <a:r>
                    <a:rPr lang="zh-CN" altLang="en-US" sz="2400" b="1" kern="0" dirty="0"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分组练习</a:t>
                  </a:r>
                  <a:endParaRPr lang="zh-CN" altLang="en-US" sz="2400" b="1" kern="0" dirty="0"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TextBox 24"/>
                <p:cNvSpPr txBox="1"/>
                <p:nvPr/>
              </p:nvSpPr>
              <p:spPr>
                <a:xfrm>
                  <a:off x="3943834" y="947273"/>
                  <a:ext cx="3962574" cy="320368"/>
                </a:xfrm>
                <a:prstGeom prst="rect">
                  <a:avLst/>
                </a:prstGeom>
              </p:spPr>
              <p:txBody>
                <a:bodyPr vert="horz" wrap="square" lIns="480000" tIns="0" rIns="0" bIns="0" anchor="ctr" anchorCtr="0">
                  <a:normAutofit fontScale="92500"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zh-CN" altLang="en-US" sz="1200" b="0" i="0" u="none" strike="noStrike" kern="0" cap="none" spc="0" normalizeH="0" baseline="0" noProof="0">
                      <a:ln>
                        <a:noFill/>
                      </a:ln>
                      <a:uLnTx/>
                      <a:uFillTx/>
                      <a:latin typeface="方正卡通简体" panose="02000000000000000000" pitchFamily="2" charset="-122"/>
                      <a:ea typeface="方正卡通简体" panose="02000000000000000000" pitchFamily="2" charset="-122"/>
                      <a:cs typeface="+mn-ea"/>
                      <a:sym typeface="+mn-lt"/>
                    </a:rPr>
                    <a:t>此部分内容作为文字排版占位显示 （建议使用主题字体）</a:t>
                  </a: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uLnTx/>
                    <a:uFillTx/>
                    <a:latin typeface="方正卡通简体" panose="02000000000000000000" pitchFamily="2" charset="-122"/>
                    <a:ea typeface="方正卡通简体" panose="02000000000000000000" pitchFamily="2" charset="-122"/>
                    <a:cs typeface="+mn-ea"/>
                    <a:sym typeface="+mn-lt"/>
                  </a:endParaRPr>
                </a:p>
              </p:txBody>
            </p:sp>
          </p:grp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airplan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75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75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75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75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74965" y="1664562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en-US" sz="10665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480321" y="3194626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文章背景知识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379688" y="40092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6256351" y="40092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4379688" y="43582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6256351" y="43582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千图PPT彼岸天：ID 8661124库_组合 32"/>
          <p:cNvGrpSpPr/>
          <p:nvPr>
            <p:custDataLst>
              <p:tags r:id="rId1"/>
            </p:custDataLst>
          </p:nvPr>
        </p:nvGrpSpPr>
        <p:grpSpPr>
          <a:xfrm>
            <a:off x="2417080" y="893046"/>
            <a:ext cx="2238760" cy="843924"/>
            <a:chOff x="2417080" y="893046"/>
            <a:chExt cx="2238760" cy="843924"/>
          </a:xfrm>
        </p:grpSpPr>
        <p:sp>
          <p:nvSpPr>
            <p:cNvPr id="4" name="Rectangle 37"/>
            <p:cNvSpPr/>
            <p:nvPr/>
          </p:nvSpPr>
          <p:spPr>
            <a:xfrm>
              <a:off x="2417080" y="1160929"/>
              <a:ext cx="2238760" cy="576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dirty="0"/>
                <a:t>请替换文字内容复制你的内容到此</a:t>
              </a:r>
              <a:br>
                <a:rPr lang="zh-CN" altLang="en-US" sz="1125" dirty="0"/>
              </a:br>
              <a:endParaRPr lang="zh-CN" altLang="en-US" sz="1125" dirty="0"/>
            </a:p>
          </p:txBody>
        </p:sp>
        <p:sp>
          <p:nvSpPr>
            <p:cNvPr id="5" name="Rectangle 38"/>
            <p:cNvSpPr/>
            <p:nvPr/>
          </p:nvSpPr>
          <p:spPr>
            <a:xfrm>
              <a:off x="2417080" y="893046"/>
              <a:ext cx="1785884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5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2"/>
            </p:custDataLst>
          </p:nvPr>
        </p:nvGrpSpPr>
        <p:grpSpPr>
          <a:xfrm>
            <a:off x="3928125" y="5121031"/>
            <a:ext cx="2238760" cy="843924"/>
            <a:chOff x="3928125" y="5121031"/>
            <a:chExt cx="2238760" cy="843924"/>
          </a:xfrm>
        </p:grpSpPr>
        <p:sp>
          <p:nvSpPr>
            <p:cNvPr id="6" name="Rectangle 35"/>
            <p:cNvSpPr/>
            <p:nvPr/>
          </p:nvSpPr>
          <p:spPr>
            <a:xfrm>
              <a:off x="3928125" y="5388914"/>
              <a:ext cx="2238760" cy="576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dirty="0"/>
                <a:t>请替换文字内容复制你的内容到此</a:t>
              </a:r>
              <a:br>
                <a:rPr lang="zh-CN" altLang="en-US" sz="1125" dirty="0"/>
              </a:br>
              <a:endParaRPr lang="zh-CN" altLang="en-US" sz="1125" dirty="0"/>
            </a:p>
          </p:txBody>
        </p:sp>
        <p:sp>
          <p:nvSpPr>
            <p:cNvPr id="7" name="Rectangle 36"/>
            <p:cNvSpPr/>
            <p:nvPr/>
          </p:nvSpPr>
          <p:spPr>
            <a:xfrm>
              <a:off x="3928125" y="5121031"/>
              <a:ext cx="1785884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3"/>
            </p:custDataLst>
          </p:nvPr>
        </p:nvGrpSpPr>
        <p:grpSpPr>
          <a:xfrm>
            <a:off x="5203058" y="893046"/>
            <a:ext cx="2238760" cy="843924"/>
            <a:chOff x="5203058" y="893046"/>
            <a:chExt cx="2238760" cy="843924"/>
          </a:xfrm>
        </p:grpSpPr>
        <p:sp>
          <p:nvSpPr>
            <p:cNvPr id="10" name="Rectangle 31"/>
            <p:cNvSpPr/>
            <p:nvPr/>
          </p:nvSpPr>
          <p:spPr>
            <a:xfrm>
              <a:off x="5203058" y="1160929"/>
              <a:ext cx="2238760" cy="576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dirty="0"/>
                <a:t>请替换文字内容复制你的内容到此</a:t>
              </a:r>
              <a:br>
                <a:rPr lang="zh-CN" altLang="en-US" sz="1125" dirty="0"/>
              </a:br>
              <a:endParaRPr lang="zh-CN" altLang="en-US" sz="1125" dirty="0"/>
            </a:p>
          </p:txBody>
        </p:sp>
        <p:sp>
          <p:nvSpPr>
            <p:cNvPr id="11" name="Rectangle 32"/>
            <p:cNvSpPr/>
            <p:nvPr/>
          </p:nvSpPr>
          <p:spPr>
            <a:xfrm>
              <a:off x="5203058" y="893046"/>
              <a:ext cx="1785884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5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31" name="千图PPT彼岸天：ID 8661124库_组合 30"/>
          <p:cNvGrpSpPr/>
          <p:nvPr>
            <p:custDataLst>
              <p:tags r:id="rId4"/>
            </p:custDataLst>
          </p:nvPr>
        </p:nvGrpSpPr>
        <p:grpSpPr>
          <a:xfrm>
            <a:off x="7984067" y="893046"/>
            <a:ext cx="2238760" cy="843924"/>
            <a:chOff x="7984067" y="893046"/>
            <a:chExt cx="2238760" cy="843924"/>
          </a:xfrm>
        </p:grpSpPr>
        <p:sp>
          <p:nvSpPr>
            <p:cNvPr id="12" name="Rectangle 29"/>
            <p:cNvSpPr/>
            <p:nvPr/>
          </p:nvSpPr>
          <p:spPr>
            <a:xfrm>
              <a:off x="7984067" y="1160929"/>
              <a:ext cx="2238760" cy="576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dirty="0"/>
                <a:t>请替换文字内容复制你的内容到此</a:t>
              </a:r>
              <a:br>
                <a:rPr lang="zh-CN" altLang="en-US" sz="1125" dirty="0"/>
              </a:br>
              <a:endParaRPr lang="zh-CN" altLang="en-US" sz="1125" dirty="0"/>
            </a:p>
          </p:txBody>
        </p:sp>
        <p:sp>
          <p:nvSpPr>
            <p:cNvPr id="13" name="Rectangle 30"/>
            <p:cNvSpPr/>
            <p:nvPr/>
          </p:nvSpPr>
          <p:spPr>
            <a:xfrm>
              <a:off x="7984067" y="893046"/>
              <a:ext cx="1785884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05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5"/>
            </p:custDataLst>
          </p:nvPr>
        </p:nvGrpSpPr>
        <p:grpSpPr>
          <a:xfrm>
            <a:off x="0" y="2768946"/>
            <a:ext cx="10227811" cy="1801899"/>
            <a:chOff x="0" y="2768946"/>
            <a:chExt cx="10227811" cy="1801899"/>
          </a:xfrm>
        </p:grpSpPr>
        <p:sp>
          <p:nvSpPr>
            <p:cNvPr id="14" name="千图PPT彼岸天：ID 8661124库_Freeform: Shape 21"/>
            <p:cNvSpPr/>
            <p:nvPr>
              <p:custDataLst>
                <p:tags r:id="rId6"/>
              </p:custDataLst>
            </p:nvPr>
          </p:nvSpPr>
          <p:spPr>
            <a:xfrm>
              <a:off x="0" y="2768946"/>
              <a:ext cx="10227811" cy="18018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54" extrusionOk="0">
                  <a:moveTo>
                    <a:pt x="4816" y="1"/>
                  </a:moveTo>
                  <a:cubicBezTo>
                    <a:pt x="3131" y="-46"/>
                    <a:pt x="1481" y="1187"/>
                    <a:pt x="5" y="3399"/>
                  </a:cubicBezTo>
                  <a:lnTo>
                    <a:pt x="0" y="21554"/>
                  </a:lnTo>
                  <a:cubicBezTo>
                    <a:pt x="1109" y="15102"/>
                    <a:pt x="2649" y="10604"/>
                    <a:pt x="4369" y="8786"/>
                  </a:cubicBezTo>
                  <a:cubicBezTo>
                    <a:pt x="6694" y="6332"/>
                    <a:pt x="9069" y="8974"/>
                    <a:pt x="11416" y="10696"/>
                  </a:cubicBezTo>
                  <a:cubicBezTo>
                    <a:pt x="12629" y="11585"/>
                    <a:pt x="13851" y="12212"/>
                    <a:pt x="15078" y="12231"/>
                  </a:cubicBezTo>
                  <a:cubicBezTo>
                    <a:pt x="17128" y="12264"/>
                    <a:pt x="19207" y="10216"/>
                    <a:pt x="20976" y="5372"/>
                  </a:cubicBezTo>
                  <a:cubicBezTo>
                    <a:pt x="21195" y="4774"/>
                    <a:pt x="21393" y="4037"/>
                    <a:pt x="21600" y="3376"/>
                  </a:cubicBezTo>
                  <a:lnTo>
                    <a:pt x="21600" y="3296"/>
                  </a:lnTo>
                  <a:cubicBezTo>
                    <a:pt x="21303" y="3964"/>
                    <a:pt x="20992" y="4545"/>
                    <a:pt x="20680" y="5071"/>
                  </a:cubicBezTo>
                  <a:cubicBezTo>
                    <a:pt x="19230" y="7511"/>
                    <a:pt x="17709" y="9115"/>
                    <a:pt x="16147" y="9417"/>
                  </a:cubicBezTo>
                  <a:cubicBezTo>
                    <a:pt x="14053" y="9823"/>
                    <a:pt x="12715" y="7258"/>
                    <a:pt x="11190" y="5181"/>
                  </a:cubicBezTo>
                  <a:cubicBezTo>
                    <a:pt x="9396" y="2740"/>
                    <a:pt x="7477" y="581"/>
                    <a:pt x="5539" y="101"/>
                  </a:cubicBezTo>
                  <a:cubicBezTo>
                    <a:pt x="5298" y="41"/>
                    <a:pt x="5056" y="8"/>
                    <a:pt x="4816" y="1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22"/>
            <p:cNvSpPr/>
            <p:nvPr/>
          </p:nvSpPr>
          <p:spPr>
            <a:xfrm>
              <a:off x="7909509" y="3725619"/>
              <a:ext cx="2318301" cy="6341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875" extrusionOk="0">
                  <a:moveTo>
                    <a:pt x="3081" y="0"/>
                  </a:moveTo>
                  <a:lnTo>
                    <a:pt x="0" y="1084"/>
                  </a:lnTo>
                  <a:cubicBezTo>
                    <a:pt x="1009" y="3651"/>
                    <a:pt x="3269" y="9083"/>
                    <a:pt x="6411" y="13330"/>
                  </a:cubicBezTo>
                  <a:cubicBezTo>
                    <a:pt x="11171" y="19763"/>
                    <a:pt x="16496" y="21600"/>
                    <a:pt x="21600" y="18190"/>
                  </a:cubicBezTo>
                  <a:lnTo>
                    <a:pt x="21600" y="18076"/>
                  </a:lnTo>
                  <a:cubicBezTo>
                    <a:pt x="20877" y="18184"/>
                    <a:pt x="17615" y="18411"/>
                    <a:pt x="13876" y="16276"/>
                  </a:cubicBezTo>
                  <a:cubicBezTo>
                    <a:pt x="10044" y="14088"/>
                    <a:pt x="5727" y="9423"/>
                    <a:pt x="3081" y="0"/>
                  </a:cubicBez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23"/>
            <p:cNvSpPr/>
            <p:nvPr/>
          </p:nvSpPr>
          <p:spPr>
            <a:xfrm rot="10800000" flipH="1">
              <a:off x="6250219" y="2847975"/>
              <a:ext cx="1954706" cy="554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8" extrusionOk="0">
                  <a:moveTo>
                    <a:pt x="3946" y="0"/>
                  </a:moveTo>
                  <a:lnTo>
                    <a:pt x="0" y="3319"/>
                  </a:lnTo>
                  <a:cubicBezTo>
                    <a:pt x="1053" y="6000"/>
                    <a:pt x="2601" y="9469"/>
                    <a:pt x="4417" y="12351"/>
                  </a:cubicBezTo>
                  <a:cubicBezTo>
                    <a:pt x="7113" y="16632"/>
                    <a:pt x="9944" y="18906"/>
                    <a:pt x="12783" y="20223"/>
                  </a:cubicBezTo>
                  <a:cubicBezTo>
                    <a:pt x="14166" y="20865"/>
                    <a:pt x="15556" y="21284"/>
                    <a:pt x="16951" y="21434"/>
                  </a:cubicBezTo>
                  <a:cubicBezTo>
                    <a:pt x="18502" y="21600"/>
                    <a:pt x="20053" y="21443"/>
                    <a:pt x="21600" y="20959"/>
                  </a:cubicBezTo>
                  <a:lnTo>
                    <a:pt x="21568" y="20547"/>
                  </a:lnTo>
                  <a:cubicBezTo>
                    <a:pt x="20119" y="20362"/>
                    <a:pt x="16673" y="19195"/>
                    <a:pt x="12893" y="15491"/>
                  </a:cubicBezTo>
                  <a:cubicBezTo>
                    <a:pt x="9808" y="12469"/>
                    <a:pt x="6568" y="7945"/>
                    <a:pt x="3946" y="0"/>
                  </a:cubicBezTo>
                  <a:close/>
                </a:path>
              </a:pathLst>
            </a:custGeom>
            <a:solidFill>
              <a:srgbClr val="E5E5E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7"/>
            </p:custDataLst>
          </p:nvPr>
        </p:nvGrpSpPr>
        <p:grpSpPr>
          <a:xfrm>
            <a:off x="5532019" y="1824259"/>
            <a:ext cx="1117040" cy="1610764"/>
            <a:chOff x="5532019" y="1824259"/>
            <a:chExt cx="1117040" cy="1610764"/>
          </a:xfrm>
        </p:grpSpPr>
        <p:sp>
          <p:nvSpPr>
            <p:cNvPr id="17" name="Freeform: Shape 19"/>
            <p:cNvSpPr/>
            <p:nvPr/>
          </p:nvSpPr>
          <p:spPr>
            <a:xfrm>
              <a:off x="5532019" y="1824259"/>
              <a:ext cx="1117040" cy="1610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164" y="11117"/>
                    <a:pt x="-760" y="15289"/>
                    <a:pt x="670" y="19391"/>
                  </a:cubicBezTo>
                  <a:cubicBezTo>
                    <a:pt x="937" y="20158"/>
                    <a:pt x="1275" y="20895"/>
                    <a:pt x="1681" y="21600"/>
                  </a:cubicBezTo>
                  <a:cubicBezTo>
                    <a:pt x="2702" y="21510"/>
                    <a:pt x="3727" y="21360"/>
                    <a:pt x="4751" y="21149"/>
                  </a:cubicBezTo>
                  <a:cubicBezTo>
                    <a:pt x="10229" y="20021"/>
                    <a:pt x="14610" y="17338"/>
                    <a:pt x="17263" y="13911"/>
                  </a:cubicBezTo>
                  <a:cubicBezTo>
                    <a:pt x="19916" y="10483"/>
                    <a:pt x="20840" y="6311"/>
                    <a:pt x="19410" y="2209"/>
                  </a:cubicBezTo>
                  <a:cubicBezTo>
                    <a:pt x="19143" y="1442"/>
                    <a:pt x="18805" y="705"/>
                    <a:pt x="18399" y="0"/>
                  </a:cubicBezTo>
                  <a:cubicBezTo>
                    <a:pt x="17378" y="90"/>
                    <a:pt x="16353" y="240"/>
                    <a:pt x="15329" y="451"/>
                  </a:cubicBezTo>
                  <a:cubicBezTo>
                    <a:pt x="9851" y="1579"/>
                    <a:pt x="5470" y="4262"/>
                    <a:pt x="2817" y="7689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Rectangle 20"/>
            <p:cNvSpPr/>
            <p:nvPr/>
          </p:nvSpPr>
          <p:spPr>
            <a:xfrm rot="18000000">
              <a:off x="5425650" y="2511035"/>
              <a:ext cx="1340952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8"/>
            </p:custDataLst>
          </p:nvPr>
        </p:nvGrpSpPr>
        <p:grpSpPr>
          <a:xfrm>
            <a:off x="2428985" y="1817333"/>
            <a:ext cx="1117040" cy="1610763"/>
            <a:chOff x="2428985" y="1817333"/>
            <a:chExt cx="1117040" cy="1610763"/>
          </a:xfrm>
        </p:grpSpPr>
        <p:sp>
          <p:nvSpPr>
            <p:cNvPr id="19" name="Freeform: Shape 17"/>
            <p:cNvSpPr/>
            <p:nvPr/>
          </p:nvSpPr>
          <p:spPr>
            <a:xfrm>
              <a:off x="2428985" y="1817333"/>
              <a:ext cx="1117040" cy="161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164" y="11117"/>
                    <a:pt x="-760" y="15289"/>
                    <a:pt x="670" y="19391"/>
                  </a:cubicBezTo>
                  <a:cubicBezTo>
                    <a:pt x="937" y="20158"/>
                    <a:pt x="1275" y="20895"/>
                    <a:pt x="1681" y="21600"/>
                  </a:cubicBezTo>
                  <a:cubicBezTo>
                    <a:pt x="2702" y="21510"/>
                    <a:pt x="3727" y="21360"/>
                    <a:pt x="4751" y="21149"/>
                  </a:cubicBezTo>
                  <a:cubicBezTo>
                    <a:pt x="10229" y="20021"/>
                    <a:pt x="14610" y="17338"/>
                    <a:pt x="17263" y="13911"/>
                  </a:cubicBezTo>
                  <a:cubicBezTo>
                    <a:pt x="19916" y="10483"/>
                    <a:pt x="20840" y="6311"/>
                    <a:pt x="19410" y="2209"/>
                  </a:cubicBezTo>
                  <a:cubicBezTo>
                    <a:pt x="19143" y="1442"/>
                    <a:pt x="18805" y="705"/>
                    <a:pt x="18399" y="0"/>
                  </a:cubicBezTo>
                  <a:cubicBezTo>
                    <a:pt x="17378" y="90"/>
                    <a:pt x="16353" y="240"/>
                    <a:pt x="15329" y="451"/>
                  </a:cubicBezTo>
                  <a:cubicBezTo>
                    <a:pt x="9851" y="1579"/>
                    <a:pt x="5470" y="4262"/>
                    <a:pt x="2817" y="7689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Rectangle 18"/>
            <p:cNvSpPr/>
            <p:nvPr/>
          </p:nvSpPr>
          <p:spPr>
            <a:xfrm rot="18000000">
              <a:off x="2316640" y="2511035"/>
              <a:ext cx="1340951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9"/>
            </p:custDataLst>
          </p:nvPr>
        </p:nvGrpSpPr>
        <p:grpSpPr>
          <a:xfrm>
            <a:off x="8318491" y="1980699"/>
            <a:ext cx="1117040" cy="1610764"/>
            <a:chOff x="8318491" y="1980699"/>
            <a:chExt cx="1117040" cy="1610764"/>
          </a:xfrm>
        </p:grpSpPr>
        <p:sp>
          <p:nvSpPr>
            <p:cNvPr id="21" name="Freeform: Shape 15"/>
            <p:cNvSpPr/>
            <p:nvPr/>
          </p:nvSpPr>
          <p:spPr>
            <a:xfrm>
              <a:off x="8318491" y="1980699"/>
              <a:ext cx="1117040" cy="1610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2817" y="7689"/>
                  </a:moveTo>
                  <a:cubicBezTo>
                    <a:pt x="5470" y="4262"/>
                    <a:pt x="9851" y="1579"/>
                    <a:pt x="15329" y="451"/>
                  </a:cubicBezTo>
                  <a:cubicBezTo>
                    <a:pt x="16353" y="240"/>
                    <a:pt x="17378" y="90"/>
                    <a:pt x="18399" y="0"/>
                  </a:cubicBezTo>
                  <a:cubicBezTo>
                    <a:pt x="18805" y="705"/>
                    <a:pt x="19143" y="1442"/>
                    <a:pt x="19410" y="2209"/>
                  </a:cubicBezTo>
                  <a:cubicBezTo>
                    <a:pt x="20840" y="6312"/>
                    <a:pt x="19916" y="10483"/>
                    <a:pt x="17263" y="13911"/>
                  </a:cubicBezTo>
                  <a:cubicBezTo>
                    <a:pt x="14610" y="17338"/>
                    <a:pt x="10229" y="20021"/>
                    <a:pt x="4751" y="21149"/>
                  </a:cubicBezTo>
                  <a:cubicBezTo>
                    <a:pt x="3727" y="21360"/>
                    <a:pt x="2702" y="21510"/>
                    <a:pt x="1681" y="21600"/>
                  </a:cubicBezTo>
                  <a:cubicBezTo>
                    <a:pt x="1275" y="20895"/>
                    <a:pt x="937" y="20158"/>
                    <a:pt x="670" y="19391"/>
                  </a:cubicBezTo>
                  <a:cubicBezTo>
                    <a:pt x="-760" y="15289"/>
                    <a:pt x="164" y="11117"/>
                    <a:pt x="2817" y="7689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Rectangle 16"/>
            <p:cNvSpPr/>
            <p:nvPr/>
          </p:nvSpPr>
          <p:spPr>
            <a:xfrm rot="18000000">
              <a:off x="8206534" y="2682880"/>
              <a:ext cx="1340951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10"/>
            </p:custDataLst>
          </p:nvPr>
        </p:nvGrpSpPr>
        <p:grpSpPr>
          <a:xfrm>
            <a:off x="6901361" y="5121031"/>
            <a:ext cx="2238760" cy="843924"/>
            <a:chOff x="6901361" y="5121031"/>
            <a:chExt cx="2238760" cy="843924"/>
          </a:xfrm>
        </p:grpSpPr>
        <p:sp>
          <p:nvSpPr>
            <p:cNvPr id="8" name="Rectangle 33"/>
            <p:cNvSpPr/>
            <p:nvPr/>
          </p:nvSpPr>
          <p:spPr>
            <a:xfrm>
              <a:off x="6901361" y="5388914"/>
              <a:ext cx="2238760" cy="576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anchor="ctr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dirty="0"/>
                <a:t>请替换文字内容复制你的内容到此</a:t>
              </a:r>
              <a:br>
                <a:rPr lang="zh-CN" altLang="en-US" sz="1125" dirty="0"/>
              </a:br>
              <a:endParaRPr lang="zh-CN" altLang="en-US" sz="1125" dirty="0"/>
            </a:p>
          </p:txBody>
        </p:sp>
        <p:sp>
          <p:nvSpPr>
            <p:cNvPr id="9" name="Rectangle 34"/>
            <p:cNvSpPr/>
            <p:nvPr/>
          </p:nvSpPr>
          <p:spPr>
            <a:xfrm>
              <a:off x="6901361" y="5121031"/>
              <a:ext cx="1785884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5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5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11"/>
            </p:custDataLst>
          </p:nvPr>
        </p:nvGrpSpPr>
        <p:grpSpPr>
          <a:xfrm>
            <a:off x="6901361" y="3552806"/>
            <a:ext cx="1182556" cy="1523582"/>
            <a:chOff x="6901361" y="3552806"/>
            <a:chExt cx="1182556" cy="1523582"/>
          </a:xfrm>
        </p:grpSpPr>
        <p:sp>
          <p:nvSpPr>
            <p:cNvPr id="23" name="Freeform: Shape 13"/>
            <p:cNvSpPr/>
            <p:nvPr/>
          </p:nvSpPr>
          <p:spPr>
            <a:xfrm>
              <a:off x="6901361" y="3552806"/>
              <a:ext cx="1182556" cy="1523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47" h="21600" extrusionOk="0">
                  <a:moveTo>
                    <a:pt x="16713" y="7027"/>
                  </a:moveTo>
                  <a:cubicBezTo>
                    <a:pt x="13800" y="3600"/>
                    <a:pt x="9323" y="1075"/>
                    <a:pt x="3973" y="264"/>
                  </a:cubicBezTo>
                  <a:cubicBezTo>
                    <a:pt x="2973" y="112"/>
                    <a:pt x="1980" y="25"/>
                    <a:pt x="996" y="0"/>
                  </a:cubicBezTo>
                  <a:cubicBezTo>
                    <a:pt x="688" y="770"/>
                    <a:pt x="448" y="1569"/>
                    <a:pt x="279" y="2396"/>
                  </a:cubicBezTo>
                  <a:cubicBezTo>
                    <a:pt x="-626" y="6815"/>
                    <a:pt x="722" y="11145"/>
                    <a:pt x="3635" y="14573"/>
                  </a:cubicBezTo>
                  <a:cubicBezTo>
                    <a:pt x="6548" y="18000"/>
                    <a:pt x="11025" y="20525"/>
                    <a:pt x="16375" y="21336"/>
                  </a:cubicBezTo>
                  <a:cubicBezTo>
                    <a:pt x="17375" y="21488"/>
                    <a:pt x="18368" y="21575"/>
                    <a:pt x="19352" y="21600"/>
                  </a:cubicBezTo>
                  <a:cubicBezTo>
                    <a:pt x="19660" y="20830"/>
                    <a:pt x="19900" y="20031"/>
                    <a:pt x="20069" y="19204"/>
                  </a:cubicBezTo>
                  <a:cubicBezTo>
                    <a:pt x="20974" y="14785"/>
                    <a:pt x="19626" y="10455"/>
                    <a:pt x="16713" y="7027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Rectangle 14"/>
            <p:cNvSpPr/>
            <p:nvPr/>
          </p:nvSpPr>
          <p:spPr>
            <a:xfrm rot="3300000">
              <a:off x="6789242" y="4158919"/>
              <a:ext cx="1340951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12"/>
            </p:custDataLst>
          </p:nvPr>
        </p:nvGrpSpPr>
        <p:grpSpPr>
          <a:xfrm>
            <a:off x="4060148" y="3110585"/>
            <a:ext cx="1117040" cy="1610764"/>
            <a:chOff x="4060148" y="3110585"/>
            <a:chExt cx="1117040" cy="1610764"/>
          </a:xfrm>
        </p:grpSpPr>
        <p:sp>
          <p:nvSpPr>
            <p:cNvPr id="25" name="Freeform: Shape 11"/>
            <p:cNvSpPr/>
            <p:nvPr/>
          </p:nvSpPr>
          <p:spPr>
            <a:xfrm>
              <a:off x="4060148" y="3110585"/>
              <a:ext cx="1117040" cy="16107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80" h="21600" extrusionOk="0">
                  <a:moveTo>
                    <a:pt x="17263" y="7689"/>
                  </a:moveTo>
                  <a:cubicBezTo>
                    <a:pt x="14610" y="4262"/>
                    <a:pt x="10229" y="1579"/>
                    <a:pt x="4751" y="451"/>
                  </a:cubicBezTo>
                  <a:cubicBezTo>
                    <a:pt x="3727" y="240"/>
                    <a:pt x="2702" y="90"/>
                    <a:pt x="1681" y="0"/>
                  </a:cubicBezTo>
                  <a:cubicBezTo>
                    <a:pt x="1275" y="705"/>
                    <a:pt x="937" y="1442"/>
                    <a:pt x="670" y="2209"/>
                  </a:cubicBezTo>
                  <a:cubicBezTo>
                    <a:pt x="-760" y="6312"/>
                    <a:pt x="164" y="10483"/>
                    <a:pt x="2817" y="13911"/>
                  </a:cubicBezTo>
                  <a:cubicBezTo>
                    <a:pt x="5470" y="17338"/>
                    <a:pt x="9851" y="20021"/>
                    <a:pt x="15329" y="21149"/>
                  </a:cubicBezTo>
                  <a:cubicBezTo>
                    <a:pt x="16353" y="21360"/>
                    <a:pt x="17378" y="21510"/>
                    <a:pt x="18399" y="21600"/>
                  </a:cubicBezTo>
                  <a:cubicBezTo>
                    <a:pt x="18805" y="20895"/>
                    <a:pt x="19143" y="20158"/>
                    <a:pt x="19410" y="19391"/>
                  </a:cubicBezTo>
                  <a:cubicBezTo>
                    <a:pt x="20840" y="15289"/>
                    <a:pt x="19916" y="11117"/>
                    <a:pt x="17263" y="7689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Rectangle 12"/>
            <p:cNvSpPr/>
            <p:nvPr/>
          </p:nvSpPr>
          <p:spPr>
            <a:xfrm rot="3600000">
              <a:off x="3912474" y="3792083"/>
              <a:ext cx="1340951" cy="2232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1"/>
          <p:cNvGrpSpPr/>
          <p:nvPr>
            <p:custDataLst>
              <p:tags r:id="rId1"/>
            </p:custDataLst>
          </p:nvPr>
        </p:nvGrpSpPr>
        <p:grpSpPr>
          <a:xfrm>
            <a:off x="3963608" y="2041727"/>
            <a:ext cx="4264787" cy="4034815"/>
            <a:chOff x="3861452" y="1628800"/>
            <a:chExt cx="4469097" cy="4228109"/>
          </a:xfrm>
        </p:grpSpPr>
        <p:sp>
          <p:nvSpPr>
            <p:cNvPr id="15" name="Freeform: Shape 12"/>
            <p:cNvSpPr/>
            <p:nvPr/>
          </p:nvSpPr>
          <p:spPr>
            <a:xfrm>
              <a:off x="5093163" y="1628800"/>
              <a:ext cx="2005675" cy="19087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20" y="21600"/>
                  </a:moveTo>
                  <a:lnTo>
                    <a:pt x="0" y="8239"/>
                  </a:lnTo>
                  <a:lnTo>
                    <a:pt x="10793" y="0"/>
                  </a:lnTo>
                  <a:lnTo>
                    <a:pt x="21600" y="8239"/>
                  </a:lnTo>
                  <a:lnTo>
                    <a:pt x="17480" y="21600"/>
                  </a:lnTo>
                  <a:lnTo>
                    <a:pt x="4120" y="2160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wrap="none" lIns="0" tIns="648000" rIns="0" bIns="0" anchor="ctr" anchorCtr="1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6" name="Freeform: Shape 13"/>
            <p:cNvSpPr/>
            <p:nvPr/>
          </p:nvSpPr>
          <p:spPr>
            <a:xfrm>
              <a:off x="6324874" y="2471617"/>
              <a:ext cx="2005675" cy="1906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20" y="21600"/>
                  </a:moveTo>
                  <a:lnTo>
                    <a:pt x="0" y="8221"/>
                  </a:lnTo>
                  <a:lnTo>
                    <a:pt x="10807" y="0"/>
                  </a:lnTo>
                  <a:lnTo>
                    <a:pt x="21600" y="8221"/>
                  </a:lnTo>
                  <a:lnTo>
                    <a:pt x="17480" y="21600"/>
                  </a:lnTo>
                  <a:lnTo>
                    <a:pt x="4120" y="21600"/>
                  </a:ln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 w="12700">
              <a:miter lim="400000"/>
            </a:ln>
          </p:spPr>
          <p:txBody>
            <a:bodyPr wrap="none" lIns="0" tIns="648000" rIns="0" bIns="0" anchor="ctr" anchorCtr="1">
              <a:normAutofit/>
            </a:bodyPr>
            <a:lstStyle/>
            <a:p>
              <a:pPr lvl="0"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1400" dirty="0"/>
                <a:t>输入标题文本</a:t>
              </a:r>
              <a:endParaRPr lang="zh-CN" altLang="en-US" sz="1400" dirty="0"/>
            </a:p>
          </p:txBody>
        </p:sp>
        <p:sp>
          <p:nvSpPr>
            <p:cNvPr id="17" name="Freeform: Shape 14"/>
            <p:cNvSpPr/>
            <p:nvPr/>
          </p:nvSpPr>
          <p:spPr>
            <a:xfrm>
              <a:off x="5873502" y="3939213"/>
              <a:ext cx="2008225" cy="1906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2" y="21600"/>
                  </a:moveTo>
                  <a:lnTo>
                    <a:pt x="0" y="8250"/>
                  </a:lnTo>
                  <a:lnTo>
                    <a:pt x="10821" y="0"/>
                  </a:lnTo>
                  <a:lnTo>
                    <a:pt x="21600" y="8250"/>
                  </a:lnTo>
                  <a:lnTo>
                    <a:pt x="17458" y="21600"/>
                  </a:lnTo>
                  <a:lnTo>
                    <a:pt x="4142" y="2160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wrap="none" lIns="0" tIns="648000" rIns="0" bIns="0" anchor="ctr" anchorCtr="1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: Shape 15"/>
            <p:cNvSpPr/>
            <p:nvPr/>
          </p:nvSpPr>
          <p:spPr>
            <a:xfrm>
              <a:off x="4324300" y="3950689"/>
              <a:ext cx="2006950" cy="1906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17" y="21600"/>
                  </a:moveTo>
                  <a:lnTo>
                    <a:pt x="0" y="8264"/>
                  </a:lnTo>
                  <a:lnTo>
                    <a:pt x="10800" y="0"/>
                  </a:lnTo>
                  <a:lnTo>
                    <a:pt x="21600" y="8264"/>
                  </a:lnTo>
                  <a:lnTo>
                    <a:pt x="17483" y="21600"/>
                  </a:lnTo>
                  <a:lnTo>
                    <a:pt x="4117" y="2160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wrap="none" lIns="0" tIns="648000" rIns="0" bIns="0" anchor="ctr" anchorCtr="1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19" name="Freeform: Shape 16"/>
            <p:cNvSpPr/>
            <p:nvPr/>
          </p:nvSpPr>
          <p:spPr>
            <a:xfrm>
              <a:off x="3861452" y="2471617"/>
              <a:ext cx="2005675" cy="1906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20" y="21600"/>
                  </a:moveTo>
                  <a:lnTo>
                    <a:pt x="0" y="8221"/>
                  </a:lnTo>
                  <a:lnTo>
                    <a:pt x="10793" y="0"/>
                  </a:lnTo>
                  <a:lnTo>
                    <a:pt x="21600" y="8221"/>
                  </a:lnTo>
                  <a:lnTo>
                    <a:pt x="17480" y="21600"/>
                  </a:lnTo>
                  <a:lnTo>
                    <a:pt x="4120" y="2160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wrap="none" lIns="0" tIns="648000" rIns="0" bIns="0" anchor="ctr" anchorCtr="1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rgbClr val="FFFFFF"/>
                  </a:solidFill>
                </a:rPr>
                <a:t>输入标题文本</a:t>
              </a:r>
              <a:endParaRPr lang="zh-CN" altLang="en-US" sz="1400" dirty="0">
                <a:solidFill>
                  <a:srgbClr val="FFFFFF"/>
                </a:solidFill>
              </a:endParaRPr>
            </a:p>
          </p:txBody>
        </p:sp>
        <p:sp>
          <p:nvSpPr>
            <p:cNvPr id="20" name="Freeform: Shape 18"/>
            <p:cNvSpPr>
              <a:spLocks noChangeAspect="1"/>
            </p:cNvSpPr>
            <p:nvPr/>
          </p:nvSpPr>
          <p:spPr bwMode="auto">
            <a:xfrm>
              <a:off x="5854976" y="2041727"/>
              <a:ext cx="482048" cy="479784"/>
            </a:xfrm>
            <a:custGeom>
              <a:avLst/>
              <a:gdLst>
                <a:gd name="connsiteX0" fmla="*/ 163513 w 338138"/>
                <a:gd name="connsiteY0" fmla="*/ 246178 h 336550"/>
                <a:gd name="connsiteX1" fmla="*/ 170657 w 338138"/>
                <a:gd name="connsiteY1" fmla="*/ 249239 h 336550"/>
                <a:gd name="connsiteX2" fmla="*/ 177801 w 338138"/>
                <a:gd name="connsiteY2" fmla="*/ 246178 h 336550"/>
                <a:gd name="connsiteX3" fmla="*/ 177801 w 338138"/>
                <a:gd name="connsiteY3" fmla="*/ 270465 h 336550"/>
                <a:gd name="connsiteX4" fmla="*/ 177801 w 338138"/>
                <a:gd name="connsiteY4" fmla="*/ 274411 h 336550"/>
                <a:gd name="connsiteX5" fmla="*/ 170008 w 338138"/>
                <a:gd name="connsiteY5" fmla="*/ 280988 h 336550"/>
                <a:gd name="connsiteX6" fmla="*/ 163513 w 338138"/>
                <a:gd name="connsiteY6" fmla="*/ 274411 h 336550"/>
                <a:gd name="connsiteX7" fmla="*/ 163513 w 338138"/>
                <a:gd name="connsiteY7" fmla="*/ 246789 h 336550"/>
                <a:gd name="connsiteX8" fmla="*/ 288544 w 338138"/>
                <a:gd name="connsiteY8" fmla="*/ 231096 h 336550"/>
                <a:gd name="connsiteX9" fmla="*/ 288136 w 338138"/>
                <a:gd name="connsiteY9" fmla="*/ 233923 h 336550"/>
                <a:gd name="connsiteX10" fmla="*/ 286625 w 338138"/>
                <a:gd name="connsiteY10" fmla="*/ 233923 h 336550"/>
                <a:gd name="connsiteX11" fmla="*/ 171450 w 338138"/>
                <a:gd name="connsiteY11" fmla="*/ 215900 h 336550"/>
                <a:gd name="connsiteX12" fmla="*/ 161925 w 338138"/>
                <a:gd name="connsiteY12" fmla="*/ 225425 h 336550"/>
                <a:gd name="connsiteX13" fmla="*/ 171450 w 338138"/>
                <a:gd name="connsiteY13" fmla="*/ 234950 h 336550"/>
                <a:gd name="connsiteX14" fmla="*/ 180975 w 338138"/>
                <a:gd name="connsiteY14" fmla="*/ 225425 h 336550"/>
                <a:gd name="connsiteX15" fmla="*/ 171450 w 338138"/>
                <a:gd name="connsiteY15" fmla="*/ 215900 h 336550"/>
                <a:gd name="connsiteX16" fmla="*/ 163513 w 338138"/>
                <a:gd name="connsiteY16" fmla="*/ 204674 h 336550"/>
                <a:gd name="connsiteX17" fmla="*/ 163513 w 338138"/>
                <a:gd name="connsiteY17" fmla="*/ 208056 h 336550"/>
                <a:gd name="connsiteX18" fmla="*/ 170008 w 338138"/>
                <a:gd name="connsiteY18" fmla="*/ 215900 h 336550"/>
                <a:gd name="connsiteX19" fmla="*/ 177801 w 338138"/>
                <a:gd name="connsiteY19" fmla="*/ 208056 h 336550"/>
                <a:gd name="connsiteX20" fmla="*/ 177801 w 338138"/>
                <a:gd name="connsiteY20" fmla="*/ 204674 h 336550"/>
                <a:gd name="connsiteX21" fmla="*/ 186934 w 338138"/>
                <a:gd name="connsiteY21" fmla="*/ 208587 h 336550"/>
                <a:gd name="connsiteX22" fmla="*/ 193676 w 338138"/>
                <a:gd name="connsiteY22" fmla="*/ 225426 h 336550"/>
                <a:gd name="connsiteX23" fmla="*/ 186934 w 338138"/>
                <a:gd name="connsiteY23" fmla="*/ 242265 h 336550"/>
                <a:gd name="connsiteX24" fmla="*/ 177801 w 338138"/>
                <a:gd name="connsiteY24" fmla="*/ 246178 h 336550"/>
                <a:gd name="connsiteX25" fmla="*/ 177801 w 338138"/>
                <a:gd name="connsiteY25" fmla="*/ 242842 h 336550"/>
                <a:gd name="connsiteX26" fmla="*/ 170008 w 338138"/>
                <a:gd name="connsiteY26" fmla="*/ 234950 h 336550"/>
                <a:gd name="connsiteX27" fmla="*/ 163513 w 338138"/>
                <a:gd name="connsiteY27" fmla="*/ 242842 h 336550"/>
                <a:gd name="connsiteX28" fmla="*/ 163513 w 338138"/>
                <a:gd name="connsiteY28" fmla="*/ 246178 h 336550"/>
                <a:gd name="connsiteX29" fmla="*/ 154380 w 338138"/>
                <a:gd name="connsiteY29" fmla="*/ 242265 h 336550"/>
                <a:gd name="connsiteX30" fmla="*/ 147638 w 338138"/>
                <a:gd name="connsiteY30" fmla="*/ 225426 h 336550"/>
                <a:gd name="connsiteX31" fmla="*/ 154380 w 338138"/>
                <a:gd name="connsiteY31" fmla="*/ 208587 h 336550"/>
                <a:gd name="connsiteX32" fmla="*/ 169202 w 338138"/>
                <a:gd name="connsiteY32" fmla="*/ 182936 h 336550"/>
                <a:gd name="connsiteX33" fmla="*/ 177801 w 338138"/>
                <a:gd name="connsiteY33" fmla="*/ 184824 h 336550"/>
                <a:gd name="connsiteX34" fmla="*/ 177801 w 338138"/>
                <a:gd name="connsiteY34" fmla="*/ 195963 h 336550"/>
                <a:gd name="connsiteX35" fmla="*/ 177801 w 338138"/>
                <a:gd name="connsiteY35" fmla="*/ 204674 h 336550"/>
                <a:gd name="connsiteX36" fmla="*/ 170657 w 338138"/>
                <a:gd name="connsiteY36" fmla="*/ 201613 h 336550"/>
                <a:gd name="connsiteX37" fmla="*/ 163513 w 338138"/>
                <a:gd name="connsiteY37" fmla="*/ 204674 h 336550"/>
                <a:gd name="connsiteX38" fmla="*/ 163513 w 338138"/>
                <a:gd name="connsiteY38" fmla="*/ 184210 h 336550"/>
                <a:gd name="connsiteX39" fmla="*/ 177801 w 338138"/>
                <a:gd name="connsiteY39" fmla="*/ 171713 h 336550"/>
                <a:gd name="connsiteX40" fmla="*/ 235276 w 338138"/>
                <a:gd name="connsiteY40" fmla="*/ 184080 h 336550"/>
                <a:gd name="connsiteX41" fmla="*/ 281069 w 338138"/>
                <a:gd name="connsiteY41" fmla="*/ 218472 h 336550"/>
                <a:gd name="connsiteX42" fmla="*/ 273597 w 338138"/>
                <a:gd name="connsiteY42" fmla="*/ 229881 h 336550"/>
                <a:gd name="connsiteX43" fmla="*/ 229495 w 338138"/>
                <a:gd name="connsiteY43" fmla="*/ 196173 h 336550"/>
                <a:gd name="connsiteX44" fmla="*/ 177801 w 338138"/>
                <a:gd name="connsiteY44" fmla="*/ 184824 h 336550"/>
                <a:gd name="connsiteX45" fmla="*/ 163513 w 338138"/>
                <a:gd name="connsiteY45" fmla="*/ 171090 h 336550"/>
                <a:gd name="connsiteX46" fmla="*/ 163513 w 338138"/>
                <a:gd name="connsiteY46" fmla="*/ 184210 h 336550"/>
                <a:gd name="connsiteX47" fmla="*/ 110065 w 338138"/>
                <a:gd name="connsiteY47" fmla="*/ 196173 h 336550"/>
                <a:gd name="connsiteX48" fmla="*/ 65067 w 338138"/>
                <a:gd name="connsiteY48" fmla="*/ 230681 h 336550"/>
                <a:gd name="connsiteX49" fmla="*/ 57540 w 338138"/>
                <a:gd name="connsiteY49" fmla="*/ 219191 h 336550"/>
                <a:gd name="connsiteX50" fmla="*/ 103293 w 338138"/>
                <a:gd name="connsiteY50" fmla="*/ 184080 h 336550"/>
                <a:gd name="connsiteX51" fmla="*/ 256382 w 338138"/>
                <a:gd name="connsiteY51" fmla="*/ 166688 h 336550"/>
                <a:gd name="connsiteX52" fmla="*/ 272257 w 338138"/>
                <a:gd name="connsiteY52" fmla="*/ 166688 h 336550"/>
                <a:gd name="connsiteX53" fmla="*/ 276226 w 338138"/>
                <a:gd name="connsiteY53" fmla="*/ 170498 h 336550"/>
                <a:gd name="connsiteX54" fmla="*/ 272257 w 338138"/>
                <a:gd name="connsiteY54" fmla="*/ 173038 h 336550"/>
                <a:gd name="connsiteX55" fmla="*/ 256382 w 338138"/>
                <a:gd name="connsiteY55" fmla="*/ 173038 h 336550"/>
                <a:gd name="connsiteX56" fmla="*/ 252413 w 338138"/>
                <a:gd name="connsiteY56" fmla="*/ 170498 h 336550"/>
                <a:gd name="connsiteX57" fmla="*/ 256382 w 338138"/>
                <a:gd name="connsiteY57" fmla="*/ 166688 h 336550"/>
                <a:gd name="connsiteX58" fmla="*/ 67469 w 338138"/>
                <a:gd name="connsiteY58" fmla="*/ 166688 h 336550"/>
                <a:gd name="connsiteX59" fmla="*/ 83344 w 338138"/>
                <a:gd name="connsiteY59" fmla="*/ 166688 h 336550"/>
                <a:gd name="connsiteX60" fmla="*/ 87313 w 338138"/>
                <a:gd name="connsiteY60" fmla="*/ 170657 h 336550"/>
                <a:gd name="connsiteX61" fmla="*/ 83344 w 338138"/>
                <a:gd name="connsiteY61" fmla="*/ 174626 h 336550"/>
                <a:gd name="connsiteX62" fmla="*/ 67469 w 338138"/>
                <a:gd name="connsiteY62" fmla="*/ 174626 h 336550"/>
                <a:gd name="connsiteX63" fmla="*/ 63500 w 338138"/>
                <a:gd name="connsiteY63" fmla="*/ 170657 h 336550"/>
                <a:gd name="connsiteX64" fmla="*/ 67469 w 338138"/>
                <a:gd name="connsiteY64" fmla="*/ 166688 h 336550"/>
                <a:gd name="connsiteX65" fmla="*/ 267759 w 338138"/>
                <a:gd name="connsiteY65" fmla="*/ 139700 h 336550"/>
                <a:gd name="connsiteX66" fmla="*/ 271728 w 338138"/>
                <a:gd name="connsiteY66" fmla="*/ 142522 h 336550"/>
                <a:gd name="connsiteX67" fmla="*/ 269082 w 338138"/>
                <a:gd name="connsiteY67" fmla="*/ 146755 h 336550"/>
                <a:gd name="connsiteX68" fmla="*/ 253207 w 338138"/>
                <a:gd name="connsiteY68" fmla="*/ 150989 h 336550"/>
                <a:gd name="connsiteX69" fmla="*/ 253207 w 338138"/>
                <a:gd name="connsiteY69" fmla="*/ 152400 h 336550"/>
                <a:gd name="connsiteX70" fmla="*/ 249238 w 338138"/>
                <a:gd name="connsiteY70" fmla="*/ 149578 h 336550"/>
                <a:gd name="connsiteX71" fmla="*/ 251884 w 338138"/>
                <a:gd name="connsiteY71" fmla="*/ 143933 h 336550"/>
                <a:gd name="connsiteX72" fmla="*/ 267759 w 338138"/>
                <a:gd name="connsiteY72" fmla="*/ 139700 h 336550"/>
                <a:gd name="connsiteX73" fmla="*/ 71967 w 338138"/>
                <a:gd name="connsiteY73" fmla="*/ 139700 h 336550"/>
                <a:gd name="connsiteX74" fmla="*/ 87842 w 338138"/>
                <a:gd name="connsiteY74" fmla="*/ 143933 h 336550"/>
                <a:gd name="connsiteX75" fmla="*/ 90488 w 338138"/>
                <a:gd name="connsiteY75" fmla="*/ 149578 h 336550"/>
                <a:gd name="connsiteX76" fmla="*/ 86519 w 338138"/>
                <a:gd name="connsiteY76" fmla="*/ 152400 h 336550"/>
                <a:gd name="connsiteX77" fmla="*/ 86519 w 338138"/>
                <a:gd name="connsiteY77" fmla="*/ 150989 h 336550"/>
                <a:gd name="connsiteX78" fmla="*/ 70644 w 338138"/>
                <a:gd name="connsiteY78" fmla="*/ 146755 h 336550"/>
                <a:gd name="connsiteX79" fmla="*/ 67998 w 338138"/>
                <a:gd name="connsiteY79" fmla="*/ 142522 h 336550"/>
                <a:gd name="connsiteX80" fmla="*/ 71967 w 338138"/>
                <a:gd name="connsiteY80" fmla="*/ 139700 h 336550"/>
                <a:gd name="connsiteX81" fmla="*/ 257923 w 338138"/>
                <a:gd name="connsiteY81" fmla="*/ 115623 h 336550"/>
                <a:gd name="connsiteX82" fmla="*/ 262125 w 338138"/>
                <a:gd name="connsiteY82" fmla="*/ 116946 h 336550"/>
                <a:gd name="connsiteX83" fmla="*/ 260725 w 338138"/>
                <a:gd name="connsiteY83" fmla="*/ 120914 h 336550"/>
                <a:gd name="connsiteX84" fmla="*/ 246717 w 338138"/>
                <a:gd name="connsiteY84" fmla="*/ 128852 h 336550"/>
                <a:gd name="connsiteX85" fmla="*/ 243915 w 338138"/>
                <a:gd name="connsiteY85" fmla="*/ 130175 h 336550"/>
                <a:gd name="connsiteX86" fmla="*/ 241114 w 338138"/>
                <a:gd name="connsiteY86" fmla="*/ 127529 h 336550"/>
                <a:gd name="connsiteX87" fmla="*/ 242515 w 338138"/>
                <a:gd name="connsiteY87" fmla="*/ 123560 h 336550"/>
                <a:gd name="connsiteX88" fmla="*/ 257923 w 338138"/>
                <a:gd name="connsiteY88" fmla="*/ 115623 h 336550"/>
                <a:gd name="connsiteX89" fmla="*/ 83204 w 338138"/>
                <a:gd name="connsiteY89" fmla="*/ 115623 h 336550"/>
                <a:gd name="connsiteX90" fmla="*/ 97211 w 338138"/>
                <a:gd name="connsiteY90" fmla="*/ 123560 h 336550"/>
                <a:gd name="connsiteX91" fmla="*/ 98612 w 338138"/>
                <a:gd name="connsiteY91" fmla="*/ 127529 h 336550"/>
                <a:gd name="connsiteX92" fmla="*/ 95811 w 338138"/>
                <a:gd name="connsiteY92" fmla="*/ 130175 h 336550"/>
                <a:gd name="connsiteX93" fmla="*/ 93009 w 338138"/>
                <a:gd name="connsiteY93" fmla="*/ 128852 h 336550"/>
                <a:gd name="connsiteX94" fmla="*/ 79001 w 338138"/>
                <a:gd name="connsiteY94" fmla="*/ 120914 h 336550"/>
                <a:gd name="connsiteX95" fmla="*/ 77601 w 338138"/>
                <a:gd name="connsiteY95" fmla="*/ 116946 h 336550"/>
                <a:gd name="connsiteX96" fmla="*/ 83204 w 338138"/>
                <a:gd name="connsiteY96" fmla="*/ 115623 h 336550"/>
                <a:gd name="connsiteX97" fmla="*/ 170008 w 338138"/>
                <a:gd name="connsiteY97" fmla="*/ 104775 h 336550"/>
                <a:gd name="connsiteX98" fmla="*/ 177801 w 338138"/>
                <a:gd name="connsiteY98" fmla="*/ 111312 h 336550"/>
                <a:gd name="connsiteX99" fmla="*/ 177801 w 338138"/>
                <a:gd name="connsiteY99" fmla="*/ 167242 h 336550"/>
                <a:gd name="connsiteX100" fmla="*/ 177801 w 338138"/>
                <a:gd name="connsiteY100" fmla="*/ 171713 h 336550"/>
                <a:gd name="connsiteX101" fmla="*/ 169202 w 338138"/>
                <a:gd name="connsiteY101" fmla="*/ 169863 h 336550"/>
                <a:gd name="connsiteX102" fmla="*/ 163513 w 338138"/>
                <a:gd name="connsiteY102" fmla="*/ 171090 h 336550"/>
                <a:gd name="connsiteX103" fmla="*/ 163513 w 338138"/>
                <a:gd name="connsiteY103" fmla="*/ 152126 h 336550"/>
                <a:gd name="connsiteX104" fmla="*/ 163513 w 338138"/>
                <a:gd name="connsiteY104" fmla="*/ 111312 h 336550"/>
                <a:gd name="connsiteX105" fmla="*/ 170008 w 338138"/>
                <a:gd name="connsiteY105" fmla="*/ 104775 h 336550"/>
                <a:gd name="connsiteX106" fmla="*/ 240620 w 338138"/>
                <a:gd name="connsiteY106" fmla="*/ 95024 h 336550"/>
                <a:gd name="connsiteX107" fmla="*/ 244702 w 338138"/>
                <a:gd name="connsiteY107" fmla="*/ 95024 h 336550"/>
                <a:gd name="connsiteX108" fmla="*/ 244702 w 338138"/>
                <a:gd name="connsiteY108" fmla="*/ 100466 h 336550"/>
                <a:gd name="connsiteX109" fmla="*/ 233817 w 338138"/>
                <a:gd name="connsiteY109" fmla="*/ 111352 h 336550"/>
                <a:gd name="connsiteX110" fmla="*/ 231095 w 338138"/>
                <a:gd name="connsiteY110" fmla="*/ 112713 h 336550"/>
                <a:gd name="connsiteX111" fmla="*/ 228374 w 338138"/>
                <a:gd name="connsiteY111" fmla="*/ 111352 h 336550"/>
                <a:gd name="connsiteX112" fmla="*/ 228374 w 338138"/>
                <a:gd name="connsiteY112" fmla="*/ 107270 h 336550"/>
                <a:gd name="connsiteX113" fmla="*/ 240620 w 338138"/>
                <a:gd name="connsiteY113" fmla="*/ 95024 h 336550"/>
                <a:gd name="connsiteX114" fmla="*/ 95024 w 338138"/>
                <a:gd name="connsiteY114" fmla="*/ 95024 h 336550"/>
                <a:gd name="connsiteX115" fmla="*/ 100466 w 338138"/>
                <a:gd name="connsiteY115" fmla="*/ 95024 h 336550"/>
                <a:gd name="connsiteX116" fmla="*/ 111352 w 338138"/>
                <a:gd name="connsiteY116" fmla="*/ 107270 h 336550"/>
                <a:gd name="connsiteX117" fmla="*/ 111352 w 338138"/>
                <a:gd name="connsiteY117" fmla="*/ 111352 h 336550"/>
                <a:gd name="connsiteX118" fmla="*/ 108631 w 338138"/>
                <a:gd name="connsiteY118" fmla="*/ 112713 h 336550"/>
                <a:gd name="connsiteX119" fmla="*/ 105909 w 338138"/>
                <a:gd name="connsiteY119" fmla="*/ 111352 h 336550"/>
                <a:gd name="connsiteX120" fmla="*/ 95024 w 338138"/>
                <a:gd name="connsiteY120" fmla="*/ 100466 h 336550"/>
                <a:gd name="connsiteX121" fmla="*/ 95024 w 338138"/>
                <a:gd name="connsiteY121" fmla="*/ 95024 h 336550"/>
                <a:gd name="connsiteX122" fmla="*/ 222740 w 338138"/>
                <a:gd name="connsiteY122" fmla="*/ 77788 h 336550"/>
                <a:gd name="connsiteX123" fmla="*/ 224083 w 338138"/>
                <a:gd name="connsiteY123" fmla="*/ 82947 h 336550"/>
                <a:gd name="connsiteX124" fmla="*/ 216023 w 338138"/>
                <a:gd name="connsiteY124" fmla="*/ 97136 h 336550"/>
                <a:gd name="connsiteX125" fmla="*/ 211993 w 338138"/>
                <a:gd name="connsiteY125" fmla="*/ 98426 h 336550"/>
                <a:gd name="connsiteX126" fmla="*/ 210650 w 338138"/>
                <a:gd name="connsiteY126" fmla="*/ 98426 h 336550"/>
                <a:gd name="connsiteX127" fmla="*/ 209306 w 338138"/>
                <a:gd name="connsiteY127" fmla="*/ 93266 h 336550"/>
                <a:gd name="connsiteX128" fmla="*/ 217366 w 338138"/>
                <a:gd name="connsiteY128" fmla="*/ 79078 h 336550"/>
                <a:gd name="connsiteX129" fmla="*/ 222740 w 338138"/>
                <a:gd name="connsiteY129" fmla="*/ 77788 h 336550"/>
                <a:gd name="connsiteX130" fmla="*/ 117079 w 338138"/>
                <a:gd name="connsiteY130" fmla="*/ 77507 h 336550"/>
                <a:gd name="connsiteX131" fmla="*/ 121841 w 338138"/>
                <a:gd name="connsiteY131" fmla="*/ 78815 h 336550"/>
                <a:gd name="connsiteX132" fmla="*/ 128985 w 338138"/>
                <a:gd name="connsiteY132" fmla="*/ 93195 h 336550"/>
                <a:gd name="connsiteX133" fmla="*/ 127795 w 338138"/>
                <a:gd name="connsiteY133" fmla="*/ 97118 h 336550"/>
                <a:gd name="connsiteX134" fmla="*/ 126604 w 338138"/>
                <a:gd name="connsiteY134" fmla="*/ 98425 h 336550"/>
                <a:gd name="connsiteX135" fmla="*/ 124223 w 338138"/>
                <a:gd name="connsiteY135" fmla="*/ 95810 h 336550"/>
                <a:gd name="connsiteX136" fmla="*/ 115888 w 338138"/>
                <a:gd name="connsiteY136" fmla="*/ 82737 h 336550"/>
                <a:gd name="connsiteX137" fmla="*/ 117079 w 338138"/>
                <a:gd name="connsiteY137" fmla="*/ 77507 h 336550"/>
                <a:gd name="connsiteX138" fmla="*/ 197380 w 338138"/>
                <a:gd name="connsiteY138" fmla="*/ 66675 h 336550"/>
                <a:gd name="connsiteX139" fmla="*/ 200202 w 338138"/>
                <a:gd name="connsiteY139" fmla="*/ 70877 h 336550"/>
                <a:gd name="connsiteX140" fmla="*/ 195969 w 338138"/>
                <a:gd name="connsiteY140" fmla="*/ 87686 h 336550"/>
                <a:gd name="connsiteX141" fmla="*/ 193146 w 338138"/>
                <a:gd name="connsiteY141" fmla="*/ 90488 h 336550"/>
                <a:gd name="connsiteX142" fmla="*/ 191735 w 338138"/>
                <a:gd name="connsiteY142" fmla="*/ 90488 h 336550"/>
                <a:gd name="connsiteX143" fmla="*/ 188913 w 338138"/>
                <a:gd name="connsiteY143" fmla="*/ 86286 h 336550"/>
                <a:gd name="connsiteX144" fmla="*/ 193146 w 338138"/>
                <a:gd name="connsiteY144" fmla="*/ 69476 h 336550"/>
                <a:gd name="connsiteX145" fmla="*/ 197380 w 338138"/>
                <a:gd name="connsiteY145" fmla="*/ 66675 h 336550"/>
                <a:gd name="connsiteX146" fmla="*/ 142522 w 338138"/>
                <a:gd name="connsiteY146" fmla="*/ 66675 h 336550"/>
                <a:gd name="connsiteX147" fmla="*/ 146755 w 338138"/>
                <a:gd name="connsiteY147" fmla="*/ 69476 h 336550"/>
                <a:gd name="connsiteX148" fmla="*/ 150989 w 338138"/>
                <a:gd name="connsiteY148" fmla="*/ 86286 h 336550"/>
                <a:gd name="connsiteX149" fmla="*/ 148167 w 338138"/>
                <a:gd name="connsiteY149" fmla="*/ 90488 h 336550"/>
                <a:gd name="connsiteX150" fmla="*/ 143933 w 338138"/>
                <a:gd name="connsiteY150" fmla="*/ 87686 h 336550"/>
                <a:gd name="connsiteX151" fmla="*/ 139700 w 338138"/>
                <a:gd name="connsiteY151" fmla="*/ 70877 h 336550"/>
                <a:gd name="connsiteX152" fmla="*/ 142522 w 338138"/>
                <a:gd name="connsiteY152" fmla="*/ 66675 h 336550"/>
                <a:gd name="connsiteX153" fmla="*/ 170498 w 338138"/>
                <a:gd name="connsiteY153" fmla="*/ 63500 h 336550"/>
                <a:gd name="connsiteX154" fmla="*/ 173038 w 338138"/>
                <a:gd name="connsiteY154" fmla="*/ 67469 h 336550"/>
                <a:gd name="connsiteX155" fmla="*/ 173038 w 338138"/>
                <a:gd name="connsiteY155" fmla="*/ 83344 h 336550"/>
                <a:gd name="connsiteX156" fmla="*/ 170498 w 338138"/>
                <a:gd name="connsiteY156" fmla="*/ 87313 h 336550"/>
                <a:gd name="connsiteX157" fmla="*/ 166688 w 338138"/>
                <a:gd name="connsiteY157" fmla="*/ 83344 h 336550"/>
                <a:gd name="connsiteX158" fmla="*/ 166688 w 338138"/>
                <a:gd name="connsiteY158" fmla="*/ 67469 h 336550"/>
                <a:gd name="connsiteX159" fmla="*/ 170498 w 338138"/>
                <a:gd name="connsiteY159" fmla="*/ 63500 h 336550"/>
                <a:gd name="connsiteX160" fmla="*/ 168935 w 338138"/>
                <a:gd name="connsiteY160" fmla="*/ 31750 h 336550"/>
                <a:gd name="connsiteX161" fmla="*/ 265228 w 338138"/>
                <a:gd name="connsiteY161" fmla="*/ 72681 h 336550"/>
                <a:gd name="connsiteX162" fmla="*/ 304800 w 338138"/>
                <a:gd name="connsiteY162" fmla="*/ 169069 h 336550"/>
                <a:gd name="connsiteX163" fmla="*/ 294907 w 338138"/>
                <a:gd name="connsiteY163" fmla="*/ 221719 h 336550"/>
                <a:gd name="connsiteX164" fmla="*/ 288544 w 338138"/>
                <a:gd name="connsiteY164" fmla="*/ 231096 h 336550"/>
                <a:gd name="connsiteX165" fmla="*/ 289457 w 338138"/>
                <a:gd name="connsiteY165" fmla="*/ 224772 h 336550"/>
                <a:gd name="connsiteX166" fmla="*/ 281069 w 338138"/>
                <a:gd name="connsiteY166" fmla="*/ 218472 h 336550"/>
                <a:gd name="connsiteX167" fmla="*/ 282675 w 338138"/>
                <a:gd name="connsiteY167" fmla="*/ 216020 h 336550"/>
                <a:gd name="connsiteX168" fmla="*/ 292101 w 338138"/>
                <a:gd name="connsiteY168" fmla="*/ 168941 h 336550"/>
                <a:gd name="connsiteX169" fmla="*/ 256382 w 338138"/>
                <a:gd name="connsiteY169" fmla="*/ 81719 h 336550"/>
                <a:gd name="connsiteX170" fmla="*/ 169070 w 338138"/>
                <a:gd name="connsiteY170" fmla="*/ 46038 h 336550"/>
                <a:gd name="connsiteX171" fmla="*/ 46038 w 338138"/>
                <a:gd name="connsiteY171" fmla="*/ 168941 h 336550"/>
                <a:gd name="connsiteX172" fmla="*/ 55464 w 338138"/>
                <a:gd name="connsiteY172" fmla="*/ 216020 h 336550"/>
                <a:gd name="connsiteX173" fmla="*/ 57540 w 338138"/>
                <a:gd name="connsiteY173" fmla="*/ 219191 h 336550"/>
                <a:gd name="connsiteX174" fmla="*/ 50268 w 338138"/>
                <a:gd name="connsiteY174" fmla="*/ 224772 h 336550"/>
                <a:gd name="connsiteX175" fmla="*/ 51589 w 338138"/>
                <a:gd name="connsiteY175" fmla="*/ 233923 h 336550"/>
                <a:gd name="connsiteX176" fmla="*/ 55554 w 338138"/>
                <a:gd name="connsiteY176" fmla="*/ 235231 h 336550"/>
                <a:gd name="connsiteX177" fmla="*/ 60840 w 338138"/>
                <a:gd name="connsiteY177" fmla="*/ 233923 h 336550"/>
                <a:gd name="connsiteX178" fmla="*/ 65067 w 338138"/>
                <a:gd name="connsiteY178" fmla="*/ 230681 h 336550"/>
                <a:gd name="connsiteX179" fmla="*/ 81757 w 338138"/>
                <a:gd name="connsiteY179" fmla="*/ 256162 h 336550"/>
                <a:gd name="connsiteX180" fmla="*/ 169070 w 338138"/>
                <a:gd name="connsiteY180" fmla="*/ 291843 h 336550"/>
                <a:gd name="connsiteX181" fmla="*/ 256382 w 338138"/>
                <a:gd name="connsiteY181" fmla="*/ 256162 h 336550"/>
                <a:gd name="connsiteX182" fmla="*/ 273597 w 338138"/>
                <a:gd name="connsiteY182" fmla="*/ 229881 h 336550"/>
                <a:gd name="connsiteX183" fmla="*/ 278885 w 338138"/>
                <a:gd name="connsiteY183" fmla="*/ 233923 h 336550"/>
                <a:gd name="connsiteX184" fmla="*/ 286625 w 338138"/>
                <a:gd name="connsiteY184" fmla="*/ 233923 h 336550"/>
                <a:gd name="connsiteX185" fmla="*/ 265228 w 338138"/>
                <a:gd name="connsiteY185" fmla="*/ 265457 h 336550"/>
                <a:gd name="connsiteX186" fmla="*/ 168935 w 338138"/>
                <a:gd name="connsiteY186" fmla="*/ 306388 h 336550"/>
                <a:gd name="connsiteX187" fmla="*/ 72641 w 338138"/>
                <a:gd name="connsiteY187" fmla="*/ 265457 h 336550"/>
                <a:gd name="connsiteX188" fmla="*/ 31750 w 338138"/>
                <a:gd name="connsiteY188" fmla="*/ 169069 h 336550"/>
                <a:gd name="connsiteX189" fmla="*/ 168935 w 338138"/>
                <a:gd name="connsiteY189" fmla="*/ 31750 h 336550"/>
                <a:gd name="connsiteX190" fmla="*/ 169070 w 338138"/>
                <a:gd name="connsiteY190" fmla="*/ 14288 h 336550"/>
                <a:gd name="connsiteX191" fmla="*/ 14288 w 338138"/>
                <a:gd name="connsiteY191" fmla="*/ 168275 h 336550"/>
                <a:gd name="connsiteX192" fmla="*/ 169070 w 338138"/>
                <a:gd name="connsiteY192" fmla="*/ 322263 h 336550"/>
                <a:gd name="connsiteX193" fmla="*/ 278872 w 338138"/>
                <a:gd name="connsiteY193" fmla="*/ 277515 h 336550"/>
                <a:gd name="connsiteX194" fmla="*/ 323851 w 338138"/>
                <a:gd name="connsiteY194" fmla="*/ 168275 h 336550"/>
                <a:gd name="connsiteX195" fmla="*/ 278872 w 338138"/>
                <a:gd name="connsiteY195" fmla="*/ 59036 h 336550"/>
                <a:gd name="connsiteX196" fmla="*/ 169070 w 338138"/>
                <a:gd name="connsiteY196" fmla="*/ 14288 h 336550"/>
                <a:gd name="connsiteX197" fmla="*/ 169069 w 338138"/>
                <a:gd name="connsiteY197" fmla="*/ 0 h 336550"/>
                <a:gd name="connsiteX198" fmla="*/ 289267 w 338138"/>
                <a:gd name="connsiteY198" fmla="*/ 48642 h 336550"/>
                <a:gd name="connsiteX199" fmla="*/ 338138 w 338138"/>
                <a:gd name="connsiteY199" fmla="*/ 168275 h 336550"/>
                <a:gd name="connsiteX200" fmla="*/ 289267 w 338138"/>
                <a:gd name="connsiteY200" fmla="*/ 286594 h 336550"/>
                <a:gd name="connsiteX201" fmla="*/ 169069 w 338138"/>
                <a:gd name="connsiteY201" fmla="*/ 336550 h 336550"/>
                <a:gd name="connsiteX202" fmla="*/ 0 w 338138"/>
                <a:gd name="connsiteY202" fmla="*/ 168275 h 336550"/>
                <a:gd name="connsiteX203" fmla="*/ 169069 w 338138"/>
                <a:gd name="connsiteY203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</a:cxnLst>
              <a:rect l="l" t="t" r="r" b="b"/>
              <a:pathLst>
                <a:path w="338138" h="336550">
                  <a:moveTo>
                    <a:pt x="163513" y="246178"/>
                  </a:moveTo>
                  <a:lnTo>
                    <a:pt x="170657" y="249239"/>
                  </a:lnTo>
                  <a:lnTo>
                    <a:pt x="177801" y="246178"/>
                  </a:lnTo>
                  <a:lnTo>
                    <a:pt x="177801" y="270465"/>
                  </a:lnTo>
                  <a:cubicBezTo>
                    <a:pt x="177801" y="274411"/>
                    <a:pt x="177801" y="274411"/>
                    <a:pt x="177801" y="274411"/>
                  </a:cubicBezTo>
                  <a:cubicBezTo>
                    <a:pt x="177801" y="278357"/>
                    <a:pt x="173904" y="280988"/>
                    <a:pt x="170008" y="280988"/>
                  </a:cubicBezTo>
                  <a:cubicBezTo>
                    <a:pt x="167410" y="280988"/>
                    <a:pt x="163513" y="278357"/>
                    <a:pt x="163513" y="274411"/>
                  </a:cubicBezTo>
                  <a:cubicBezTo>
                    <a:pt x="163513" y="258627"/>
                    <a:pt x="163513" y="250735"/>
                    <a:pt x="163513" y="246789"/>
                  </a:cubicBezTo>
                  <a:close/>
                  <a:moveTo>
                    <a:pt x="288544" y="231096"/>
                  </a:moveTo>
                  <a:lnTo>
                    <a:pt x="288136" y="233923"/>
                  </a:lnTo>
                  <a:lnTo>
                    <a:pt x="286625" y="233923"/>
                  </a:lnTo>
                  <a:close/>
                  <a:moveTo>
                    <a:pt x="171450" y="215900"/>
                  </a:moveTo>
                  <a:cubicBezTo>
                    <a:pt x="166189" y="215900"/>
                    <a:pt x="161925" y="220164"/>
                    <a:pt x="161925" y="225425"/>
                  </a:cubicBezTo>
                  <a:cubicBezTo>
                    <a:pt x="161925" y="230686"/>
                    <a:pt x="166189" y="234950"/>
                    <a:pt x="171450" y="234950"/>
                  </a:cubicBezTo>
                  <a:cubicBezTo>
                    <a:pt x="176711" y="234950"/>
                    <a:pt x="180975" y="230686"/>
                    <a:pt x="180975" y="225425"/>
                  </a:cubicBezTo>
                  <a:cubicBezTo>
                    <a:pt x="180975" y="220164"/>
                    <a:pt x="176711" y="215900"/>
                    <a:pt x="171450" y="215900"/>
                  </a:cubicBezTo>
                  <a:close/>
                  <a:moveTo>
                    <a:pt x="163513" y="204674"/>
                  </a:moveTo>
                  <a:lnTo>
                    <a:pt x="163513" y="208056"/>
                  </a:lnTo>
                  <a:cubicBezTo>
                    <a:pt x="163513" y="211978"/>
                    <a:pt x="167410" y="215900"/>
                    <a:pt x="170008" y="215900"/>
                  </a:cubicBezTo>
                  <a:cubicBezTo>
                    <a:pt x="173904" y="215900"/>
                    <a:pt x="177801" y="211978"/>
                    <a:pt x="177801" y="208056"/>
                  </a:cubicBezTo>
                  <a:lnTo>
                    <a:pt x="177801" y="204674"/>
                  </a:lnTo>
                  <a:lnTo>
                    <a:pt x="186934" y="208587"/>
                  </a:lnTo>
                  <a:cubicBezTo>
                    <a:pt x="191100" y="212897"/>
                    <a:pt x="193676" y="218850"/>
                    <a:pt x="193676" y="225426"/>
                  </a:cubicBezTo>
                  <a:cubicBezTo>
                    <a:pt x="193676" y="232002"/>
                    <a:pt x="191100" y="237955"/>
                    <a:pt x="186934" y="242265"/>
                  </a:cubicBezTo>
                  <a:lnTo>
                    <a:pt x="177801" y="246178"/>
                  </a:lnTo>
                  <a:lnTo>
                    <a:pt x="177801" y="242842"/>
                  </a:lnTo>
                  <a:cubicBezTo>
                    <a:pt x="177801" y="238896"/>
                    <a:pt x="173904" y="234950"/>
                    <a:pt x="170008" y="234950"/>
                  </a:cubicBezTo>
                  <a:cubicBezTo>
                    <a:pt x="167410" y="234950"/>
                    <a:pt x="163513" y="238896"/>
                    <a:pt x="163513" y="242842"/>
                  </a:cubicBezTo>
                  <a:lnTo>
                    <a:pt x="163513" y="246178"/>
                  </a:lnTo>
                  <a:lnTo>
                    <a:pt x="154380" y="242265"/>
                  </a:lnTo>
                  <a:cubicBezTo>
                    <a:pt x="150214" y="237955"/>
                    <a:pt x="147638" y="232002"/>
                    <a:pt x="147638" y="225426"/>
                  </a:cubicBezTo>
                  <a:cubicBezTo>
                    <a:pt x="147638" y="218850"/>
                    <a:pt x="150214" y="212897"/>
                    <a:pt x="154380" y="208587"/>
                  </a:cubicBezTo>
                  <a:close/>
                  <a:moveTo>
                    <a:pt x="169202" y="182936"/>
                  </a:moveTo>
                  <a:lnTo>
                    <a:pt x="177801" y="184824"/>
                  </a:lnTo>
                  <a:lnTo>
                    <a:pt x="177801" y="195963"/>
                  </a:lnTo>
                  <a:lnTo>
                    <a:pt x="177801" y="204674"/>
                  </a:lnTo>
                  <a:lnTo>
                    <a:pt x="170657" y="201613"/>
                  </a:lnTo>
                  <a:lnTo>
                    <a:pt x="163513" y="204674"/>
                  </a:lnTo>
                  <a:lnTo>
                    <a:pt x="163513" y="184210"/>
                  </a:lnTo>
                  <a:close/>
                  <a:moveTo>
                    <a:pt x="177801" y="171713"/>
                  </a:moveTo>
                  <a:lnTo>
                    <a:pt x="235276" y="184080"/>
                  </a:lnTo>
                  <a:lnTo>
                    <a:pt x="281069" y="218472"/>
                  </a:lnTo>
                  <a:lnTo>
                    <a:pt x="273597" y="229881"/>
                  </a:lnTo>
                  <a:lnTo>
                    <a:pt x="229495" y="196173"/>
                  </a:lnTo>
                  <a:lnTo>
                    <a:pt x="177801" y="184824"/>
                  </a:lnTo>
                  <a:close/>
                  <a:moveTo>
                    <a:pt x="163513" y="171090"/>
                  </a:moveTo>
                  <a:lnTo>
                    <a:pt x="163513" y="184210"/>
                  </a:lnTo>
                  <a:lnTo>
                    <a:pt x="110065" y="196173"/>
                  </a:lnTo>
                  <a:lnTo>
                    <a:pt x="65067" y="230681"/>
                  </a:lnTo>
                  <a:lnTo>
                    <a:pt x="57540" y="219191"/>
                  </a:lnTo>
                  <a:lnTo>
                    <a:pt x="103293" y="184080"/>
                  </a:lnTo>
                  <a:close/>
                  <a:moveTo>
                    <a:pt x="256382" y="166688"/>
                  </a:moveTo>
                  <a:cubicBezTo>
                    <a:pt x="272257" y="166688"/>
                    <a:pt x="272257" y="166688"/>
                    <a:pt x="272257" y="166688"/>
                  </a:cubicBezTo>
                  <a:cubicBezTo>
                    <a:pt x="274903" y="166688"/>
                    <a:pt x="276226" y="167958"/>
                    <a:pt x="276226" y="170498"/>
                  </a:cubicBezTo>
                  <a:cubicBezTo>
                    <a:pt x="276226" y="171768"/>
                    <a:pt x="274903" y="173038"/>
                    <a:pt x="272257" y="173038"/>
                  </a:cubicBezTo>
                  <a:lnTo>
                    <a:pt x="256382" y="173038"/>
                  </a:lnTo>
                  <a:cubicBezTo>
                    <a:pt x="253736" y="173038"/>
                    <a:pt x="252413" y="171768"/>
                    <a:pt x="252413" y="170498"/>
                  </a:cubicBezTo>
                  <a:cubicBezTo>
                    <a:pt x="252413" y="167958"/>
                    <a:pt x="253736" y="166688"/>
                    <a:pt x="256382" y="166688"/>
                  </a:cubicBezTo>
                  <a:close/>
                  <a:moveTo>
                    <a:pt x="67469" y="166688"/>
                  </a:moveTo>
                  <a:cubicBezTo>
                    <a:pt x="83344" y="166688"/>
                    <a:pt x="83344" y="166688"/>
                    <a:pt x="83344" y="166688"/>
                  </a:cubicBezTo>
                  <a:cubicBezTo>
                    <a:pt x="84667" y="166688"/>
                    <a:pt x="87313" y="168011"/>
                    <a:pt x="87313" y="170657"/>
                  </a:cubicBezTo>
                  <a:cubicBezTo>
                    <a:pt x="87313" y="171980"/>
                    <a:pt x="84667" y="174626"/>
                    <a:pt x="83344" y="174626"/>
                  </a:cubicBezTo>
                  <a:cubicBezTo>
                    <a:pt x="67469" y="174626"/>
                    <a:pt x="67469" y="174626"/>
                    <a:pt x="67469" y="174626"/>
                  </a:cubicBezTo>
                  <a:cubicBezTo>
                    <a:pt x="64823" y="174626"/>
                    <a:pt x="63500" y="171980"/>
                    <a:pt x="63500" y="170657"/>
                  </a:cubicBezTo>
                  <a:cubicBezTo>
                    <a:pt x="63500" y="168011"/>
                    <a:pt x="64823" y="166688"/>
                    <a:pt x="67469" y="166688"/>
                  </a:cubicBezTo>
                  <a:close/>
                  <a:moveTo>
                    <a:pt x="267759" y="139700"/>
                  </a:moveTo>
                  <a:cubicBezTo>
                    <a:pt x="269082" y="139700"/>
                    <a:pt x="271728" y="141111"/>
                    <a:pt x="271728" y="142522"/>
                  </a:cubicBezTo>
                  <a:cubicBezTo>
                    <a:pt x="273051" y="143933"/>
                    <a:pt x="271728" y="146755"/>
                    <a:pt x="269082" y="146755"/>
                  </a:cubicBezTo>
                  <a:cubicBezTo>
                    <a:pt x="253207" y="150989"/>
                    <a:pt x="253207" y="150989"/>
                    <a:pt x="253207" y="150989"/>
                  </a:cubicBezTo>
                  <a:cubicBezTo>
                    <a:pt x="253207" y="152400"/>
                    <a:pt x="253207" y="152400"/>
                    <a:pt x="253207" y="152400"/>
                  </a:cubicBezTo>
                  <a:cubicBezTo>
                    <a:pt x="251884" y="152400"/>
                    <a:pt x="249238" y="150989"/>
                    <a:pt x="249238" y="149578"/>
                  </a:cubicBezTo>
                  <a:cubicBezTo>
                    <a:pt x="249238" y="146755"/>
                    <a:pt x="250561" y="145344"/>
                    <a:pt x="251884" y="143933"/>
                  </a:cubicBezTo>
                  <a:cubicBezTo>
                    <a:pt x="267759" y="139700"/>
                    <a:pt x="267759" y="139700"/>
                    <a:pt x="267759" y="139700"/>
                  </a:cubicBezTo>
                  <a:close/>
                  <a:moveTo>
                    <a:pt x="71967" y="139700"/>
                  </a:moveTo>
                  <a:cubicBezTo>
                    <a:pt x="87842" y="143933"/>
                    <a:pt x="87842" y="143933"/>
                    <a:pt x="87842" y="143933"/>
                  </a:cubicBezTo>
                  <a:cubicBezTo>
                    <a:pt x="89165" y="145344"/>
                    <a:pt x="90488" y="146755"/>
                    <a:pt x="90488" y="149578"/>
                  </a:cubicBezTo>
                  <a:cubicBezTo>
                    <a:pt x="90488" y="150989"/>
                    <a:pt x="87842" y="152400"/>
                    <a:pt x="86519" y="152400"/>
                  </a:cubicBezTo>
                  <a:cubicBezTo>
                    <a:pt x="86519" y="152400"/>
                    <a:pt x="86519" y="152400"/>
                    <a:pt x="86519" y="150989"/>
                  </a:cubicBezTo>
                  <a:cubicBezTo>
                    <a:pt x="70644" y="146755"/>
                    <a:pt x="70644" y="146755"/>
                    <a:pt x="70644" y="146755"/>
                  </a:cubicBezTo>
                  <a:cubicBezTo>
                    <a:pt x="67998" y="146755"/>
                    <a:pt x="66675" y="143933"/>
                    <a:pt x="67998" y="142522"/>
                  </a:cubicBezTo>
                  <a:cubicBezTo>
                    <a:pt x="67998" y="141111"/>
                    <a:pt x="70644" y="139700"/>
                    <a:pt x="71967" y="139700"/>
                  </a:cubicBezTo>
                  <a:close/>
                  <a:moveTo>
                    <a:pt x="257923" y="115623"/>
                  </a:moveTo>
                  <a:cubicBezTo>
                    <a:pt x="259324" y="114300"/>
                    <a:pt x="260725" y="114300"/>
                    <a:pt x="262125" y="116946"/>
                  </a:cubicBezTo>
                  <a:cubicBezTo>
                    <a:pt x="263526" y="118269"/>
                    <a:pt x="262125" y="120914"/>
                    <a:pt x="260725" y="120914"/>
                  </a:cubicBezTo>
                  <a:cubicBezTo>
                    <a:pt x="246717" y="128852"/>
                    <a:pt x="246717" y="128852"/>
                    <a:pt x="246717" y="128852"/>
                  </a:cubicBezTo>
                  <a:cubicBezTo>
                    <a:pt x="245316" y="130175"/>
                    <a:pt x="245316" y="130175"/>
                    <a:pt x="243915" y="130175"/>
                  </a:cubicBezTo>
                  <a:cubicBezTo>
                    <a:pt x="242515" y="130175"/>
                    <a:pt x="241114" y="128852"/>
                    <a:pt x="241114" y="127529"/>
                  </a:cubicBezTo>
                  <a:cubicBezTo>
                    <a:pt x="239713" y="126206"/>
                    <a:pt x="241114" y="124883"/>
                    <a:pt x="242515" y="123560"/>
                  </a:cubicBezTo>
                  <a:cubicBezTo>
                    <a:pt x="257923" y="115623"/>
                    <a:pt x="257923" y="115623"/>
                    <a:pt x="257923" y="115623"/>
                  </a:cubicBezTo>
                  <a:close/>
                  <a:moveTo>
                    <a:pt x="83204" y="115623"/>
                  </a:moveTo>
                  <a:cubicBezTo>
                    <a:pt x="97211" y="123560"/>
                    <a:pt x="97211" y="123560"/>
                    <a:pt x="97211" y="123560"/>
                  </a:cubicBezTo>
                  <a:cubicBezTo>
                    <a:pt x="98612" y="124883"/>
                    <a:pt x="100013" y="126206"/>
                    <a:pt x="98612" y="127529"/>
                  </a:cubicBezTo>
                  <a:cubicBezTo>
                    <a:pt x="98612" y="128852"/>
                    <a:pt x="97211" y="130175"/>
                    <a:pt x="95811" y="130175"/>
                  </a:cubicBezTo>
                  <a:cubicBezTo>
                    <a:pt x="94410" y="130175"/>
                    <a:pt x="94410" y="130175"/>
                    <a:pt x="93009" y="128852"/>
                  </a:cubicBezTo>
                  <a:cubicBezTo>
                    <a:pt x="79001" y="120914"/>
                    <a:pt x="79001" y="120914"/>
                    <a:pt x="79001" y="120914"/>
                  </a:cubicBezTo>
                  <a:cubicBezTo>
                    <a:pt x="77601" y="120914"/>
                    <a:pt x="76200" y="118269"/>
                    <a:pt x="77601" y="116946"/>
                  </a:cubicBezTo>
                  <a:cubicBezTo>
                    <a:pt x="79001" y="114300"/>
                    <a:pt x="80402" y="114300"/>
                    <a:pt x="83204" y="115623"/>
                  </a:cubicBezTo>
                  <a:close/>
                  <a:moveTo>
                    <a:pt x="170008" y="104775"/>
                  </a:moveTo>
                  <a:cubicBezTo>
                    <a:pt x="173904" y="104775"/>
                    <a:pt x="177801" y="107390"/>
                    <a:pt x="177801" y="111312"/>
                  </a:cubicBezTo>
                  <a:cubicBezTo>
                    <a:pt x="177801" y="135498"/>
                    <a:pt x="177801" y="153637"/>
                    <a:pt x="177801" y="167242"/>
                  </a:cubicBezTo>
                  <a:lnTo>
                    <a:pt x="177801" y="171713"/>
                  </a:lnTo>
                  <a:lnTo>
                    <a:pt x="169202" y="169863"/>
                  </a:lnTo>
                  <a:lnTo>
                    <a:pt x="163513" y="171090"/>
                  </a:lnTo>
                  <a:lnTo>
                    <a:pt x="163513" y="152126"/>
                  </a:lnTo>
                  <a:cubicBezTo>
                    <a:pt x="163513" y="111312"/>
                    <a:pt x="163513" y="111312"/>
                    <a:pt x="163513" y="111312"/>
                  </a:cubicBezTo>
                  <a:cubicBezTo>
                    <a:pt x="163513" y="107390"/>
                    <a:pt x="167410" y="104775"/>
                    <a:pt x="170008" y="104775"/>
                  </a:cubicBezTo>
                  <a:close/>
                  <a:moveTo>
                    <a:pt x="240620" y="95024"/>
                  </a:moveTo>
                  <a:cubicBezTo>
                    <a:pt x="241981" y="93663"/>
                    <a:pt x="243342" y="93663"/>
                    <a:pt x="244702" y="95024"/>
                  </a:cubicBezTo>
                  <a:cubicBezTo>
                    <a:pt x="246063" y="96384"/>
                    <a:pt x="246063" y="99106"/>
                    <a:pt x="244702" y="100466"/>
                  </a:cubicBezTo>
                  <a:cubicBezTo>
                    <a:pt x="233817" y="111352"/>
                    <a:pt x="233817" y="111352"/>
                    <a:pt x="233817" y="111352"/>
                  </a:cubicBezTo>
                  <a:cubicBezTo>
                    <a:pt x="232456" y="112713"/>
                    <a:pt x="232456" y="112713"/>
                    <a:pt x="231095" y="112713"/>
                  </a:cubicBezTo>
                  <a:cubicBezTo>
                    <a:pt x="229735" y="112713"/>
                    <a:pt x="229735" y="112713"/>
                    <a:pt x="228374" y="111352"/>
                  </a:cubicBezTo>
                  <a:cubicBezTo>
                    <a:pt x="227013" y="109991"/>
                    <a:pt x="227013" y="108631"/>
                    <a:pt x="228374" y="107270"/>
                  </a:cubicBezTo>
                  <a:cubicBezTo>
                    <a:pt x="240620" y="95024"/>
                    <a:pt x="240620" y="95024"/>
                    <a:pt x="240620" y="95024"/>
                  </a:cubicBezTo>
                  <a:close/>
                  <a:moveTo>
                    <a:pt x="95024" y="95024"/>
                  </a:moveTo>
                  <a:cubicBezTo>
                    <a:pt x="96384" y="93663"/>
                    <a:pt x="97745" y="93663"/>
                    <a:pt x="100466" y="95024"/>
                  </a:cubicBezTo>
                  <a:cubicBezTo>
                    <a:pt x="111352" y="107270"/>
                    <a:pt x="111352" y="107270"/>
                    <a:pt x="111352" y="107270"/>
                  </a:cubicBezTo>
                  <a:cubicBezTo>
                    <a:pt x="112713" y="108631"/>
                    <a:pt x="112713" y="109991"/>
                    <a:pt x="111352" y="111352"/>
                  </a:cubicBezTo>
                  <a:cubicBezTo>
                    <a:pt x="111352" y="112713"/>
                    <a:pt x="109991" y="112713"/>
                    <a:pt x="108631" y="112713"/>
                  </a:cubicBezTo>
                  <a:cubicBezTo>
                    <a:pt x="108631" y="112713"/>
                    <a:pt x="107270" y="112713"/>
                    <a:pt x="105909" y="111352"/>
                  </a:cubicBezTo>
                  <a:cubicBezTo>
                    <a:pt x="95024" y="100466"/>
                    <a:pt x="95024" y="100466"/>
                    <a:pt x="95024" y="100466"/>
                  </a:cubicBezTo>
                  <a:cubicBezTo>
                    <a:pt x="93663" y="99106"/>
                    <a:pt x="93663" y="96384"/>
                    <a:pt x="95024" y="95024"/>
                  </a:cubicBezTo>
                  <a:close/>
                  <a:moveTo>
                    <a:pt x="222740" y="77788"/>
                  </a:moveTo>
                  <a:cubicBezTo>
                    <a:pt x="224083" y="79078"/>
                    <a:pt x="225426" y="81657"/>
                    <a:pt x="224083" y="82947"/>
                  </a:cubicBezTo>
                  <a:cubicBezTo>
                    <a:pt x="216023" y="97136"/>
                    <a:pt x="216023" y="97136"/>
                    <a:pt x="216023" y="97136"/>
                  </a:cubicBezTo>
                  <a:cubicBezTo>
                    <a:pt x="214680" y="97136"/>
                    <a:pt x="213336" y="98426"/>
                    <a:pt x="211993" y="98426"/>
                  </a:cubicBezTo>
                  <a:cubicBezTo>
                    <a:pt x="211993" y="98426"/>
                    <a:pt x="210650" y="98426"/>
                    <a:pt x="210650" y="98426"/>
                  </a:cubicBezTo>
                  <a:cubicBezTo>
                    <a:pt x="209306" y="97136"/>
                    <a:pt x="207963" y="94556"/>
                    <a:pt x="209306" y="93266"/>
                  </a:cubicBezTo>
                  <a:cubicBezTo>
                    <a:pt x="217366" y="79078"/>
                    <a:pt x="217366" y="79078"/>
                    <a:pt x="217366" y="79078"/>
                  </a:cubicBezTo>
                  <a:cubicBezTo>
                    <a:pt x="218710" y="77788"/>
                    <a:pt x="221396" y="77788"/>
                    <a:pt x="222740" y="77788"/>
                  </a:cubicBezTo>
                  <a:close/>
                  <a:moveTo>
                    <a:pt x="117079" y="77507"/>
                  </a:moveTo>
                  <a:cubicBezTo>
                    <a:pt x="119460" y="76200"/>
                    <a:pt x="120651" y="77507"/>
                    <a:pt x="121841" y="78815"/>
                  </a:cubicBezTo>
                  <a:cubicBezTo>
                    <a:pt x="128985" y="93195"/>
                    <a:pt x="128985" y="93195"/>
                    <a:pt x="128985" y="93195"/>
                  </a:cubicBezTo>
                  <a:cubicBezTo>
                    <a:pt x="130176" y="94503"/>
                    <a:pt x="130176" y="97118"/>
                    <a:pt x="127795" y="97118"/>
                  </a:cubicBezTo>
                  <a:cubicBezTo>
                    <a:pt x="127795" y="98425"/>
                    <a:pt x="126604" y="98425"/>
                    <a:pt x="126604" y="98425"/>
                  </a:cubicBezTo>
                  <a:cubicBezTo>
                    <a:pt x="125413" y="98425"/>
                    <a:pt x="124223" y="97118"/>
                    <a:pt x="124223" y="95810"/>
                  </a:cubicBezTo>
                  <a:cubicBezTo>
                    <a:pt x="115888" y="82737"/>
                    <a:pt x="115888" y="82737"/>
                    <a:pt x="115888" y="82737"/>
                  </a:cubicBezTo>
                  <a:cubicBezTo>
                    <a:pt x="115888" y="81429"/>
                    <a:pt x="115888" y="78815"/>
                    <a:pt x="117079" y="77507"/>
                  </a:cubicBezTo>
                  <a:close/>
                  <a:moveTo>
                    <a:pt x="197380" y="66675"/>
                  </a:moveTo>
                  <a:cubicBezTo>
                    <a:pt x="200202" y="68076"/>
                    <a:pt x="201613" y="69476"/>
                    <a:pt x="200202" y="70877"/>
                  </a:cubicBezTo>
                  <a:cubicBezTo>
                    <a:pt x="195969" y="87686"/>
                    <a:pt x="195969" y="87686"/>
                    <a:pt x="195969" y="87686"/>
                  </a:cubicBezTo>
                  <a:cubicBezTo>
                    <a:pt x="195969" y="90488"/>
                    <a:pt x="194558" y="90488"/>
                    <a:pt x="193146" y="90488"/>
                  </a:cubicBezTo>
                  <a:cubicBezTo>
                    <a:pt x="191735" y="90488"/>
                    <a:pt x="191735" y="90488"/>
                    <a:pt x="191735" y="90488"/>
                  </a:cubicBezTo>
                  <a:cubicBezTo>
                    <a:pt x="190324" y="90488"/>
                    <a:pt x="188913" y="87686"/>
                    <a:pt x="188913" y="86286"/>
                  </a:cubicBezTo>
                  <a:cubicBezTo>
                    <a:pt x="193146" y="69476"/>
                    <a:pt x="193146" y="69476"/>
                    <a:pt x="193146" y="69476"/>
                  </a:cubicBezTo>
                  <a:cubicBezTo>
                    <a:pt x="194558" y="68076"/>
                    <a:pt x="195969" y="66675"/>
                    <a:pt x="197380" y="66675"/>
                  </a:cubicBezTo>
                  <a:close/>
                  <a:moveTo>
                    <a:pt x="142522" y="66675"/>
                  </a:moveTo>
                  <a:cubicBezTo>
                    <a:pt x="143933" y="66675"/>
                    <a:pt x="146755" y="68076"/>
                    <a:pt x="146755" y="69476"/>
                  </a:cubicBezTo>
                  <a:cubicBezTo>
                    <a:pt x="150989" y="86286"/>
                    <a:pt x="150989" y="86286"/>
                    <a:pt x="150989" y="86286"/>
                  </a:cubicBezTo>
                  <a:cubicBezTo>
                    <a:pt x="152400" y="87686"/>
                    <a:pt x="150989" y="90488"/>
                    <a:pt x="148167" y="90488"/>
                  </a:cubicBezTo>
                  <a:cubicBezTo>
                    <a:pt x="146755" y="90488"/>
                    <a:pt x="143933" y="89087"/>
                    <a:pt x="143933" y="87686"/>
                  </a:cubicBezTo>
                  <a:cubicBezTo>
                    <a:pt x="139700" y="70877"/>
                    <a:pt x="139700" y="70877"/>
                    <a:pt x="139700" y="70877"/>
                  </a:cubicBezTo>
                  <a:cubicBezTo>
                    <a:pt x="139700" y="69476"/>
                    <a:pt x="139700" y="68076"/>
                    <a:pt x="142522" y="66675"/>
                  </a:cubicBezTo>
                  <a:close/>
                  <a:moveTo>
                    <a:pt x="170498" y="63500"/>
                  </a:moveTo>
                  <a:cubicBezTo>
                    <a:pt x="171768" y="63500"/>
                    <a:pt x="173038" y="66146"/>
                    <a:pt x="173038" y="67469"/>
                  </a:cubicBezTo>
                  <a:cubicBezTo>
                    <a:pt x="173038" y="83344"/>
                    <a:pt x="173038" y="83344"/>
                    <a:pt x="173038" y="83344"/>
                  </a:cubicBezTo>
                  <a:cubicBezTo>
                    <a:pt x="173038" y="85990"/>
                    <a:pt x="171768" y="87313"/>
                    <a:pt x="170498" y="87313"/>
                  </a:cubicBezTo>
                  <a:cubicBezTo>
                    <a:pt x="167958" y="87313"/>
                    <a:pt x="166688" y="85990"/>
                    <a:pt x="166688" y="83344"/>
                  </a:cubicBezTo>
                  <a:cubicBezTo>
                    <a:pt x="166688" y="67469"/>
                    <a:pt x="166688" y="67469"/>
                    <a:pt x="166688" y="67469"/>
                  </a:cubicBezTo>
                  <a:cubicBezTo>
                    <a:pt x="166688" y="66146"/>
                    <a:pt x="167958" y="63500"/>
                    <a:pt x="170498" y="63500"/>
                  </a:cubicBezTo>
                  <a:close/>
                  <a:moveTo>
                    <a:pt x="168935" y="31750"/>
                  </a:moveTo>
                  <a:cubicBezTo>
                    <a:pt x="205869" y="31750"/>
                    <a:pt x="240165" y="46274"/>
                    <a:pt x="265228" y="72681"/>
                  </a:cubicBezTo>
                  <a:cubicBezTo>
                    <a:pt x="291609" y="97769"/>
                    <a:pt x="304800" y="132098"/>
                    <a:pt x="304800" y="169069"/>
                  </a:cubicBezTo>
                  <a:cubicBezTo>
                    <a:pt x="304800" y="187554"/>
                    <a:pt x="301502" y="205379"/>
                    <a:pt x="294907" y="221719"/>
                  </a:cubicBezTo>
                  <a:lnTo>
                    <a:pt x="288544" y="231096"/>
                  </a:lnTo>
                  <a:lnTo>
                    <a:pt x="289457" y="224772"/>
                  </a:lnTo>
                  <a:lnTo>
                    <a:pt x="281069" y="218472"/>
                  </a:lnTo>
                  <a:lnTo>
                    <a:pt x="282675" y="216020"/>
                  </a:lnTo>
                  <a:cubicBezTo>
                    <a:pt x="288794" y="201318"/>
                    <a:pt x="292101" y="185460"/>
                    <a:pt x="292101" y="168941"/>
                  </a:cubicBezTo>
                  <a:cubicBezTo>
                    <a:pt x="292101" y="135902"/>
                    <a:pt x="278872" y="105507"/>
                    <a:pt x="256382" y="81719"/>
                  </a:cubicBezTo>
                  <a:cubicBezTo>
                    <a:pt x="232570" y="59253"/>
                    <a:pt x="202143" y="46038"/>
                    <a:pt x="169070" y="46038"/>
                  </a:cubicBezTo>
                  <a:cubicBezTo>
                    <a:pt x="101600" y="46038"/>
                    <a:pt x="46038" y="101542"/>
                    <a:pt x="46038" y="168941"/>
                  </a:cubicBezTo>
                  <a:cubicBezTo>
                    <a:pt x="46038" y="185460"/>
                    <a:pt x="49345" y="201318"/>
                    <a:pt x="55464" y="216020"/>
                  </a:cubicBezTo>
                  <a:lnTo>
                    <a:pt x="57540" y="219191"/>
                  </a:lnTo>
                  <a:lnTo>
                    <a:pt x="50268" y="224772"/>
                  </a:lnTo>
                  <a:cubicBezTo>
                    <a:pt x="47625" y="227386"/>
                    <a:pt x="47625" y="231308"/>
                    <a:pt x="51589" y="233923"/>
                  </a:cubicBezTo>
                  <a:cubicBezTo>
                    <a:pt x="52911" y="235231"/>
                    <a:pt x="54232" y="235231"/>
                    <a:pt x="55554" y="235231"/>
                  </a:cubicBezTo>
                  <a:cubicBezTo>
                    <a:pt x="56875" y="235231"/>
                    <a:pt x="59518" y="235231"/>
                    <a:pt x="60840" y="233923"/>
                  </a:cubicBezTo>
                  <a:lnTo>
                    <a:pt x="65067" y="230681"/>
                  </a:lnTo>
                  <a:lnTo>
                    <a:pt x="81757" y="256162"/>
                  </a:lnTo>
                  <a:cubicBezTo>
                    <a:pt x="105569" y="278628"/>
                    <a:pt x="135996" y="291843"/>
                    <a:pt x="169070" y="291843"/>
                  </a:cubicBezTo>
                  <a:cubicBezTo>
                    <a:pt x="202143" y="291843"/>
                    <a:pt x="232570" y="278628"/>
                    <a:pt x="256382" y="256162"/>
                  </a:cubicBezTo>
                  <a:lnTo>
                    <a:pt x="273597" y="229881"/>
                  </a:lnTo>
                  <a:lnTo>
                    <a:pt x="278885" y="233923"/>
                  </a:lnTo>
                  <a:lnTo>
                    <a:pt x="286625" y="233923"/>
                  </a:lnTo>
                  <a:lnTo>
                    <a:pt x="265228" y="265457"/>
                  </a:lnTo>
                  <a:cubicBezTo>
                    <a:pt x="240165" y="291864"/>
                    <a:pt x="205869" y="306388"/>
                    <a:pt x="168935" y="306388"/>
                  </a:cubicBezTo>
                  <a:cubicBezTo>
                    <a:pt x="132000" y="306388"/>
                    <a:pt x="97704" y="291864"/>
                    <a:pt x="72641" y="265457"/>
                  </a:cubicBezTo>
                  <a:cubicBezTo>
                    <a:pt x="46260" y="240369"/>
                    <a:pt x="31750" y="206039"/>
                    <a:pt x="31750" y="169069"/>
                  </a:cubicBezTo>
                  <a:cubicBezTo>
                    <a:pt x="31750" y="93807"/>
                    <a:pt x="93747" y="31750"/>
                    <a:pt x="168935" y="31750"/>
                  </a:cubicBezTo>
                  <a:close/>
                  <a:moveTo>
                    <a:pt x="169070" y="14288"/>
                  </a:moveTo>
                  <a:cubicBezTo>
                    <a:pt x="83080" y="14288"/>
                    <a:pt x="14288" y="82727"/>
                    <a:pt x="14288" y="168275"/>
                  </a:cubicBezTo>
                  <a:cubicBezTo>
                    <a:pt x="14288" y="253824"/>
                    <a:pt x="83080" y="322263"/>
                    <a:pt x="169070" y="322263"/>
                  </a:cubicBezTo>
                  <a:cubicBezTo>
                    <a:pt x="210080" y="322263"/>
                    <a:pt x="249768" y="306470"/>
                    <a:pt x="278872" y="277515"/>
                  </a:cubicBezTo>
                  <a:cubicBezTo>
                    <a:pt x="307976" y="248560"/>
                    <a:pt x="323851" y="209075"/>
                    <a:pt x="323851" y="168275"/>
                  </a:cubicBezTo>
                  <a:cubicBezTo>
                    <a:pt x="323851" y="127475"/>
                    <a:pt x="307976" y="87991"/>
                    <a:pt x="278872" y="59036"/>
                  </a:cubicBezTo>
                  <a:cubicBezTo>
                    <a:pt x="249768" y="30081"/>
                    <a:pt x="210080" y="14288"/>
                    <a:pt x="169070" y="14288"/>
                  </a:cubicBezTo>
                  <a:close/>
                  <a:moveTo>
                    <a:pt x="169069" y="0"/>
                  </a:moveTo>
                  <a:cubicBezTo>
                    <a:pt x="213978" y="0"/>
                    <a:pt x="256245" y="17090"/>
                    <a:pt x="289267" y="48642"/>
                  </a:cubicBezTo>
                  <a:cubicBezTo>
                    <a:pt x="320967" y="81508"/>
                    <a:pt x="338138" y="123577"/>
                    <a:pt x="338138" y="168275"/>
                  </a:cubicBezTo>
                  <a:cubicBezTo>
                    <a:pt x="338138" y="212973"/>
                    <a:pt x="320967" y="255042"/>
                    <a:pt x="289267" y="286594"/>
                  </a:cubicBezTo>
                  <a:cubicBezTo>
                    <a:pt x="256245" y="319460"/>
                    <a:pt x="213978" y="336550"/>
                    <a:pt x="169069" y="336550"/>
                  </a:cubicBezTo>
                  <a:cubicBezTo>
                    <a:pt x="75288" y="336550"/>
                    <a:pt x="0" y="261615"/>
                    <a:pt x="0" y="168275"/>
                  </a:cubicBezTo>
                  <a:cubicBezTo>
                    <a:pt x="0" y="74935"/>
                    <a:pt x="75288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19"/>
            <p:cNvSpPr>
              <a:spLocks noChangeAspect="1"/>
            </p:cNvSpPr>
            <p:nvPr/>
          </p:nvSpPr>
          <p:spPr bwMode="auto">
            <a:xfrm>
              <a:off x="5086751" y="4495375"/>
              <a:ext cx="486784" cy="479784"/>
            </a:xfrm>
            <a:custGeom>
              <a:avLst/>
              <a:gdLst>
                <a:gd name="connsiteX0" fmla="*/ 182761 w 336565"/>
                <a:gd name="connsiteY0" fmla="*/ 133031 h 331725"/>
                <a:gd name="connsiteX1" fmla="*/ 187648 w 336565"/>
                <a:gd name="connsiteY1" fmla="*/ 133031 h 331725"/>
                <a:gd name="connsiteX2" fmla="*/ 225440 w 336565"/>
                <a:gd name="connsiteY2" fmla="*/ 178275 h 331725"/>
                <a:gd name="connsiteX3" fmla="*/ 182435 w 336565"/>
                <a:gd name="connsiteY3" fmla="*/ 222188 h 331725"/>
                <a:gd name="connsiteX4" fmla="*/ 140733 w 336565"/>
                <a:gd name="connsiteY4" fmla="*/ 190251 h 331725"/>
                <a:gd name="connsiteX5" fmla="*/ 143340 w 336565"/>
                <a:gd name="connsiteY5" fmla="*/ 187590 h 331725"/>
                <a:gd name="connsiteX6" fmla="*/ 151159 w 336565"/>
                <a:gd name="connsiteY6" fmla="*/ 194243 h 331725"/>
                <a:gd name="connsiteX7" fmla="*/ 177223 w 336565"/>
                <a:gd name="connsiteY7" fmla="*/ 207550 h 331725"/>
                <a:gd name="connsiteX8" fmla="*/ 178526 w 336565"/>
                <a:gd name="connsiteY8" fmla="*/ 207550 h 331725"/>
                <a:gd name="connsiteX9" fmla="*/ 181132 w 336565"/>
                <a:gd name="connsiteY9" fmla="*/ 207550 h 331725"/>
                <a:gd name="connsiteX10" fmla="*/ 200680 w 336565"/>
                <a:gd name="connsiteY10" fmla="*/ 199566 h 331725"/>
                <a:gd name="connsiteX11" fmla="*/ 207196 w 336565"/>
                <a:gd name="connsiteY11" fmla="*/ 179605 h 331725"/>
                <a:gd name="connsiteX12" fmla="*/ 207196 w 336565"/>
                <a:gd name="connsiteY12" fmla="*/ 176944 h 331725"/>
                <a:gd name="connsiteX13" fmla="*/ 195467 w 336565"/>
                <a:gd name="connsiteY13" fmla="*/ 148999 h 331725"/>
                <a:gd name="connsiteX14" fmla="*/ 183738 w 336565"/>
                <a:gd name="connsiteY14" fmla="*/ 137023 h 331725"/>
                <a:gd name="connsiteX15" fmla="*/ 182761 w 336565"/>
                <a:gd name="connsiteY15" fmla="*/ 133031 h 331725"/>
                <a:gd name="connsiteX16" fmla="*/ 182440 w 336565"/>
                <a:gd name="connsiteY16" fmla="*/ 77725 h 331725"/>
                <a:gd name="connsiteX17" fmla="*/ 281002 w 336565"/>
                <a:gd name="connsiteY17" fmla="*/ 177601 h 331725"/>
                <a:gd name="connsiteX18" fmla="*/ 182440 w 336565"/>
                <a:gd name="connsiteY18" fmla="*/ 276163 h 331725"/>
                <a:gd name="connsiteX19" fmla="*/ 82564 w 336565"/>
                <a:gd name="connsiteY19" fmla="*/ 177601 h 331725"/>
                <a:gd name="connsiteX20" fmla="*/ 90449 w 336565"/>
                <a:gd name="connsiteY20" fmla="*/ 139491 h 331725"/>
                <a:gd name="connsiteX21" fmla="*/ 95706 w 336565"/>
                <a:gd name="connsiteY21" fmla="*/ 138176 h 331725"/>
                <a:gd name="connsiteX22" fmla="*/ 111476 w 336565"/>
                <a:gd name="connsiteY22" fmla="*/ 155260 h 331725"/>
                <a:gd name="connsiteX23" fmla="*/ 112790 w 336565"/>
                <a:gd name="connsiteY23" fmla="*/ 160517 h 331725"/>
                <a:gd name="connsiteX24" fmla="*/ 110161 w 336565"/>
                <a:gd name="connsiteY24" fmla="*/ 177601 h 331725"/>
                <a:gd name="connsiteX25" fmla="*/ 182440 w 336565"/>
                <a:gd name="connsiteY25" fmla="*/ 248566 h 331725"/>
                <a:gd name="connsiteX26" fmla="*/ 253405 w 336565"/>
                <a:gd name="connsiteY26" fmla="*/ 177601 h 331725"/>
                <a:gd name="connsiteX27" fmla="*/ 182440 w 336565"/>
                <a:gd name="connsiteY27" fmla="*/ 105322 h 331725"/>
                <a:gd name="connsiteX28" fmla="*/ 160100 w 336565"/>
                <a:gd name="connsiteY28" fmla="*/ 109265 h 331725"/>
                <a:gd name="connsiteX29" fmla="*/ 154843 w 336565"/>
                <a:gd name="connsiteY29" fmla="*/ 107951 h 331725"/>
                <a:gd name="connsiteX30" fmla="*/ 139073 w 336565"/>
                <a:gd name="connsiteY30" fmla="*/ 92181 h 331725"/>
                <a:gd name="connsiteX31" fmla="*/ 140387 w 336565"/>
                <a:gd name="connsiteY31" fmla="*/ 86924 h 331725"/>
                <a:gd name="connsiteX32" fmla="*/ 182440 w 336565"/>
                <a:gd name="connsiteY32" fmla="*/ 77725 h 331725"/>
                <a:gd name="connsiteX33" fmla="*/ 182442 w 336565"/>
                <a:gd name="connsiteY33" fmla="*/ 22162 h 331725"/>
                <a:gd name="connsiteX34" fmla="*/ 336565 w 336565"/>
                <a:gd name="connsiteY34" fmla="*/ 177602 h 331725"/>
                <a:gd name="connsiteX35" fmla="*/ 182442 w 336565"/>
                <a:gd name="connsiteY35" fmla="*/ 331725 h 331725"/>
                <a:gd name="connsiteX36" fmla="*/ 27002 w 336565"/>
                <a:gd name="connsiteY36" fmla="*/ 177602 h 331725"/>
                <a:gd name="connsiteX37" fmla="*/ 48079 w 336565"/>
                <a:gd name="connsiteY37" fmla="*/ 99882 h 331725"/>
                <a:gd name="connsiteX38" fmla="*/ 54665 w 336565"/>
                <a:gd name="connsiteY38" fmla="*/ 97248 h 331725"/>
                <a:gd name="connsiteX39" fmla="*/ 69155 w 336565"/>
                <a:gd name="connsiteY39" fmla="*/ 113055 h 331725"/>
                <a:gd name="connsiteX40" fmla="*/ 69155 w 336565"/>
                <a:gd name="connsiteY40" fmla="*/ 118324 h 331725"/>
                <a:gd name="connsiteX41" fmla="*/ 54665 w 336565"/>
                <a:gd name="connsiteY41" fmla="*/ 177602 h 331725"/>
                <a:gd name="connsiteX42" fmla="*/ 182442 w 336565"/>
                <a:gd name="connsiteY42" fmla="*/ 304062 h 331725"/>
                <a:gd name="connsiteX43" fmla="*/ 308902 w 336565"/>
                <a:gd name="connsiteY43" fmla="*/ 177602 h 331725"/>
                <a:gd name="connsiteX44" fmla="*/ 182442 w 336565"/>
                <a:gd name="connsiteY44" fmla="*/ 49825 h 331725"/>
                <a:gd name="connsiteX45" fmla="*/ 119212 w 336565"/>
                <a:gd name="connsiteY45" fmla="*/ 66950 h 331725"/>
                <a:gd name="connsiteX46" fmla="*/ 113943 w 336565"/>
                <a:gd name="connsiteY46" fmla="*/ 66950 h 331725"/>
                <a:gd name="connsiteX47" fmla="*/ 98136 w 336565"/>
                <a:gd name="connsiteY47" fmla="*/ 51142 h 331725"/>
                <a:gd name="connsiteX48" fmla="*/ 99453 w 336565"/>
                <a:gd name="connsiteY48" fmla="*/ 47190 h 331725"/>
                <a:gd name="connsiteX49" fmla="*/ 182442 w 336565"/>
                <a:gd name="connsiteY49" fmla="*/ 22162 h 331725"/>
                <a:gd name="connsiteX50" fmla="*/ 30838 w 336565"/>
                <a:gd name="connsiteY50" fmla="*/ 156 h 331725"/>
                <a:gd name="connsiteX51" fmla="*/ 35469 w 336565"/>
                <a:gd name="connsiteY51" fmla="*/ 2291 h 331725"/>
                <a:gd name="connsiteX52" fmla="*/ 56635 w 336565"/>
                <a:gd name="connsiteY52" fmla="*/ 21998 h 331725"/>
                <a:gd name="connsiteX53" fmla="*/ 60604 w 336565"/>
                <a:gd name="connsiteY53" fmla="*/ 35136 h 331725"/>
                <a:gd name="connsiteX54" fmla="*/ 64573 w 336565"/>
                <a:gd name="connsiteY54" fmla="*/ 46960 h 331725"/>
                <a:gd name="connsiteX55" fmla="*/ 182313 w 336565"/>
                <a:gd name="connsiteY55" fmla="*/ 162574 h 331725"/>
                <a:gd name="connsiteX56" fmla="*/ 188927 w 336565"/>
                <a:gd name="connsiteY56" fmla="*/ 178340 h 331725"/>
                <a:gd name="connsiteX57" fmla="*/ 188927 w 336565"/>
                <a:gd name="connsiteY57" fmla="*/ 179654 h 331725"/>
                <a:gd name="connsiteX58" fmla="*/ 180990 w 336565"/>
                <a:gd name="connsiteY58" fmla="*/ 188850 h 331725"/>
                <a:gd name="connsiteX59" fmla="*/ 178344 w 336565"/>
                <a:gd name="connsiteY59" fmla="*/ 187536 h 331725"/>
                <a:gd name="connsiteX60" fmla="*/ 163792 w 336565"/>
                <a:gd name="connsiteY60" fmla="*/ 180967 h 331725"/>
                <a:gd name="connsiteX61" fmla="*/ 47375 w 336565"/>
                <a:gd name="connsiteY61" fmla="*/ 65353 h 331725"/>
                <a:gd name="connsiteX62" fmla="*/ 34146 w 336565"/>
                <a:gd name="connsiteY62" fmla="*/ 60098 h 331725"/>
                <a:gd name="connsiteX63" fmla="*/ 22239 w 336565"/>
                <a:gd name="connsiteY63" fmla="*/ 56157 h 331725"/>
                <a:gd name="connsiteX64" fmla="*/ 2396 w 336565"/>
                <a:gd name="connsiteY64" fmla="*/ 36450 h 331725"/>
                <a:gd name="connsiteX65" fmla="*/ 3719 w 336565"/>
                <a:gd name="connsiteY65" fmla="*/ 27253 h 331725"/>
                <a:gd name="connsiteX66" fmla="*/ 12979 w 336565"/>
                <a:gd name="connsiteY66" fmla="*/ 24626 h 331725"/>
                <a:gd name="connsiteX67" fmla="*/ 23562 w 336565"/>
                <a:gd name="connsiteY67" fmla="*/ 12802 h 331725"/>
                <a:gd name="connsiteX68" fmla="*/ 26208 w 336565"/>
                <a:gd name="connsiteY68" fmla="*/ 4919 h 331725"/>
                <a:gd name="connsiteX69" fmla="*/ 30838 w 336565"/>
                <a:gd name="connsiteY69" fmla="*/ 156 h 331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</a:cxnLst>
              <a:rect l="l" t="t" r="r" b="b"/>
              <a:pathLst>
                <a:path w="336565" h="331725">
                  <a:moveTo>
                    <a:pt x="182761" y="133031"/>
                  </a:moveTo>
                  <a:cubicBezTo>
                    <a:pt x="184064" y="132698"/>
                    <a:pt x="186345" y="133031"/>
                    <a:pt x="187648" y="133031"/>
                  </a:cubicBezTo>
                  <a:cubicBezTo>
                    <a:pt x="208499" y="135692"/>
                    <a:pt x="225440" y="154322"/>
                    <a:pt x="225440" y="178275"/>
                  </a:cubicBezTo>
                  <a:cubicBezTo>
                    <a:pt x="225440" y="202227"/>
                    <a:pt x="205892" y="222188"/>
                    <a:pt x="182435" y="222188"/>
                  </a:cubicBezTo>
                  <a:cubicBezTo>
                    <a:pt x="162888" y="222188"/>
                    <a:pt x="145946" y="208881"/>
                    <a:pt x="140733" y="190251"/>
                  </a:cubicBezTo>
                  <a:cubicBezTo>
                    <a:pt x="139430" y="187590"/>
                    <a:pt x="138127" y="180936"/>
                    <a:pt x="143340" y="187590"/>
                  </a:cubicBezTo>
                  <a:cubicBezTo>
                    <a:pt x="143340" y="187590"/>
                    <a:pt x="143340" y="187590"/>
                    <a:pt x="151159" y="194243"/>
                  </a:cubicBezTo>
                  <a:cubicBezTo>
                    <a:pt x="157675" y="200897"/>
                    <a:pt x="168100" y="206220"/>
                    <a:pt x="177223" y="207550"/>
                  </a:cubicBezTo>
                  <a:cubicBezTo>
                    <a:pt x="177223" y="207550"/>
                    <a:pt x="177223" y="207550"/>
                    <a:pt x="178526" y="207550"/>
                  </a:cubicBezTo>
                  <a:cubicBezTo>
                    <a:pt x="179829" y="207550"/>
                    <a:pt x="181132" y="207550"/>
                    <a:pt x="181132" y="207550"/>
                  </a:cubicBezTo>
                  <a:cubicBezTo>
                    <a:pt x="188951" y="207550"/>
                    <a:pt x="195467" y="204889"/>
                    <a:pt x="200680" y="199566"/>
                  </a:cubicBezTo>
                  <a:cubicBezTo>
                    <a:pt x="205892" y="194243"/>
                    <a:pt x="208499" y="186259"/>
                    <a:pt x="207196" y="179605"/>
                  </a:cubicBezTo>
                  <a:cubicBezTo>
                    <a:pt x="207196" y="179605"/>
                    <a:pt x="207196" y="179605"/>
                    <a:pt x="207196" y="176944"/>
                  </a:cubicBezTo>
                  <a:cubicBezTo>
                    <a:pt x="207196" y="167629"/>
                    <a:pt x="201983" y="155653"/>
                    <a:pt x="195467" y="148999"/>
                  </a:cubicBezTo>
                  <a:cubicBezTo>
                    <a:pt x="195467" y="148999"/>
                    <a:pt x="195467" y="148999"/>
                    <a:pt x="183738" y="137023"/>
                  </a:cubicBezTo>
                  <a:cubicBezTo>
                    <a:pt x="181132" y="134362"/>
                    <a:pt x="181458" y="133363"/>
                    <a:pt x="182761" y="133031"/>
                  </a:cubicBezTo>
                  <a:close/>
                  <a:moveTo>
                    <a:pt x="182440" y="77725"/>
                  </a:moveTo>
                  <a:cubicBezTo>
                    <a:pt x="236321" y="77725"/>
                    <a:pt x="281002" y="122406"/>
                    <a:pt x="281002" y="177601"/>
                  </a:cubicBezTo>
                  <a:cubicBezTo>
                    <a:pt x="281002" y="231482"/>
                    <a:pt x="236321" y="276163"/>
                    <a:pt x="182440" y="276163"/>
                  </a:cubicBezTo>
                  <a:cubicBezTo>
                    <a:pt x="127246" y="276163"/>
                    <a:pt x="82564" y="231482"/>
                    <a:pt x="82564" y="177601"/>
                  </a:cubicBezTo>
                  <a:cubicBezTo>
                    <a:pt x="82564" y="163145"/>
                    <a:pt x="85192" y="151318"/>
                    <a:pt x="90449" y="139491"/>
                  </a:cubicBezTo>
                  <a:cubicBezTo>
                    <a:pt x="90449" y="138176"/>
                    <a:pt x="91763" y="135548"/>
                    <a:pt x="95706" y="138176"/>
                  </a:cubicBezTo>
                  <a:cubicBezTo>
                    <a:pt x="95706" y="138176"/>
                    <a:pt x="95706" y="138176"/>
                    <a:pt x="111476" y="155260"/>
                  </a:cubicBezTo>
                  <a:cubicBezTo>
                    <a:pt x="114104" y="157889"/>
                    <a:pt x="112790" y="159203"/>
                    <a:pt x="112790" y="160517"/>
                  </a:cubicBezTo>
                  <a:cubicBezTo>
                    <a:pt x="111476" y="165774"/>
                    <a:pt x="110161" y="171030"/>
                    <a:pt x="110161" y="177601"/>
                  </a:cubicBezTo>
                  <a:cubicBezTo>
                    <a:pt x="110161" y="217026"/>
                    <a:pt x="143015" y="248566"/>
                    <a:pt x="182440" y="248566"/>
                  </a:cubicBezTo>
                  <a:cubicBezTo>
                    <a:pt x="221865" y="248566"/>
                    <a:pt x="253405" y="217026"/>
                    <a:pt x="253405" y="177601"/>
                  </a:cubicBezTo>
                  <a:cubicBezTo>
                    <a:pt x="253405" y="136862"/>
                    <a:pt x="221865" y="105322"/>
                    <a:pt x="182440" y="105322"/>
                  </a:cubicBezTo>
                  <a:cubicBezTo>
                    <a:pt x="174555" y="105322"/>
                    <a:pt x="167984" y="106637"/>
                    <a:pt x="160100" y="109265"/>
                  </a:cubicBezTo>
                  <a:cubicBezTo>
                    <a:pt x="158785" y="109265"/>
                    <a:pt x="156157" y="109265"/>
                    <a:pt x="154843" y="107951"/>
                  </a:cubicBezTo>
                  <a:cubicBezTo>
                    <a:pt x="154843" y="107951"/>
                    <a:pt x="154843" y="107951"/>
                    <a:pt x="139073" y="92181"/>
                  </a:cubicBezTo>
                  <a:cubicBezTo>
                    <a:pt x="136445" y="89552"/>
                    <a:pt x="139073" y="88238"/>
                    <a:pt x="140387" y="86924"/>
                  </a:cubicBezTo>
                  <a:cubicBezTo>
                    <a:pt x="152215" y="81668"/>
                    <a:pt x="166670" y="77725"/>
                    <a:pt x="182440" y="77725"/>
                  </a:cubicBezTo>
                  <a:close/>
                  <a:moveTo>
                    <a:pt x="182442" y="22162"/>
                  </a:moveTo>
                  <a:cubicBezTo>
                    <a:pt x="268066" y="22162"/>
                    <a:pt x="336565" y="91978"/>
                    <a:pt x="336565" y="177602"/>
                  </a:cubicBezTo>
                  <a:cubicBezTo>
                    <a:pt x="336565" y="261909"/>
                    <a:pt x="268066" y="331725"/>
                    <a:pt x="182442" y="331725"/>
                  </a:cubicBezTo>
                  <a:cubicBezTo>
                    <a:pt x="96818" y="331725"/>
                    <a:pt x="27002" y="261909"/>
                    <a:pt x="27002" y="177602"/>
                  </a:cubicBezTo>
                  <a:cubicBezTo>
                    <a:pt x="27002" y="148622"/>
                    <a:pt x="34906" y="122276"/>
                    <a:pt x="48079" y="99882"/>
                  </a:cubicBezTo>
                  <a:cubicBezTo>
                    <a:pt x="49396" y="97248"/>
                    <a:pt x="52030" y="95930"/>
                    <a:pt x="54665" y="97248"/>
                  </a:cubicBezTo>
                  <a:cubicBezTo>
                    <a:pt x="54665" y="97248"/>
                    <a:pt x="54665" y="97248"/>
                    <a:pt x="69155" y="113055"/>
                  </a:cubicBezTo>
                  <a:cubicBezTo>
                    <a:pt x="70472" y="114372"/>
                    <a:pt x="69155" y="117007"/>
                    <a:pt x="69155" y="118324"/>
                  </a:cubicBezTo>
                  <a:cubicBezTo>
                    <a:pt x="59934" y="136766"/>
                    <a:pt x="54665" y="156526"/>
                    <a:pt x="54665" y="177602"/>
                  </a:cubicBezTo>
                  <a:cubicBezTo>
                    <a:pt x="54665" y="247419"/>
                    <a:pt x="111309" y="304062"/>
                    <a:pt x="182442" y="304062"/>
                  </a:cubicBezTo>
                  <a:cubicBezTo>
                    <a:pt x="252259" y="304062"/>
                    <a:pt x="308902" y="247419"/>
                    <a:pt x="308902" y="177602"/>
                  </a:cubicBezTo>
                  <a:cubicBezTo>
                    <a:pt x="308902" y="106469"/>
                    <a:pt x="252259" y="49825"/>
                    <a:pt x="182442" y="49825"/>
                  </a:cubicBezTo>
                  <a:cubicBezTo>
                    <a:pt x="158731" y="49825"/>
                    <a:pt x="137654" y="56411"/>
                    <a:pt x="119212" y="66950"/>
                  </a:cubicBezTo>
                  <a:cubicBezTo>
                    <a:pt x="117895" y="66950"/>
                    <a:pt x="115261" y="68267"/>
                    <a:pt x="113943" y="66950"/>
                  </a:cubicBezTo>
                  <a:cubicBezTo>
                    <a:pt x="113943" y="66950"/>
                    <a:pt x="113943" y="66950"/>
                    <a:pt x="98136" y="51142"/>
                  </a:cubicBezTo>
                  <a:cubicBezTo>
                    <a:pt x="95501" y="48508"/>
                    <a:pt x="98136" y="47190"/>
                    <a:pt x="99453" y="47190"/>
                  </a:cubicBezTo>
                  <a:cubicBezTo>
                    <a:pt x="123164" y="31383"/>
                    <a:pt x="152145" y="22162"/>
                    <a:pt x="182442" y="22162"/>
                  </a:cubicBezTo>
                  <a:close/>
                  <a:moveTo>
                    <a:pt x="30838" y="156"/>
                  </a:moveTo>
                  <a:cubicBezTo>
                    <a:pt x="32492" y="-336"/>
                    <a:pt x="34146" y="321"/>
                    <a:pt x="35469" y="2291"/>
                  </a:cubicBezTo>
                  <a:cubicBezTo>
                    <a:pt x="56635" y="21998"/>
                    <a:pt x="56635" y="21998"/>
                    <a:pt x="56635" y="21998"/>
                  </a:cubicBezTo>
                  <a:cubicBezTo>
                    <a:pt x="59281" y="25940"/>
                    <a:pt x="61927" y="31195"/>
                    <a:pt x="60604" y="35136"/>
                  </a:cubicBezTo>
                  <a:cubicBezTo>
                    <a:pt x="59281" y="37764"/>
                    <a:pt x="61927" y="43019"/>
                    <a:pt x="64573" y="46960"/>
                  </a:cubicBezTo>
                  <a:cubicBezTo>
                    <a:pt x="182313" y="162574"/>
                    <a:pt x="182313" y="162574"/>
                    <a:pt x="182313" y="162574"/>
                  </a:cubicBezTo>
                  <a:cubicBezTo>
                    <a:pt x="184958" y="166516"/>
                    <a:pt x="188927" y="173085"/>
                    <a:pt x="188927" y="178340"/>
                  </a:cubicBezTo>
                  <a:cubicBezTo>
                    <a:pt x="188927" y="179654"/>
                    <a:pt x="188927" y="179654"/>
                    <a:pt x="188927" y="179654"/>
                  </a:cubicBezTo>
                  <a:cubicBezTo>
                    <a:pt x="188927" y="184909"/>
                    <a:pt x="184958" y="188850"/>
                    <a:pt x="180990" y="188850"/>
                  </a:cubicBezTo>
                  <a:lnTo>
                    <a:pt x="178344" y="187536"/>
                  </a:lnTo>
                  <a:cubicBezTo>
                    <a:pt x="174375" y="187536"/>
                    <a:pt x="167760" y="184909"/>
                    <a:pt x="163792" y="180967"/>
                  </a:cubicBezTo>
                  <a:cubicBezTo>
                    <a:pt x="47375" y="65353"/>
                    <a:pt x="47375" y="65353"/>
                    <a:pt x="47375" y="65353"/>
                  </a:cubicBezTo>
                  <a:cubicBezTo>
                    <a:pt x="43406" y="61412"/>
                    <a:pt x="38114" y="60098"/>
                    <a:pt x="34146" y="60098"/>
                  </a:cubicBezTo>
                  <a:cubicBezTo>
                    <a:pt x="31500" y="61412"/>
                    <a:pt x="26208" y="60098"/>
                    <a:pt x="22239" y="56157"/>
                  </a:cubicBezTo>
                  <a:cubicBezTo>
                    <a:pt x="2396" y="36450"/>
                    <a:pt x="2396" y="36450"/>
                    <a:pt x="2396" y="36450"/>
                  </a:cubicBezTo>
                  <a:cubicBezTo>
                    <a:pt x="-1573" y="32509"/>
                    <a:pt x="-250" y="28567"/>
                    <a:pt x="3719" y="27253"/>
                  </a:cubicBezTo>
                  <a:cubicBezTo>
                    <a:pt x="12979" y="24626"/>
                    <a:pt x="12979" y="24626"/>
                    <a:pt x="12979" y="24626"/>
                  </a:cubicBezTo>
                  <a:cubicBezTo>
                    <a:pt x="16948" y="21998"/>
                    <a:pt x="22239" y="18057"/>
                    <a:pt x="23562" y="12802"/>
                  </a:cubicBezTo>
                  <a:cubicBezTo>
                    <a:pt x="26208" y="4919"/>
                    <a:pt x="26208" y="4919"/>
                    <a:pt x="26208" y="4919"/>
                  </a:cubicBezTo>
                  <a:cubicBezTo>
                    <a:pt x="27531" y="2291"/>
                    <a:pt x="29185" y="649"/>
                    <a:pt x="30838" y="1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20"/>
            <p:cNvSpPr>
              <a:spLocks noChangeAspect="1"/>
            </p:cNvSpPr>
            <p:nvPr/>
          </p:nvSpPr>
          <p:spPr bwMode="auto">
            <a:xfrm>
              <a:off x="4623265" y="2964392"/>
              <a:ext cx="482050" cy="479784"/>
            </a:xfrm>
            <a:custGeom>
              <a:avLst/>
              <a:gdLst>
                <a:gd name="connsiteX0" fmla="*/ 169863 w 338139"/>
                <a:gd name="connsiteY0" fmla="*/ 290512 h 336550"/>
                <a:gd name="connsiteX1" fmla="*/ 193676 w 338139"/>
                <a:gd name="connsiteY1" fmla="*/ 313531 h 336550"/>
                <a:gd name="connsiteX2" fmla="*/ 169863 w 338139"/>
                <a:gd name="connsiteY2" fmla="*/ 336550 h 336550"/>
                <a:gd name="connsiteX3" fmla="*/ 146050 w 338139"/>
                <a:gd name="connsiteY3" fmla="*/ 313531 h 336550"/>
                <a:gd name="connsiteX4" fmla="*/ 169863 w 338139"/>
                <a:gd name="connsiteY4" fmla="*/ 290512 h 336550"/>
                <a:gd name="connsiteX5" fmla="*/ 273051 w 338139"/>
                <a:gd name="connsiteY5" fmla="*/ 249237 h 336550"/>
                <a:gd name="connsiteX6" fmla="*/ 296864 w 338139"/>
                <a:gd name="connsiteY6" fmla="*/ 273050 h 336550"/>
                <a:gd name="connsiteX7" fmla="*/ 273051 w 338139"/>
                <a:gd name="connsiteY7" fmla="*/ 296863 h 336550"/>
                <a:gd name="connsiteX8" fmla="*/ 249238 w 338139"/>
                <a:gd name="connsiteY8" fmla="*/ 273050 h 336550"/>
                <a:gd name="connsiteX9" fmla="*/ 273051 w 338139"/>
                <a:gd name="connsiteY9" fmla="*/ 249237 h 336550"/>
                <a:gd name="connsiteX10" fmla="*/ 64295 w 338139"/>
                <a:gd name="connsiteY10" fmla="*/ 249237 h 336550"/>
                <a:gd name="connsiteX11" fmla="*/ 88902 w 338139"/>
                <a:gd name="connsiteY11" fmla="*/ 273050 h 336550"/>
                <a:gd name="connsiteX12" fmla="*/ 64295 w 338139"/>
                <a:gd name="connsiteY12" fmla="*/ 296863 h 336550"/>
                <a:gd name="connsiteX13" fmla="*/ 39688 w 338139"/>
                <a:gd name="connsiteY13" fmla="*/ 273050 h 336550"/>
                <a:gd name="connsiteX14" fmla="*/ 64295 w 338139"/>
                <a:gd name="connsiteY14" fmla="*/ 249237 h 336550"/>
                <a:gd name="connsiteX15" fmla="*/ 314326 w 338139"/>
                <a:gd name="connsiteY15" fmla="*/ 144462 h 336550"/>
                <a:gd name="connsiteX16" fmla="*/ 338139 w 338139"/>
                <a:gd name="connsiteY16" fmla="*/ 168275 h 336550"/>
                <a:gd name="connsiteX17" fmla="*/ 314326 w 338139"/>
                <a:gd name="connsiteY17" fmla="*/ 192088 h 336550"/>
                <a:gd name="connsiteX18" fmla="*/ 290513 w 338139"/>
                <a:gd name="connsiteY18" fmla="*/ 168275 h 336550"/>
                <a:gd name="connsiteX19" fmla="*/ 314326 w 338139"/>
                <a:gd name="connsiteY19" fmla="*/ 144462 h 336550"/>
                <a:gd name="connsiteX20" fmla="*/ 23813 w 338139"/>
                <a:gd name="connsiteY20" fmla="*/ 144462 h 336550"/>
                <a:gd name="connsiteX21" fmla="*/ 47626 w 338139"/>
                <a:gd name="connsiteY21" fmla="*/ 168275 h 336550"/>
                <a:gd name="connsiteX22" fmla="*/ 23813 w 338139"/>
                <a:gd name="connsiteY22" fmla="*/ 192088 h 336550"/>
                <a:gd name="connsiteX23" fmla="*/ 0 w 338139"/>
                <a:gd name="connsiteY23" fmla="*/ 168275 h 336550"/>
                <a:gd name="connsiteX24" fmla="*/ 23813 w 338139"/>
                <a:gd name="connsiteY24" fmla="*/ 144462 h 336550"/>
                <a:gd name="connsiteX25" fmla="*/ 129510 w 338139"/>
                <a:gd name="connsiteY25" fmla="*/ 112712 h 336550"/>
                <a:gd name="connsiteX26" fmla="*/ 169070 w 338139"/>
                <a:gd name="connsiteY26" fmla="*/ 136669 h 336550"/>
                <a:gd name="connsiteX27" fmla="*/ 208629 w 338139"/>
                <a:gd name="connsiteY27" fmla="*/ 112712 h 336550"/>
                <a:gd name="connsiteX28" fmla="*/ 249507 w 338139"/>
                <a:gd name="connsiteY28" fmla="*/ 152640 h 336550"/>
                <a:gd name="connsiteX29" fmla="*/ 240277 w 338139"/>
                <a:gd name="connsiteY29" fmla="*/ 184583 h 336550"/>
                <a:gd name="connsiteX30" fmla="*/ 169070 w 338139"/>
                <a:gd name="connsiteY30" fmla="*/ 244475 h 336550"/>
                <a:gd name="connsiteX31" fmla="*/ 96544 w 338139"/>
                <a:gd name="connsiteY31" fmla="*/ 184583 h 336550"/>
                <a:gd name="connsiteX32" fmla="*/ 87313 w 338139"/>
                <a:gd name="connsiteY32" fmla="*/ 152640 h 336550"/>
                <a:gd name="connsiteX33" fmla="*/ 129510 w 338139"/>
                <a:gd name="connsiteY33" fmla="*/ 112712 h 336550"/>
                <a:gd name="connsiteX34" fmla="*/ 273051 w 338139"/>
                <a:gd name="connsiteY34" fmla="*/ 41275 h 336550"/>
                <a:gd name="connsiteX35" fmla="*/ 296864 w 338139"/>
                <a:gd name="connsiteY35" fmla="*/ 65088 h 336550"/>
                <a:gd name="connsiteX36" fmla="*/ 273051 w 338139"/>
                <a:gd name="connsiteY36" fmla="*/ 88901 h 336550"/>
                <a:gd name="connsiteX37" fmla="*/ 249238 w 338139"/>
                <a:gd name="connsiteY37" fmla="*/ 65088 h 336550"/>
                <a:gd name="connsiteX38" fmla="*/ 273051 w 338139"/>
                <a:gd name="connsiteY38" fmla="*/ 41275 h 336550"/>
                <a:gd name="connsiteX39" fmla="*/ 64295 w 338139"/>
                <a:gd name="connsiteY39" fmla="*/ 41275 h 336550"/>
                <a:gd name="connsiteX40" fmla="*/ 88902 w 338139"/>
                <a:gd name="connsiteY40" fmla="*/ 65088 h 336550"/>
                <a:gd name="connsiteX41" fmla="*/ 64295 w 338139"/>
                <a:gd name="connsiteY41" fmla="*/ 88901 h 336550"/>
                <a:gd name="connsiteX42" fmla="*/ 39688 w 338139"/>
                <a:gd name="connsiteY42" fmla="*/ 65088 h 336550"/>
                <a:gd name="connsiteX43" fmla="*/ 64295 w 338139"/>
                <a:gd name="connsiteY43" fmla="*/ 41275 h 336550"/>
                <a:gd name="connsiteX44" fmla="*/ 169863 w 338139"/>
                <a:gd name="connsiteY44" fmla="*/ 0 h 336550"/>
                <a:gd name="connsiteX45" fmla="*/ 193676 w 338139"/>
                <a:gd name="connsiteY45" fmla="*/ 23813 h 336550"/>
                <a:gd name="connsiteX46" fmla="*/ 169863 w 338139"/>
                <a:gd name="connsiteY46" fmla="*/ 47626 h 336550"/>
                <a:gd name="connsiteX47" fmla="*/ 146050 w 338139"/>
                <a:gd name="connsiteY47" fmla="*/ 23813 h 336550"/>
                <a:gd name="connsiteX48" fmla="*/ 169863 w 338139"/>
                <a:gd name="connsiteY48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38139" h="336550">
                  <a:moveTo>
                    <a:pt x="169863" y="290512"/>
                  </a:moveTo>
                  <a:cubicBezTo>
                    <a:pt x="183015" y="290512"/>
                    <a:pt x="193676" y="300818"/>
                    <a:pt x="193676" y="313531"/>
                  </a:cubicBezTo>
                  <a:cubicBezTo>
                    <a:pt x="193676" y="326244"/>
                    <a:pt x="183015" y="336550"/>
                    <a:pt x="169863" y="336550"/>
                  </a:cubicBezTo>
                  <a:cubicBezTo>
                    <a:pt x="156711" y="336550"/>
                    <a:pt x="146050" y="326244"/>
                    <a:pt x="146050" y="313531"/>
                  </a:cubicBezTo>
                  <a:cubicBezTo>
                    <a:pt x="146050" y="300818"/>
                    <a:pt x="156711" y="290512"/>
                    <a:pt x="169863" y="290512"/>
                  </a:cubicBezTo>
                  <a:close/>
                  <a:moveTo>
                    <a:pt x="273051" y="249237"/>
                  </a:moveTo>
                  <a:cubicBezTo>
                    <a:pt x="286203" y="249237"/>
                    <a:pt x="296864" y="259898"/>
                    <a:pt x="296864" y="273050"/>
                  </a:cubicBezTo>
                  <a:cubicBezTo>
                    <a:pt x="296864" y="286202"/>
                    <a:pt x="286203" y="296863"/>
                    <a:pt x="273051" y="296863"/>
                  </a:cubicBezTo>
                  <a:cubicBezTo>
                    <a:pt x="259899" y="296863"/>
                    <a:pt x="249238" y="286202"/>
                    <a:pt x="249238" y="273050"/>
                  </a:cubicBezTo>
                  <a:cubicBezTo>
                    <a:pt x="249238" y="259898"/>
                    <a:pt x="259899" y="249237"/>
                    <a:pt x="273051" y="249237"/>
                  </a:cubicBezTo>
                  <a:close/>
                  <a:moveTo>
                    <a:pt x="64295" y="249237"/>
                  </a:moveTo>
                  <a:cubicBezTo>
                    <a:pt x="77885" y="249237"/>
                    <a:pt x="88902" y="259898"/>
                    <a:pt x="88902" y="273050"/>
                  </a:cubicBezTo>
                  <a:cubicBezTo>
                    <a:pt x="88902" y="286202"/>
                    <a:pt x="77885" y="296863"/>
                    <a:pt x="64295" y="296863"/>
                  </a:cubicBezTo>
                  <a:cubicBezTo>
                    <a:pt x="50705" y="296863"/>
                    <a:pt x="39688" y="286202"/>
                    <a:pt x="39688" y="273050"/>
                  </a:cubicBezTo>
                  <a:cubicBezTo>
                    <a:pt x="39688" y="259898"/>
                    <a:pt x="50705" y="249237"/>
                    <a:pt x="64295" y="249237"/>
                  </a:cubicBezTo>
                  <a:close/>
                  <a:moveTo>
                    <a:pt x="314326" y="144462"/>
                  </a:moveTo>
                  <a:cubicBezTo>
                    <a:pt x="327478" y="144462"/>
                    <a:pt x="338139" y="155123"/>
                    <a:pt x="338139" y="168275"/>
                  </a:cubicBezTo>
                  <a:cubicBezTo>
                    <a:pt x="338139" y="181427"/>
                    <a:pt x="327478" y="192088"/>
                    <a:pt x="314326" y="192088"/>
                  </a:cubicBezTo>
                  <a:cubicBezTo>
                    <a:pt x="301174" y="192088"/>
                    <a:pt x="290513" y="181427"/>
                    <a:pt x="290513" y="168275"/>
                  </a:cubicBezTo>
                  <a:cubicBezTo>
                    <a:pt x="290513" y="155123"/>
                    <a:pt x="301174" y="144462"/>
                    <a:pt x="314326" y="144462"/>
                  </a:cubicBezTo>
                  <a:close/>
                  <a:moveTo>
                    <a:pt x="23813" y="144462"/>
                  </a:moveTo>
                  <a:cubicBezTo>
                    <a:pt x="36965" y="144462"/>
                    <a:pt x="47626" y="155123"/>
                    <a:pt x="47626" y="168275"/>
                  </a:cubicBezTo>
                  <a:cubicBezTo>
                    <a:pt x="47626" y="181427"/>
                    <a:pt x="36965" y="192088"/>
                    <a:pt x="23813" y="192088"/>
                  </a:cubicBezTo>
                  <a:cubicBezTo>
                    <a:pt x="10661" y="192088"/>
                    <a:pt x="0" y="181427"/>
                    <a:pt x="0" y="168275"/>
                  </a:cubicBezTo>
                  <a:cubicBezTo>
                    <a:pt x="0" y="155123"/>
                    <a:pt x="10661" y="144462"/>
                    <a:pt x="23813" y="144462"/>
                  </a:cubicBezTo>
                  <a:close/>
                  <a:moveTo>
                    <a:pt x="129510" y="112712"/>
                  </a:moveTo>
                  <a:cubicBezTo>
                    <a:pt x="153246" y="112712"/>
                    <a:pt x="166432" y="136669"/>
                    <a:pt x="169070" y="136669"/>
                  </a:cubicBezTo>
                  <a:cubicBezTo>
                    <a:pt x="171707" y="136669"/>
                    <a:pt x="186212" y="112712"/>
                    <a:pt x="208629" y="112712"/>
                  </a:cubicBezTo>
                  <a:cubicBezTo>
                    <a:pt x="231046" y="112712"/>
                    <a:pt x="248189" y="131345"/>
                    <a:pt x="249507" y="152640"/>
                  </a:cubicBezTo>
                  <a:cubicBezTo>
                    <a:pt x="250826" y="165950"/>
                    <a:pt x="246870" y="175266"/>
                    <a:pt x="240277" y="184583"/>
                  </a:cubicBezTo>
                  <a:cubicBezTo>
                    <a:pt x="229728" y="201885"/>
                    <a:pt x="179619" y="244475"/>
                    <a:pt x="169070" y="244475"/>
                  </a:cubicBezTo>
                  <a:cubicBezTo>
                    <a:pt x="158520" y="244475"/>
                    <a:pt x="108412" y="201885"/>
                    <a:pt x="96544" y="184583"/>
                  </a:cubicBezTo>
                  <a:cubicBezTo>
                    <a:pt x="91269" y="175266"/>
                    <a:pt x="87313" y="165950"/>
                    <a:pt x="87313" y="152640"/>
                  </a:cubicBezTo>
                  <a:cubicBezTo>
                    <a:pt x="88632" y="131345"/>
                    <a:pt x="107093" y="112712"/>
                    <a:pt x="129510" y="112712"/>
                  </a:cubicBezTo>
                  <a:close/>
                  <a:moveTo>
                    <a:pt x="273051" y="41275"/>
                  </a:moveTo>
                  <a:cubicBezTo>
                    <a:pt x="286203" y="41275"/>
                    <a:pt x="296864" y="51936"/>
                    <a:pt x="296864" y="65088"/>
                  </a:cubicBezTo>
                  <a:cubicBezTo>
                    <a:pt x="296864" y="78240"/>
                    <a:pt x="286203" y="88901"/>
                    <a:pt x="273051" y="88901"/>
                  </a:cubicBezTo>
                  <a:cubicBezTo>
                    <a:pt x="259899" y="88901"/>
                    <a:pt x="249238" y="78240"/>
                    <a:pt x="249238" y="65088"/>
                  </a:cubicBezTo>
                  <a:cubicBezTo>
                    <a:pt x="249238" y="51936"/>
                    <a:pt x="259899" y="41275"/>
                    <a:pt x="273051" y="41275"/>
                  </a:cubicBezTo>
                  <a:close/>
                  <a:moveTo>
                    <a:pt x="64295" y="41275"/>
                  </a:moveTo>
                  <a:cubicBezTo>
                    <a:pt x="77885" y="41275"/>
                    <a:pt x="88902" y="51936"/>
                    <a:pt x="88902" y="65088"/>
                  </a:cubicBezTo>
                  <a:cubicBezTo>
                    <a:pt x="88902" y="78240"/>
                    <a:pt x="77885" y="88901"/>
                    <a:pt x="64295" y="88901"/>
                  </a:cubicBezTo>
                  <a:cubicBezTo>
                    <a:pt x="50705" y="88901"/>
                    <a:pt x="39688" y="78240"/>
                    <a:pt x="39688" y="65088"/>
                  </a:cubicBezTo>
                  <a:cubicBezTo>
                    <a:pt x="39688" y="51936"/>
                    <a:pt x="50705" y="41275"/>
                    <a:pt x="64295" y="41275"/>
                  </a:cubicBezTo>
                  <a:close/>
                  <a:moveTo>
                    <a:pt x="169863" y="0"/>
                  </a:moveTo>
                  <a:cubicBezTo>
                    <a:pt x="183015" y="0"/>
                    <a:pt x="193676" y="10661"/>
                    <a:pt x="193676" y="23813"/>
                  </a:cubicBezTo>
                  <a:cubicBezTo>
                    <a:pt x="193676" y="36965"/>
                    <a:pt x="183015" y="47626"/>
                    <a:pt x="169863" y="47626"/>
                  </a:cubicBezTo>
                  <a:cubicBezTo>
                    <a:pt x="156711" y="47626"/>
                    <a:pt x="146050" y="36965"/>
                    <a:pt x="146050" y="23813"/>
                  </a:cubicBezTo>
                  <a:cubicBezTo>
                    <a:pt x="146050" y="10661"/>
                    <a:pt x="156711" y="0"/>
                    <a:pt x="16986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21"/>
            <p:cNvSpPr>
              <a:spLocks noChangeAspect="1"/>
            </p:cNvSpPr>
            <p:nvPr/>
          </p:nvSpPr>
          <p:spPr bwMode="auto">
            <a:xfrm>
              <a:off x="7128203" y="2964392"/>
              <a:ext cx="397142" cy="479784"/>
            </a:xfrm>
            <a:custGeom>
              <a:avLst/>
              <a:gdLst>
                <a:gd name="connsiteX0" fmla="*/ 64319 w 274638"/>
                <a:gd name="connsiteY0" fmla="*/ 284162 h 331788"/>
                <a:gd name="connsiteX1" fmla="*/ 53975 w 274638"/>
                <a:gd name="connsiteY1" fmla="*/ 294481 h 331788"/>
                <a:gd name="connsiteX2" fmla="*/ 64319 w 274638"/>
                <a:gd name="connsiteY2" fmla="*/ 304800 h 331788"/>
                <a:gd name="connsiteX3" fmla="*/ 203969 w 274638"/>
                <a:gd name="connsiteY3" fmla="*/ 304800 h 331788"/>
                <a:gd name="connsiteX4" fmla="*/ 214313 w 274638"/>
                <a:gd name="connsiteY4" fmla="*/ 294481 h 331788"/>
                <a:gd name="connsiteX5" fmla="*/ 203969 w 274638"/>
                <a:gd name="connsiteY5" fmla="*/ 284162 h 331788"/>
                <a:gd name="connsiteX6" fmla="*/ 64319 w 274638"/>
                <a:gd name="connsiteY6" fmla="*/ 284162 h 331788"/>
                <a:gd name="connsiteX7" fmla="*/ 34217 w 274638"/>
                <a:gd name="connsiteY7" fmla="*/ 217487 h 331788"/>
                <a:gd name="connsiteX8" fmla="*/ 17463 w 274638"/>
                <a:gd name="connsiteY8" fmla="*/ 238269 h 331788"/>
                <a:gd name="connsiteX9" fmla="*/ 17463 w 274638"/>
                <a:gd name="connsiteY9" fmla="*/ 274637 h 331788"/>
                <a:gd name="connsiteX10" fmla="*/ 27773 w 274638"/>
                <a:gd name="connsiteY10" fmla="*/ 274637 h 331788"/>
                <a:gd name="connsiteX11" fmla="*/ 27773 w 274638"/>
                <a:gd name="connsiteY11" fmla="*/ 259051 h 331788"/>
                <a:gd name="connsiteX12" fmla="*/ 44527 w 274638"/>
                <a:gd name="connsiteY12" fmla="*/ 242166 h 331788"/>
                <a:gd name="connsiteX13" fmla="*/ 228823 w 274638"/>
                <a:gd name="connsiteY13" fmla="*/ 242166 h 331788"/>
                <a:gd name="connsiteX14" fmla="*/ 244288 w 274638"/>
                <a:gd name="connsiteY14" fmla="*/ 259051 h 331788"/>
                <a:gd name="connsiteX15" fmla="*/ 244288 w 274638"/>
                <a:gd name="connsiteY15" fmla="*/ 274637 h 331788"/>
                <a:gd name="connsiteX16" fmla="*/ 250732 w 274638"/>
                <a:gd name="connsiteY16" fmla="*/ 274637 h 331788"/>
                <a:gd name="connsiteX17" fmla="*/ 257176 w 274638"/>
                <a:gd name="connsiteY17" fmla="*/ 255154 h 331788"/>
                <a:gd name="connsiteX18" fmla="*/ 257176 w 274638"/>
                <a:gd name="connsiteY18" fmla="*/ 238269 h 331788"/>
                <a:gd name="connsiteX19" fmla="*/ 240422 w 274638"/>
                <a:gd name="connsiteY19" fmla="*/ 217487 h 331788"/>
                <a:gd name="connsiteX20" fmla="*/ 34217 w 274638"/>
                <a:gd name="connsiteY20" fmla="*/ 217487 h 331788"/>
                <a:gd name="connsiteX21" fmla="*/ 70772 w 274638"/>
                <a:gd name="connsiteY21" fmla="*/ 87312 h 331788"/>
                <a:gd name="connsiteX22" fmla="*/ 211803 w 274638"/>
                <a:gd name="connsiteY22" fmla="*/ 87312 h 331788"/>
                <a:gd name="connsiteX23" fmla="*/ 222250 w 274638"/>
                <a:gd name="connsiteY23" fmla="*/ 97631 h 331788"/>
                <a:gd name="connsiteX24" fmla="*/ 211803 w 274638"/>
                <a:gd name="connsiteY24" fmla="*/ 107950 h 331788"/>
                <a:gd name="connsiteX25" fmla="*/ 70772 w 274638"/>
                <a:gd name="connsiteY25" fmla="*/ 107950 h 331788"/>
                <a:gd name="connsiteX26" fmla="*/ 60325 w 274638"/>
                <a:gd name="connsiteY26" fmla="*/ 97631 h 331788"/>
                <a:gd name="connsiteX27" fmla="*/ 70772 w 274638"/>
                <a:gd name="connsiteY27" fmla="*/ 87312 h 331788"/>
                <a:gd name="connsiteX28" fmla="*/ 44870 w 274638"/>
                <a:gd name="connsiteY28" fmla="*/ 52387 h 331788"/>
                <a:gd name="connsiteX29" fmla="*/ 25400 w 274638"/>
                <a:gd name="connsiteY29" fmla="*/ 71678 h 331788"/>
                <a:gd name="connsiteX30" fmla="*/ 25400 w 274638"/>
                <a:gd name="connsiteY30" fmla="*/ 134696 h 331788"/>
                <a:gd name="connsiteX31" fmla="*/ 44870 w 274638"/>
                <a:gd name="connsiteY31" fmla="*/ 153987 h 331788"/>
                <a:gd name="connsiteX32" fmla="*/ 226593 w 274638"/>
                <a:gd name="connsiteY32" fmla="*/ 153987 h 331788"/>
                <a:gd name="connsiteX33" fmla="*/ 246063 w 274638"/>
                <a:gd name="connsiteY33" fmla="*/ 134696 h 331788"/>
                <a:gd name="connsiteX34" fmla="*/ 246063 w 274638"/>
                <a:gd name="connsiteY34" fmla="*/ 71678 h 331788"/>
                <a:gd name="connsiteX35" fmla="*/ 226593 w 274638"/>
                <a:gd name="connsiteY35" fmla="*/ 52387 h 331788"/>
                <a:gd name="connsiteX36" fmla="*/ 44870 w 274638"/>
                <a:gd name="connsiteY36" fmla="*/ 52387 h 331788"/>
                <a:gd name="connsiteX37" fmla="*/ 54409 w 274638"/>
                <a:gd name="connsiteY37" fmla="*/ 0 h 331788"/>
                <a:gd name="connsiteX38" fmla="*/ 217638 w 274638"/>
                <a:gd name="connsiteY38" fmla="*/ 0 h 331788"/>
                <a:gd name="connsiteX39" fmla="*/ 252615 w 274638"/>
                <a:gd name="connsiteY39" fmla="*/ 12960 h 331788"/>
                <a:gd name="connsiteX40" fmla="*/ 259092 w 274638"/>
                <a:gd name="connsiteY40" fmla="*/ 18144 h 331788"/>
                <a:gd name="connsiteX41" fmla="*/ 274638 w 274638"/>
                <a:gd name="connsiteY41" fmla="*/ 50546 h 331788"/>
                <a:gd name="connsiteX42" fmla="*/ 274638 w 274638"/>
                <a:gd name="connsiteY42" fmla="*/ 269578 h 331788"/>
                <a:gd name="connsiteX43" fmla="*/ 259092 w 274638"/>
                <a:gd name="connsiteY43" fmla="*/ 290315 h 331788"/>
                <a:gd name="connsiteX44" fmla="*/ 244842 w 274638"/>
                <a:gd name="connsiteY44" fmla="*/ 290315 h 331788"/>
                <a:gd name="connsiteX45" fmla="*/ 244842 w 274638"/>
                <a:gd name="connsiteY45" fmla="*/ 312348 h 331788"/>
                <a:gd name="connsiteX46" fmla="*/ 225410 w 274638"/>
                <a:gd name="connsiteY46" fmla="*/ 331788 h 331788"/>
                <a:gd name="connsiteX47" fmla="*/ 47932 w 274638"/>
                <a:gd name="connsiteY47" fmla="*/ 331788 h 331788"/>
                <a:gd name="connsiteX48" fmla="*/ 27205 w 274638"/>
                <a:gd name="connsiteY48" fmla="*/ 312348 h 331788"/>
                <a:gd name="connsiteX49" fmla="*/ 27205 w 274638"/>
                <a:gd name="connsiteY49" fmla="*/ 290315 h 331788"/>
                <a:gd name="connsiteX50" fmla="*/ 14250 w 274638"/>
                <a:gd name="connsiteY50" fmla="*/ 290315 h 331788"/>
                <a:gd name="connsiteX51" fmla="*/ 0 w 274638"/>
                <a:gd name="connsiteY51" fmla="*/ 269578 h 331788"/>
                <a:gd name="connsiteX52" fmla="*/ 0 w 274638"/>
                <a:gd name="connsiteY52" fmla="*/ 50546 h 331788"/>
                <a:gd name="connsiteX53" fmla="*/ 15546 w 274638"/>
                <a:gd name="connsiteY53" fmla="*/ 18144 h 331788"/>
                <a:gd name="connsiteX54" fmla="*/ 19432 w 274638"/>
                <a:gd name="connsiteY54" fmla="*/ 12960 h 331788"/>
                <a:gd name="connsiteX55" fmla="*/ 54409 w 274638"/>
                <a:gd name="connsiteY55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274638" h="331788">
                  <a:moveTo>
                    <a:pt x="64319" y="284162"/>
                  </a:moveTo>
                  <a:cubicBezTo>
                    <a:pt x="59147" y="284162"/>
                    <a:pt x="53975" y="289322"/>
                    <a:pt x="53975" y="294481"/>
                  </a:cubicBezTo>
                  <a:cubicBezTo>
                    <a:pt x="53975" y="299641"/>
                    <a:pt x="59147" y="304800"/>
                    <a:pt x="64319" y="304800"/>
                  </a:cubicBezTo>
                  <a:cubicBezTo>
                    <a:pt x="64319" y="304800"/>
                    <a:pt x="64319" y="304800"/>
                    <a:pt x="203969" y="304800"/>
                  </a:cubicBezTo>
                  <a:cubicBezTo>
                    <a:pt x="209141" y="304800"/>
                    <a:pt x="214313" y="299641"/>
                    <a:pt x="214313" y="294481"/>
                  </a:cubicBezTo>
                  <a:cubicBezTo>
                    <a:pt x="214313" y="289322"/>
                    <a:pt x="209141" y="284162"/>
                    <a:pt x="203969" y="284162"/>
                  </a:cubicBezTo>
                  <a:cubicBezTo>
                    <a:pt x="203969" y="284162"/>
                    <a:pt x="203969" y="284162"/>
                    <a:pt x="64319" y="284162"/>
                  </a:cubicBezTo>
                  <a:close/>
                  <a:moveTo>
                    <a:pt x="34217" y="217487"/>
                  </a:moveTo>
                  <a:cubicBezTo>
                    <a:pt x="25196" y="217487"/>
                    <a:pt x="17463" y="226579"/>
                    <a:pt x="17463" y="238269"/>
                  </a:cubicBezTo>
                  <a:cubicBezTo>
                    <a:pt x="17463" y="238269"/>
                    <a:pt x="17463" y="238269"/>
                    <a:pt x="17463" y="274637"/>
                  </a:cubicBezTo>
                  <a:cubicBezTo>
                    <a:pt x="17463" y="274637"/>
                    <a:pt x="17463" y="274637"/>
                    <a:pt x="27773" y="274637"/>
                  </a:cubicBezTo>
                  <a:cubicBezTo>
                    <a:pt x="27773" y="274637"/>
                    <a:pt x="27773" y="274637"/>
                    <a:pt x="27773" y="259051"/>
                  </a:cubicBezTo>
                  <a:cubicBezTo>
                    <a:pt x="27773" y="249959"/>
                    <a:pt x="35506" y="242166"/>
                    <a:pt x="44527" y="242166"/>
                  </a:cubicBezTo>
                  <a:cubicBezTo>
                    <a:pt x="44527" y="242166"/>
                    <a:pt x="44527" y="242166"/>
                    <a:pt x="228823" y="242166"/>
                  </a:cubicBezTo>
                  <a:cubicBezTo>
                    <a:pt x="237844" y="242166"/>
                    <a:pt x="244288" y="249959"/>
                    <a:pt x="244288" y="259051"/>
                  </a:cubicBezTo>
                  <a:cubicBezTo>
                    <a:pt x="244288" y="259051"/>
                    <a:pt x="244288" y="259051"/>
                    <a:pt x="244288" y="274637"/>
                  </a:cubicBezTo>
                  <a:cubicBezTo>
                    <a:pt x="244288" y="274637"/>
                    <a:pt x="244288" y="274637"/>
                    <a:pt x="250732" y="274637"/>
                  </a:cubicBezTo>
                  <a:cubicBezTo>
                    <a:pt x="254598" y="274637"/>
                    <a:pt x="257176" y="265545"/>
                    <a:pt x="257176" y="255154"/>
                  </a:cubicBezTo>
                  <a:lnTo>
                    <a:pt x="257176" y="238269"/>
                  </a:lnTo>
                  <a:cubicBezTo>
                    <a:pt x="257176" y="226579"/>
                    <a:pt x="249443" y="217487"/>
                    <a:pt x="240422" y="217487"/>
                  </a:cubicBezTo>
                  <a:cubicBezTo>
                    <a:pt x="240422" y="217487"/>
                    <a:pt x="240422" y="217487"/>
                    <a:pt x="34217" y="217487"/>
                  </a:cubicBezTo>
                  <a:close/>
                  <a:moveTo>
                    <a:pt x="70772" y="87312"/>
                  </a:moveTo>
                  <a:cubicBezTo>
                    <a:pt x="70772" y="87312"/>
                    <a:pt x="70772" y="87312"/>
                    <a:pt x="211803" y="87312"/>
                  </a:cubicBezTo>
                  <a:cubicBezTo>
                    <a:pt x="217027" y="87312"/>
                    <a:pt x="222250" y="92471"/>
                    <a:pt x="222250" y="97631"/>
                  </a:cubicBezTo>
                  <a:cubicBezTo>
                    <a:pt x="222250" y="102790"/>
                    <a:pt x="217027" y="107950"/>
                    <a:pt x="211803" y="107950"/>
                  </a:cubicBezTo>
                  <a:cubicBezTo>
                    <a:pt x="211803" y="107950"/>
                    <a:pt x="211803" y="107950"/>
                    <a:pt x="70772" y="107950"/>
                  </a:cubicBezTo>
                  <a:cubicBezTo>
                    <a:pt x="65548" y="107950"/>
                    <a:pt x="60325" y="102790"/>
                    <a:pt x="60325" y="97631"/>
                  </a:cubicBezTo>
                  <a:cubicBezTo>
                    <a:pt x="60325" y="92471"/>
                    <a:pt x="65548" y="87312"/>
                    <a:pt x="70772" y="87312"/>
                  </a:cubicBezTo>
                  <a:close/>
                  <a:moveTo>
                    <a:pt x="44870" y="52387"/>
                  </a:moveTo>
                  <a:cubicBezTo>
                    <a:pt x="34486" y="52387"/>
                    <a:pt x="25400" y="61389"/>
                    <a:pt x="25400" y="71678"/>
                  </a:cubicBezTo>
                  <a:lnTo>
                    <a:pt x="25400" y="134696"/>
                  </a:lnTo>
                  <a:cubicBezTo>
                    <a:pt x="25400" y="144984"/>
                    <a:pt x="34486" y="153987"/>
                    <a:pt x="44870" y="153987"/>
                  </a:cubicBezTo>
                  <a:cubicBezTo>
                    <a:pt x="44870" y="153987"/>
                    <a:pt x="44870" y="153987"/>
                    <a:pt x="226593" y="153987"/>
                  </a:cubicBezTo>
                  <a:cubicBezTo>
                    <a:pt x="236977" y="153987"/>
                    <a:pt x="246063" y="144984"/>
                    <a:pt x="246063" y="134696"/>
                  </a:cubicBezTo>
                  <a:cubicBezTo>
                    <a:pt x="246063" y="134696"/>
                    <a:pt x="246063" y="134696"/>
                    <a:pt x="246063" y="71678"/>
                  </a:cubicBezTo>
                  <a:cubicBezTo>
                    <a:pt x="246063" y="61389"/>
                    <a:pt x="236977" y="52387"/>
                    <a:pt x="226593" y="52387"/>
                  </a:cubicBezTo>
                  <a:cubicBezTo>
                    <a:pt x="226593" y="52387"/>
                    <a:pt x="226593" y="52387"/>
                    <a:pt x="44870" y="52387"/>
                  </a:cubicBezTo>
                  <a:close/>
                  <a:moveTo>
                    <a:pt x="54409" y="0"/>
                  </a:moveTo>
                  <a:cubicBezTo>
                    <a:pt x="54409" y="0"/>
                    <a:pt x="54409" y="0"/>
                    <a:pt x="217638" y="0"/>
                  </a:cubicBezTo>
                  <a:cubicBezTo>
                    <a:pt x="229297" y="0"/>
                    <a:pt x="244842" y="5184"/>
                    <a:pt x="252615" y="12960"/>
                  </a:cubicBezTo>
                  <a:cubicBezTo>
                    <a:pt x="252615" y="12960"/>
                    <a:pt x="252615" y="12960"/>
                    <a:pt x="259092" y="18144"/>
                  </a:cubicBezTo>
                  <a:cubicBezTo>
                    <a:pt x="266865" y="25921"/>
                    <a:pt x="274638" y="40177"/>
                    <a:pt x="274638" y="50546"/>
                  </a:cubicBezTo>
                  <a:cubicBezTo>
                    <a:pt x="274638" y="50546"/>
                    <a:pt x="274638" y="50546"/>
                    <a:pt x="274638" y="269578"/>
                  </a:cubicBezTo>
                  <a:cubicBezTo>
                    <a:pt x="274638" y="281242"/>
                    <a:pt x="268161" y="290315"/>
                    <a:pt x="259092" y="290315"/>
                  </a:cubicBezTo>
                  <a:cubicBezTo>
                    <a:pt x="259092" y="290315"/>
                    <a:pt x="259092" y="290315"/>
                    <a:pt x="244842" y="290315"/>
                  </a:cubicBezTo>
                  <a:cubicBezTo>
                    <a:pt x="244842" y="290315"/>
                    <a:pt x="244842" y="290315"/>
                    <a:pt x="244842" y="312348"/>
                  </a:cubicBezTo>
                  <a:cubicBezTo>
                    <a:pt x="244842" y="322716"/>
                    <a:pt x="235774" y="331788"/>
                    <a:pt x="225410" y="331788"/>
                  </a:cubicBezTo>
                  <a:cubicBezTo>
                    <a:pt x="225410" y="331788"/>
                    <a:pt x="225410" y="331788"/>
                    <a:pt x="47932" y="331788"/>
                  </a:cubicBezTo>
                  <a:cubicBezTo>
                    <a:pt x="36273" y="331788"/>
                    <a:pt x="27205" y="322716"/>
                    <a:pt x="27205" y="312348"/>
                  </a:cubicBezTo>
                  <a:cubicBezTo>
                    <a:pt x="27205" y="312348"/>
                    <a:pt x="27205" y="312348"/>
                    <a:pt x="27205" y="290315"/>
                  </a:cubicBezTo>
                  <a:cubicBezTo>
                    <a:pt x="27205" y="290315"/>
                    <a:pt x="27205" y="290315"/>
                    <a:pt x="14250" y="290315"/>
                  </a:cubicBezTo>
                  <a:cubicBezTo>
                    <a:pt x="6477" y="290315"/>
                    <a:pt x="0" y="281242"/>
                    <a:pt x="0" y="269578"/>
                  </a:cubicBezTo>
                  <a:cubicBezTo>
                    <a:pt x="0" y="269578"/>
                    <a:pt x="0" y="269578"/>
                    <a:pt x="0" y="50546"/>
                  </a:cubicBezTo>
                  <a:cubicBezTo>
                    <a:pt x="0" y="40177"/>
                    <a:pt x="6477" y="24625"/>
                    <a:pt x="15546" y="18144"/>
                  </a:cubicBezTo>
                  <a:cubicBezTo>
                    <a:pt x="15546" y="18144"/>
                    <a:pt x="15546" y="18144"/>
                    <a:pt x="19432" y="12960"/>
                  </a:cubicBezTo>
                  <a:cubicBezTo>
                    <a:pt x="27205" y="6480"/>
                    <a:pt x="42750" y="0"/>
                    <a:pt x="544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22"/>
            <p:cNvSpPr>
              <a:spLocks noChangeAspect="1"/>
            </p:cNvSpPr>
            <p:nvPr/>
          </p:nvSpPr>
          <p:spPr bwMode="auto">
            <a:xfrm>
              <a:off x="6644512" y="4495375"/>
              <a:ext cx="466204" cy="479784"/>
            </a:xfrm>
            <a:custGeom>
              <a:avLst/>
              <a:gdLst>
                <a:gd name="connsiteX0" fmla="*/ 60885 w 327025"/>
                <a:gd name="connsiteY0" fmla="*/ 258763 h 336550"/>
                <a:gd name="connsiteX1" fmla="*/ 140727 w 327025"/>
                <a:gd name="connsiteY1" fmla="*/ 258763 h 336550"/>
                <a:gd name="connsiteX2" fmla="*/ 146050 w 327025"/>
                <a:gd name="connsiteY2" fmla="*/ 264937 h 336550"/>
                <a:gd name="connsiteX3" fmla="*/ 140727 w 327025"/>
                <a:gd name="connsiteY3" fmla="*/ 269876 h 336550"/>
                <a:gd name="connsiteX4" fmla="*/ 60885 w 327025"/>
                <a:gd name="connsiteY4" fmla="*/ 269876 h 336550"/>
                <a:gd name="connsiteX5" fmla="*/ 55562 w 327025"/>
                <a:gd name="connsiteY5" fmla="*/ 264937 h 336550"/>
                <a:gd name="connsiteX6" fmla="*/ 60885 w 327025"/>
                <a:gd name="connsiteY6" fmla="*/ 258763 h 336550"/>
                <a:gd name="connsiteX7" fmla="*/ 203200 w 327025"/>
                <a:gd name="connsiteY7" fmla="*/ 212725 h 336550"/>
                <a:gd name="connsiteX8" fmla="*/ 203200 w 327025"/>
                <a:gd name="connsiteY8" fmla="*/ 325438 h 336550"/>
                <a:gd name="connsiteX9" fmla="*/ 314325 w 327025"/>
                <a:gd name="connsiteY9" fmla="*/ 325438 h 336550"/>
                <a:gd name="connsiteX10" fmla="*/ 314325 w 327025"/>
                <a:gd name="connsiteY10" fmla="*/ 212725 h 336550"/>
                <a:gd name="connsiteX11" fmla="*/ 265113 w 327025"/>
                <a:gd name="connsiteY11" fmla="*/ 212725 h 336550"/>
                <a:gd name="connsiteX12" fmla="*/ 265113 w 327025"/>
                <a:gd name="connsiteY12" fmla="*/ 284163 h 336550"/>
                <a:gd name="connsiteX13" fmla="*/ 288925 w 327025"/>
                <a:gd name="connsiteY13" fmla="*/ 260350 h 336550"/>
                <a:gd name="connsiteX14" fmla="*/ 296863 w 327025"/>
                <a:gd name="connsiteY14" fmla="*/ 268288 h 336550"/>
                <a:gd name="connsiteX15" fmla="*/ 258763 w 327025"/>
                <a:gd name="connsiteY15" fmla="*/ 304801 h 336550"/>
                <a:gd name="connsiteX16" fmla="*/ 220663 w 327025"/>
                <a:gd name="connsiteY16" fmla="*/ 268288 h 336550"/>
                <a:gd name="connsiteX17" fmla="*/ 228600 w 327025"/>
                <a:gd name="connsiteY17" fmla="*/ 260350 h 336550"/>
                <a:gd name="connsiteX18" fmla="*/ 252413 w 327025"/>
                <a:gd name="connsiteY18" fmla="*/ 284163 h 336550"/>
                <a:gd name="connsiteX19" fmla="*/ 252413 w 327025"/>
                <a:gd name="connsiteY19" fmla="*/ 212725 h 336550"/>
                <a:gd name="connsiteX20" fmla="*/ 60893 w 327025"/>
                <a:gd name="connsiteY20" fmla="*/ 212725 h 336550"/>
                <a:gd name="connsiteX21" fmla="*/ 158181 w 327025"/>
                <a:gd name="connsiteY21" fmla="*/ 212725 h 336550"/>
                <a:gd name="connsiteX22" fmla="*/ 163512 w 327025"/>
                <a:gd name="connsiteY22" fmla="*/ 218370 h 336550"/>
                <a:gd name="connsiteX23" fmla="*/ 158181 w 327025"/>
                <a:gd name="connsiteY23" fmla="*/ 225425 h 336550"/>
                <a:gd name="connsiteX24" fmla="*/ 60893 w 327025"/>
                <a:gd name="connsiteY24" fmla="*/ 225425 h 336550"/>
                <a:gd name="connsiteX25" fmla="*/ 55562 w 327025"/>
                <a:gd name="connsiteY25" fmla="*/ 218370 h 336550"/>
                <a:gd name="connsiteX26" fmla="*/ 60893 w 327025"/>
                <a:gd name="connsiteY26" fmla="*/ 212725 h 336550"/>
                <a:gd name="connsiteX27" fmla="*/ 190500 w 327025"/>
                <a:gd name="connsiteY27" fmla="*/ 203200 h 336550"/>
                <a:gd name="connsiteX28" fmla="*/ 327025 w 327025"/>
                <a:gd name="connsiteY28" fmla="*/ 203200 h 336550"/>
                <a:gd name="connsiteX29" fmla="*/ 327025 w 327025"/>
                <a:gd name="connsiteY29" fmla="*/ 336550 h 336550"/>
                <a:gd name="connsiteX30" fmla="*/ 190500 w 327025"/>
                <a:gd name="connsiteY30" fmla="*/ 336550 h 336550"/>
                <a:gd name="connsiteX31" fmla="*/ 60863 w 327025"/>
                <a:gd name="connsiteY31" fmla="*/ 168275 h 336550"/>
                <a:gd name="connsiteX32" fmla="*/ 202661 w 327025"/>
                <a:gd name="connsiteY32" fmla="*/ 168275 h 336550"/>
                <a:gd name="connsiteX33" fmla="*/ 207962 w 327025"/>
                <a:gd name="connsiteY33" fmla="*/ 173919 h 336550"/>
                <a:gd name="connsiteX34" fmla="*/ 202661 w 327025"/>
                <a:gd name="connsiteY34" fmla="*/ 180975 h 336550"/>
                <a:gd name="connsiteX35" fmla="*/ 60863 w 327025"/>
                <a:gd name="connsiteY35" fmla="*/ 180975 h 336550"/>
                <a:gd name="connsiteX36" fmla="*/ 55562 w 327025"/>
                <a:gd name="connsiteY36" fmla="*/ 173919 h 336550"/>
                <a:gd name="connsiteX37" fmla="*/ 60863 w 327025"/>
                <a:gd name="connsiteY37" fmla="*/ 168275 h 336550"/>
                <a:gd name="connsiteX38" fmla="*/ 60863 w 327025"/>
                <a:gd name="connsiteY38" fmla="*/ 123825 h 336550"/>
                <a:gd name="connsiteX39" fmla="*/ 202661 w 327025"/>
                <a:gd name="connsiteY39" fmla="*/ 123825 h 336550"/>
                <a:gd name="connsiteX40" fmla="*/ 207962 w 327025"/>
                <a:gd name="connsiteY40" fmla="*/ 129381 h 336550"/>
                <a:gd name="connsiteX41" fmla="*/ 202661 w 327025"/>
                <a:gd name="connsiteY41" fmla="*/ 134938 h 336550"/>
                <a:gd name="connsiteX42" fmla="*/ 60863 w 327025"/>
                <a:gd name="connsiteY42" fmla="*/ 134938 h 336550"/>
                <a:gd name="connsiteX43" fmla="*/ 55562 w 327025"/>
                <a:gd name="connsiteY43" fmla="*/ 129381 h 336550"/>
                <a:gd name="connsiteX44" fmla="*/ 60863 w 327025"/>
                <a:gd name="connsiteY44" fmla="*/ 123825 h 336550"/>
                <a:gd name="connsiteX45" fmla="*/ 60916 w 327025"/>
                <a:gd name="connsiteY45" fmla="*/ 79375 h 336550"/>
                <a:gd name="connsiteX46" fmla="*/ 118471 w 327025"/>
                <a:gd name="connsiteY46" fmla="*/ 79375 h 336550"/>
                <a:gd name="connsiteX47" fmla="*/ 123825 w 327025"/>
                <a:gd name="connsiteY47" fmla="*/ 84137 h 336550"/>
                <a:gd name="connsiteX48" fmla="*/ 118471 w 327025"/>
                <a:gd name="connsiteY48" fmla="*/ 88900 h 336550"/>
                <a:gd name="connsiteX49" fmla="*/ 60916 w 327025"/>
                <a:gd name="connsiteY49" fmla="*/ 88900 h 336550"/>
                <a:gd name="connsiteX50" fmla="*/ 55562 w 327025"/>
                <a:gd name="connsiteY50" fmla="*/ 84137 h 336550"/>
                <a:gd name="connsiteX51" fmla="*/ 60916 w 327025"/>
                <a:gd name="connsiteY51" fmla="*/ 79375 h 336550"/>
                <a:gd name="connsiteX52" fmla="*/ 185737 w 327025"/>
                <a:gd name="connsiteY52" fmla="*/ 19050 h 336550"/>
                <a:gd name="connsiteX53" fmla="*/ 185737 w 327025"/>
                <a:gd name="connsiteY53" fmla="*/ 79375 h 336550"/>
                <a:gd name="connsiteX54" fmla="*/ 244475 w 327025"/>
                <a:gd name="connsiteY54" fmla="*/ 79375 h 336550"/>
                <a:gd name="connsiteX55" fmla="*/ 0 w 327025"/>
                <a:gd name="connsiteY55" fmla="*/ 0 h 336550"/>
                <a:gd name="connsiteX56" fmla="*/ 182563 w 327025"/>
                <a:gd name="connsiteY56" fmla="*/ 0 h 336550"/>
                <a:gd name="connsiteX57" fmla="*/ 265113 w 327025"/>
                <a:gd name="connsiteY57" fmla="*/ 80962 h 336550"/>
                <a:gd name="connsiteX58" fmla="*/ 265113 w 327025"/>
                <a:gd name="connsiteY58" fmla="*/ 185737 h 336550"/>
                <a:gd name="connsiteX59" fmla="*/ 252413 w 327025"/>
                <a:gd name="connsiteY59" fmla="*/ 185737 h 336550"/>
                <a:gd name="connsiteX60" fmla="*/ 252413 w 327025"/>
                <a:gd name="connsiteY60" fmla="*/ 88900 h 336550"/>
                <a:gd name="connsiteX61" fmla="*/ 174625 w 327025"/>
                <a:gd name="connsiteY61" fmla="*/ 88900 h 336550"/>
                <a:gd name="connsiteX62" fmla="*/ 174625 w 327025"/>
                <a:gd name="connsiteY62" fmla="*/ 11112 h 336550"/>
                <a:gd name="connsiteX63" fmla="*/ 11112 w 327025"/>
                <a:gd name="connsiteY63" fmla="*/ 11112 h 336550"/>
                <a:gd name="connsiteX64" fmla="*/ 11112 w 327025"/>
                <a:gd name="connsiteY64" fmla="*/ 325438 h 336550"/>
                <a:gd name="connsiteX65" fmla="*/ 174625 w 327025"/>
                <a:gd name="connsiteY65" fmla="*/ 325438 h 336550"/>
                <a:gd name="connsiteX66" fmla="*/ 174625 w 327025"/>
                <a:gd name="connsiteY66" fmla="*/ 336550 h 336550"/>
                <a:gd name="connsiteX67" fmla="*/ 0 w 327025"/>
                <a:gd name="connsiteY67" fmla="*/ 33655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27025" h="336550">
                  <a:moveTo>
                    <a:pt x="60885" y="258763"/>
                  </a:moveTo>
                  <a:lnTo>
                    <a:pt x="140727" y="258763"/>
                  </a:lnTo>
                  <a:cubicBezTo>
                    <a:pt x="143388" y="258763"/>
                    <a:pt x="146050" y="261233"/>
                    <a:pt x="146050" y="264937"/>
                  </a:cubicBezTo>
                  <a:cubicBezTo>
                    <a:pt x="146050" y="267407"/>
                    <a:pt x="143388" y="269876"/>
                    <a:pt x="140727" y="269876"/>
                  </a:cubicBezTo>
                  <a:cubicBezTo>
                    <a:pt x="140727" y="269876"/>
                    <a:pt x="140727" y="269876"/>
                    <a:pt x="60885" y="269876"/>
                  </a:cubicBezTo>
                  <a:cubicBezTo>
                    <a:pt x="58223" y="269876"/>
                    <a:pt x="55562" y="267407"/>
                    <a:pt x="55562" y="264937"/>
                  </a:cubicBezTo>
                  <a:cubicBezTo>
                    <a:pt x="55562" y="261233"/>
                    <a:pt x="58223" y="258763"/>
                    <a:pt x="60885" y="258763"/>
                  </a:cubicBezTo>
                  <a:close/>
                  <a:moveTo>
                    <a:pt x="203200" y="212725"/>
                  </a:moveTo>
                  <a:lnTo>
                    <a:pt x="203200" y="325438"/>
                  </a:lnTo>
                  <a:lnTo>
                    <a:pt x="314325" y="325438"/>
                  </a:lnTo>
                  <a:lnTo>
                    <a:pt x="314325" y="212725"/>
                  </a:lnTo>
                  <a:lnTo>
                    <a:pt x="265113" y="212725"/>
                  </a:lnTo>
                  <a:lnTo>
                    <a:pt x="265113" y="284163"/>
                  </a:lnTo>
                  <a:lnTo>
                    <a:pt x="288925" y="260350"/>
                  </a:lnTo>
                  <a:lnTo>
                    <a:pt x="296863" y="268288"/>
                  </a:lnTo>
                  <a:lnTo>
                    <a:pt x="258763" y="304801"/>
                  </a:lnTo>
                  <a:lnTo>
                    <a:pt x="220663" y="268288"/>
                  </a:lnTo>
                  <a:lnTo>
                    <a:pt x="228600" y="260350"/>
                  </a:lnTo>
                  <a:lnTo>
                    <a:pt x="252413" y="284163"/>
                  </a:lnTo>
                  <a:lnTo>
                    <a:pt x="252413" y="212725"/>
                  </a:lnTo>
                  <a:close/>
                  <a:moveTo>
                    <a:pt x="60893" y="212725"/>
                  </a:moveTo>
                  <a:cubicBezTo>
                    <a:pt x="60893" y="212725"/>
                    <a:pt x="60893" y="212725"/>
                    <a:pt x="158181" y="212725"/>
                  </a:cubicBezTo>
                  <a:cubicBezTo>
                    <a:pt x="160846" y="212725"/>
                    <a:pt x="163512" y="215547"/>
                    <a:pt x="163512" y="218370"/>
                  </a:cubicBezTo>
                  <a:cubicBezTo>
                    <a:pt x="163512" y="222603"/>
                    <a:pt x="160846" y="225425"/>
                    <a:pt x="158181" y="225425"/>
                  </a:cubicBezTo>
                  <a:cubicBezTo>
                    <a:pt x="158181" y="225425"/>
                    <a:pt x="158181" y="225425"/>
                    <a:pt x="60893" y="225425"/>
                  </a:cubicBezTo>
                  <a:cubicBezTo>
                    <a:pt x="58227" y="225425"/>
                    <a:pt x="55562" y="222603"/>
                    <a:pt x="55562" y="218370"/>
                  </a:cubicBezTo>
                  <a:cubicBezTo>
                    <a:pt x="55562" y="215547"/>
                    <a:pt x="58227" y="212725"/>
                    <a:pt x="60893" y="212725"/>
                  </a:cubicBezTo>
                  <a:close/>
                  <a:moveTo>
                    <a:pt x="190500" y="203200"/>
                  </a:moveTo>
                  <a:lnTo>
                    <a:pt x="327025" y="203200"/>
                  </a:lnTo>
                  <a:lnTo>
                    <a:pt x="327025" y="336550"/>
                  </a:lnTo>
                  <a:lnTo>
                    <a:pt x="190500" y="336550"/>
                  </a:lnTo>
                  <a:close/>
                  <a:moveTo>
                    <a:pt x="60863" y="168275"/>
                  </a:moveTo>
                  <a:cubicBezTo>
                    <a:pt x="60863" y="168275"/>
                    <a:pt x="60863" y="168275"/>
                    <a:pt x="202661" y="168275"/>
                  </a:cubicBezTo>
                  <a:cubicBezTo>
                    <a:pt x="205312" y="168275"/>
                    <a:pt x="207962" y="171097"/>
                    <a:pt x="207962" y="173919"/>
                  </a:cubicBezTo>
                  <a:cubicBezTo>
                    <a:pt x="207962" y="178153"/>
                    <a:pt x="205312" y="180975"/>
                    <a:pt x="202661" y="180975"/>
                  </a:cubicBezTo>
                  <a:cubicBezTo>
                    <a:pt x="202661" y="180975"/>
                    <a:pt x="202661" y="180975"/>
                    <a:pt x="60863" y="180975"/>
                  </a:cubicBezTo>
                  <a:cubicBezTo>
                    <a:pt x="58212" y="180975"/>
                    <a:pt x="55562" y="178153"/>
                    <a:pt x="55562" y="173919"/>
                  </a:cubicBezTo>
                  <a:cubicBezTo>
                    <a:pt x="55562" y="171097"/>
                    <a:pt x="58212" y="168275"/>
                    <a:pt x="60863" y="168275"/>
                  </a:cubicBezTo>
                  <a:close/>
                  <a:moveTo>
                    <a:pt x="60863" y="123825"/>
                  </a:moveTo>
                  <a:cubicBezTo>
                    <a:pt x="60863" y="123825"/>
                    <a:pt x="60863" y="123825"/>
                    <a:pt x="202661" y="123825"/>
                  </a:cubicBezTo>
                  <a:cubicBezTo>
                    <a:pt x="205312" y="123825"/>
                    <a:pt x="207962" y="126603"/>
                    <a:pt x="207962" y="129381"/>
                  </a:cubicBezTo>
                  <a:cubicBezTo>
                    <a:pt x="207962" y="132160"/>
                    <a:pt x="205312" y="134938"/>
                    <a:pt x="202661" y="134938"/>
                  </a:cubicBezTo>
                  <a:cubicBezTo>
                    <a:pt x="202661" y="134938"/>
                    <a:pt x="202661" y="134938"/>
                    <a:pt x="60863" y="134938"/>
                  </a:cubicBezTo>
                  <a:cubicBezTo>
                    <a:pt x="58212" y="134938"/>
                    <a:pt x="55562" y="132160"/>
                    <a:pt x="55562" y="129381"/>
                  </a:cubicBezTo>
                  <a:cubicBezTo>
                    <a:pt x="55562" y="126603"/>
                    <a:pt x="58212" y="123825"/>
                    <a:pt x="60863" y="123825"/>
                  </a:cubicBezTo>
                  <a:close/>
                  <a:moveTo>
                    <a:pt x="60916" y="79375"/>
                  </a:moveTo>
                  <a:cubicBezTo>
                    <a:pt x="60916" y="79375"/>
                    <a:pt x="60916" y="79375"/>
                    <a:pt x="118471" y="79375"/>
                  </a:cubicBezTo>
                  <a:cubicBezTo>
                    <a:pt x="121148" y="79375"/>
                    <a:pt x="123825" y="81756"/>
                    <a:pt x="123825" y="84137"/>
                  </a:cubicBezTo>
                  <a:cubicBezTo>
                    <a:pt x="123825" y="86519"/>
                    <a:pt x="121148" y="88900"/>
                    <a:pt x="118471" y="88900"/>
                  </a:cubicBezTo>
                  <a:cubicBezTo>
                    <a:pt x="118471" y="88900"/>
                    <a:pt x="118471" y="88900"/>
                    <a:pt x="60916" y="88900"/>
                  </a:cubicBezTo>
                  <a:cubicBezTo>
                    <a:pt x="58239" y="88900"/>
                    <a:pt x="55562" y="86519"/>
                    <a:pt x="55562" y="84137"/>
                  </a:cubicBezTo>
                  <a:cubicBezTo>
                    <a:pt x="55562" y="81756"/>
                    <a:pt x="58239" y="79375"/>
                    <a:pt x="60916" y="79375"/>
                  </a:cubicBezTo>
                  <a:close/>
                  <a:moveTo>
                    <a:pt x="185737" y="19050"/>
                  </a:moveTo>
                  <a:lnTo>
                    <a:pt x="185737" y="79375"/>
                  </a:lnTo>
                  <a:lnTo>
                    <a:pt x="244475" y="79375"/>
                  </a:lnTo>
                  <a:close/>
                  <a:moveTo>
                    <a:pt x="0" y="0"/>
                  </a:moveTo>
                  <a:lnTo>
                    <a:pt x="182563" y="0"/>
                  </a:lnTo>
                  <a:lnTo>
                    <a:pt x="265113" y="80962"/>
                  </a:lnTo>
                  <a:lnTo>
                    <a:pt x="265113" y="185737"/>
                  </a:lnTo>
                  <a:lnTo>
                    <a:pt x="252413" y="185737"/>
                  </a:lnTo>
                  <a:lnTo>
                    <a:pt x="252413" y="88900"/>
                  </a:lnTo>
                  <a:lnTo>
                    <a:pt x="174625" y="88900"/>
                  </a:lnTo>
                  <a:lnTo>
                    <a:pt x="174625" y="11112"/>
                  </a:lnTo>
                  <a:lnTo>
                    <a:pt x="11112" y="11112"/>
                  </a:lnTo>
                  <a:lnTo>
                    <a:pt x="11112" y="325438"/>
                  </a:lnTo>
                  <a:lnTo>
                    <a:pt x="174625" y="325438"/>
                  </a:lnTo>
                  <a:lnTo>
                    <a:pt x="174625" y="3365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2"/>
            </p:custDataLst>
          </p:nvPr>
        </p:nvGrpSpPr>
        <p:grpSpPr>
          <a:xfrm>
            <a:off x="891753" y="3376936"/>
            <a:ext cx="2815313" cy="1039222"/>
            <a:chOff x="891753" y="3376936"/>
            <a:chExt cx="2815313" cy="1039222"/>
          </a:xfrm>
        </p:grpSpPr>
        <p:sp>
          <p:nvSpPr>
            <p:cNvPr id="5" name="Rectangle 23"/>
            <p:cNvSpPr/>
            <p:nvPr/>
          </p:nvSpPr>
          <p:spPr>
            <a:xfrm>
              <a:off x="891753" y="3653935"/>
              <a:ext cx="2815313" cy="76222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t">
              <a:normAutofit/>
            </a:bodyPr>
            <a:lstStyle/>
            <a:p>
              <a:pPr lvl="0" algn="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6" name="TextBox 24"/>
            <p:cNvSpPr txBox="1"/>
            <p:nvPr/>
          </p:nvSpPr>
          <p:spPr>
            <a:xfrm>
              <a:off x="2599070" y="3376936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3"/>
            </p:custDataLst>
          </p:nvPr>
        </p:nvGrpSpPr>
        <p:grpSpPr>
          <a:xfrm>
            <a:off x="891753" y="5099152"/>
            <a:ext cx="2815313" cy="1039222"/>
            <a:chOff x="891753" y="5099152"/>
            <a:chExt cx="2815313" cy="1039222"/>
          </a:xfrm>
        </p:grpSpPr>
        <p:sp>
          <p:nvSpPr>
            <p:cNvPr id="7" name="Rectangle 25"/>
            <p:cNvSpPr/>
            <p:nvPr/>
          </p:nvSpPr>
          <p:spPr>
            <a:xfrm>
              <a:off x="891753" y="5376151"/>
              <a:ext cx="2815313" cy="76222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t">
              <a:normAutofit/>
            </a:bodyPr>
            <a:lstStyle/>
            <a:p>
              <a:pPr lvl="0" algn="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8" name="TextBox 26"/>
            <p:cNvSpPr txBox="1"/>
            <p:nvPr/>
          </p:nvSpPr>
          <p:spPr>
            <a:xfrm>
              <a:off x="2599070" y="5099152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2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4"/>
            </p:custDataLst>
          </p:nvPr>
        </p:nvGrpSpPr>
        <p:grpSpPr>
          <a:xfrm>
            <a:off x="8502867" y="3376936"/>
            <a:ext cx="2815313" cy="1039222"/>
            <a:chOff x="8502867" y="3376936"/>
            <a:chExt cx="2815313" cy="1039222"/>
          </a:xfrm>
        </p:grpSpPr>
        <p:sp>
          <p:nvSpPr>
            <p:cNvPr id="9" name="Rectangle 27"/>
            <p:cNvSpPr/>
            <p:nvPr/>
          </p:nvSpPr>
          <p:spPr>
            <a:xfrm>
              <a:off x="8502867" y="3653935"/>
              <a:ext cx="2815313" cy="76222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t">
              <a:normAutofit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0" name="TextBox 28"/>
            <p:cNvSpPr txBox="1"/>
            <p:nvPr/>
          </p:nvSpPr>
          <p:spPr>
            <a:xfrm>
              <a:off x="8502867" y="3376936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5"/>
            </p:custDataLst>
          </p:nvPr>
        </p:nvGrpSpPr>
        <p:grpSpPr>
          <a:xfrm>
            <a:off x="8502867" y="5099152"/>
            <a:ext cx="2815313" cy="1039222"/>
            <a:chOff x="8502867" y="5099152"/>
            <a:chExt cx="2815313" cy="1039222"/>
          </a:xfrm>
        </p:grpSpPr>
        <p:sp>
          <p:nvSpPr>
            <p:cNvPr id="11" name="Rectangle 29"/>
            <p:cNvSpPr/>
            <p:nvPr/>
          </p:nvSpPr>
          <p:spPr>
            <a:xfrm>
              <a:off x="8502867" y="5376151"/>
              <a:ext cx="2815313" cy="76222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t">
              <a:normAutofit/>
            </a:bodyPr>
            <a:lstStyle/>
            <a:p>
              <a:pPr lvl="0" algn="just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2" name="TextBox 30"/>
            <p:cNvSpPr txBox="1"/>
            <p:nvPr/>
          </p:nvSpPr>
          <p:spPr>
            <a:xfrm>
              <a:off x="8502867" y="5099152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4690594" y="1168511"/>
            <a:ext cx="2815313" cy="1039222"/>
            <a:chOff x="4690594" y="1168511"/>
            <a:chExt cx="2815313" cy="1039222"/>
          </a:xfrm>
        </p:grpSpPr>
        <p:sp>
          <p:nvSpPr>
            <p:cNvPr id="13" name="Rectangle 32"/>
            <p:cNvSpPr/>
            <p:nvPr/>
          </p:nvSpPr>
          <p:spPr>
            <a:xfrm>
              <a:off x="4690594" y="1445510"/>
              <a:ext cx="2815313" cy="76222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5719" tIns="35719" rIns="35719" bIns="35719" anchor="t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4" name="TextBox 33"/>
            <p:cNvSpPr txBox="1"/>
            <p:nvPr/>
          </p:nvSpPr>
          <p:spPr>
            <a:xfrm>
              <a:off x="5544252" y="1168511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千图PPT彼岸天：ID 8661124库_组合 94"/>
          <p:cNvGrpSpPr/>
          <p:nvPr>
            <p:custDataLst>
              <p:tags r:id="rId1"/>
            </p:custDataLst>
          </p:nvPr>
        </p:nvGrpSpPr>
        <p:grpSpPr>
          <a:xfrm>
            <a:off x="1410010" y="4475382"/>
            <a:ext cx="2611177" cy="815608"/>
            <a:chOff x="1317257" y="1824875"/>
            <a:chExt cx="3761195" cy="815608"/>
          </a:xfrm>
        </p:grpSpPr>
        <p:sp>
          <p:nvSpPr>
            <p:cNvPr id="60" name="TextBox 95"/>
            <p:cNvSpPr txBox="1"/>
            <p:nvPr/>
          </p:nvSpPr>
          <p:spPr>
            <a:xfrm>
              <a:off x="1317257" y="2132652"/>
              <a:ext cx="3761195" cy="507831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61" name="Rectangle 96"/>
            <p:cNvSpPr/>
            <p:nvPr/>
          </p:nvSpPr>
          <p:spPr>
            <a:xfrm>
              <a:off x="1317257" y="1824875"/>
              <a:ext cx="3761195" cy="307777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307468" y="1827566"/>
            <a:ext cx="2713719" cy="1012828"/>
            <a:chOff x="1307468" y="1827566"/>
            <a:chExt cx="2713719" cy="1012828"/>
          </a:xfrm>
        </p:grpSpPr>
        <p:grpSp>
          <p:nvGrpSpPr>
            <p:cNvPr id="57" name="Group 92"/>
            <p:cNvGrpSpPr/>
            <p:nvPr/>
          </p:nvGrpSpPr>
          <p:grpSpPr>
            <a:xfrm>
              <a:off x="1410010" y="1827566"/>
              <a:ext cx="2611177" cy="815608"/>
              <a:chOff x="1317257" y="1824875"/>
              <a:chExt cx="3761195" cy="815608"/>
            </a:xfrm>
          </p:grpSpPr>
          <p:sp>
            <p:nvSpPr>
              <p:cNvPr id="64" name="TextBox 99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65" name="Rectangle 100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55" name="Straight Connector 90"/>
            <p:cNvCxnSpPr/>
            <p:nvPr/>
          </p:nvCxnSpPr>
          <p:spPr>
            <a:xfrm>
              <a:off x="1307468" y="284039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千图PPT彼岸天：ID 8661124库_组合 65"/>
          <p:cNvGrpSpPr/>
          <p:nvPr>
            <p:custDataLst>
              <p:tags r:id="rId3"/>
            </p:custDataLst>
          </p:nvPr>
        </p:nvGrpSpPr>
        <p:grpSpPr>
          <a:xfrm>
            <a:off x="1307468" y="3151474"/>
            <a:ext cx="2713719" cy="1027667"/>
            <a:chOff x="1307468" y="3151474"/>
            <a:chExt cx="2713719" cy="1027667"/>
          </a:xfrm>
        </p:grpSpPr>
        <p:grpSp>
          <p:nvGrpSpPr>
            <p:cNvPr id="58" name="Group 93"/>
            <p:cNvGrpSpPr/>
            <p:nvPr/>
          </p:nvGrpSpPr>
          <p:grpSpPr>
            <a:xfrm>
              <a:off x="1410010" y="3151474"/>
              <a:ext cx="2611177" cy="815608"/>
              <a:chOff x="1317257" y="1824875"/>
              <a:chExt cx="3761195" cy="815608"/>
            </a:xfrm>
          </p:grpSpPr>
          <p:sp>
            <p:nvSpPr>
              <p:cNvPr id="62" name="TextBox 97"/>
              <p:cNvSpPr txBox="1"/>
              <p:nvPr/>
            </p:nvSpPr>
            <p:spPr>
              <a:xfrm>
                <a:off x="1317257" y="2132652"/>
                <a:ext cx="3761195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63" name="Rectangle 98"/>
              <p:cNvSpPr/>
              <p:nvPr/>
            </p:nvSpPr>
            <p:spPr>
              <a:xfrm>
                <a:off x="1317257" y="1824875"/>
                <a:ext cx="3761195" cy="307777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  <p:cxnSp>
          <p:nvCxnSpPr>
            <p:cNvPr id="56" name="Straight Connector 91"/>
            <p:cNvCxnSpPr/>
            <p:nvPr/>
          </p:nvCxnSpPr>
          <p:spPr>
            <a:xfrm>
              <a:off x="1307468" y="417914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千图PPT彼岸天：ID 8661124库_组合 2"/>
          <p:cNvGrpSpPr/>
          <p:nvPr>
            <p:custDataLst>
              <p:tags r:id="rId4"/>
            </p:custDataLst>
          </p:nvPr>
        </p:nvGrpSpPr>
        <p:grpSpPr>
          <a:xfrm>
            <a:off x="5523778" y="1214301"/>
            <a:ext cx="5243594" cy="4405449"/>
            <a:chOff x="5523778" y="1214301"/>
            <a:chExt cx="5243594" cy="4405449"/>
          </a:xfrm>
        </p:grpSpPr>
        <p:sp>
          <p:nvSpPr>
            <p:cNvPr id="6" name="Arc 4"/>
            <p:cNvSpPr/>
            <p:nvPr/>
          </p:nvSpPr>
          <p:spPr>
            <a:xfrm>
              <a:off x="5967407" y="1536396"/>
              <a:ext cx="3785207" cy="3785207"/>
            </a:xfrm>
            <a:prstGeom prst="arc">
              <a:avLst>
                <a:gd name="adj1" fmla="val 2081277"/>
                <a:gd name="adj2" fmla="val 10793851"/>
              </a:avLst>
            </a:prstGeom>
            <a:ln w="2540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c 5"/>
            <p:cNvSpPr/>
            <p:nvPr/>
          </p:nvSpPr>
          <p:spPr>
            <a:xfrm>
              <a:off x="6258577" y="1827566"/>
              <a:ext cx="3202868" cy="3202867"/>
            </a:xfrm>
            <a:prstGeom prst="arc">
              <a:avLst>
                <a:gd name="adj1" fmla="val 3922323"/>
                <a:gd name="adj2" fmla="val 10793851"/>
              </a:avLst>
            </a:prstGeom>
            <a:ln w="254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Arc 6"/>
            <p:cNvSpPr/>
            <p:nvPr/>
          </p:nvSpPr>
          <p:spPr>
            <a:xfrm>
              <a:off x="6549747" y="2118736"/>
              <a:ext cx="2620528" cy="2620528"/>
            </a:xfrm>
            <a:prstGeom prst="arc">
              <a:avLst>
                <a:gd name="adj1" fmla="val 5634777"/>
                <a:gd name="adj2" fmla="val 1079385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Arc 7"/>
            <p:cNvSpPr/>
            <p:nvPr/>
          </p:nvSpPr>
          <p:spPr>
            <a:xfrm>
              <a:off x="6840916" y="2409905"/>
              <a:ext cx="2038188" cy="2038188"/>
            </a:xfrm>
            <a:prstGeom prst="arc">
              <a:avLst>
                <a:gd name="adj1" fmla="val 7479685"/>
                <a:gd name="adj2" fmla="val 10793851"/>
              </a:avLst>
            </a:prstGeom>
            <a:ln w="254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7190690" y="2431939"/>
              <a:ext cx="698807" cy="1495255"/>
              <a:chOff x="7190690" y="2431939"/>
              <a:chExt cx="698807" cy="1495255"/>
            </a:xfrm>
          </p:grpSpPr>
          <p:grpSp>
            <p:nvGrpSpPr>
              <p:cNvPr id="45" name="Group 9"/>
              <p:cNvGrpSpPr/>
              <p:nvPr/>
            </p:nvGrpSpPr>
            <p:grpSpPr>
              <a:xfrm>
                <a:off x="7190690" y="2431939"/>
                <a:ext cx="698807" cy="1495255"/>
                <a:chOff x="6656632" y="2132856"/>
                <a:chExt cx="864000" cy="1848721"/>
              </a:xfrm>
            </p:grpSpPr>
            <p:grpSp>
              <p:nvGrpSpPr>
                <p:cNvPr id="47" name="Group 11"/>
                <p:cNvGrpSpPr/>
                <p:nvPr/>
              </p:nvGrpSpPr>
              <p:grpSpPr>
                <a:xfrm>
                  <a:off x="6656632" y="2132856"/>
                  <a:ext cx="864000" cy="1848721"/>
                  <a:chOff x="6656632" y="2132856"/>
                  <a:chExt cx="864000" cy="1848721"/>
                </a:xfrm>
              </p:grpSpPr>
              <p:sp>
                <p:nvSpPr>
                  <p:cNvPr id="49" name="Oval 13"/>
                  <p:cNvSpPr/>
                  <p:nvPr/>
                </p:nvSpPr>
                <p:spPr>
                  <a:xfrm>
                    <a:off x="6710631" y="3838855"/>
                    <a:ext cx="142722" cy="142722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cxnSp>
                <p:nvCxnSpPr>
                  <p:cNvPr id="50" name="Straight Connector 14"/>
                  <p:cNvCxnSpPr/>
                  <p:nvPr/>
                </p:nvCxnSpPr>
                <p:spPr>
                  <a:xfrm flipV="1">
                    <a:off x="7088957" y="2996953"/>
                    <a:ext cx="0" cy="613027"/>
                  </a:xfrm>
                  <a:prstGeom prst="line">
                    <a:avLst/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</p:cxnSp>
              <p:sp>
                <p:nvSpPr>
                  <p:cNvPr id="51" name="Arc 15"/>
                  <p:cNvSpPr/>
                  <p:nvPr/>
                </p:nvSpPr>
                <p:spPr>
                  <a:xfrm>
                    <a:off x="6656632" y="2132856"/>
                    <a:ext cx="864000" cy="864000"/>
                  </a:xfrm>
                  <a:prstGeom prst="arc">
                    <a:avLst>
                      <a:gd name="adj1" fmla="val 2657162"/>
                      <a:gd name="adj2" fmla="val 8176062"/>
                    </a:avLst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  <p:sp>
                <p:nvSpPr>
                  <p:cNvPr id="52" name="Oval 16"/>
                  <p:cNvSpPr/>
                  <p:nvPr/>
                </p:nvSpPr>
                <p:spPr>
                  <a:xfrm>
                    <a:off x="6710632" y="2187164"/>
                    <a:ext cx="756000" cy="756000"/>
                  </a:xfrm>
                  <a:prstGeom prst="ellipse">
                    <a:avLst/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</a:p>
                </p:txBody>
              </p:sp>
            </p:grpSp>
            <p:sp>
              <p:nvSpPr>
                <p:cNvPr id="48" name="TextBox 12"/>
                <p:cNvSpPr txBox="1"/>
                <p:nvPr/>
              </p:nvSpPr>
              <p:spPr>
                <a:xfrm>
                  <a:off x="6832346" y="2350573"/>
                  <a:ext cx="525610" cy="418585"/>
                </a:xfrm>
                <a:prstGeom prst="rect">
                  <a:avLst/>
                </a:prstGeom>
                <a:noFill/>
              </p:spPr>
              <p:txBody>
                <a:bodyPr wrap="none">
                  <a:normAutofit/>
                </a:bodyPr>
                <a:lstStyle/>
                <a:p>
                  <a:pPr algn="ctr"/>
                  <a:r>
                    <a:rPr lang="id-ID" altLang="zh-CN" sz="1600">
                      <a:solidFill>
                        <a:schemeClr val="bg1"/>
                      </a:solidFill>
                    </a:rPr>
                    <a:t>15</a:t>
                  </a:r>
                  <a:endParaRPr lang="id-ID" altLang="zh-CN" sz="1600">
                    <a:solidFill>
                      <a:schemeClr val="bg1"/>
                    </a:solidFill>
                  </a:endParaRPr>
                </a:p>
              </p:txBody>
            </p:sp>
          </p:grpSp>
          <p:cxnSp>
            <p:nvCxnSpPr>
              <p:cNvPr id="46" name="Straight Connector 10"/>
              <p:cNvCxnSpPr/>
              <p:nvPr/>
            </p:nvCxnSpPr>
            <p:spPr>
              <a:xfrm flipH="1">
                <a:off x="7332895" y="3607160"/>
                <a:ext cx="212955" cy="221503"/>
              </a:xfrm>
              <a:prstGeom prst="line">
                <a:avLst/>
              </a:prstGeom>
              <a:noFill/>
              <a:ln w="381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1" name="Group 21"/>
            <p:cNvGrpSpPr/>
            <p:nvPr/>
          </p:nvGrpSpPr>
          <p:grpSpPr>
            <a:xfrm>
              <a:off x="7878987" y="2431939"/>
              <a:ext cx="736866" cy="2042855"/>
              <a:chOff x="7878987" y="2431939"/>
              <a:chExt cx="736866" cy="2042855"/>
            </a:xfrm>
          </p:grpSpPr>
          <p:sp>
            <p:nvSpPr>
              <p:cNvPr id="39" name="Oval 22"/>
              <p:cNvSpPr/>
              <p:nvPr/>
            </p:nvSpPr>
            <p:spPr>
              <a:xfrm>
                <a:off x="7878987" y="4359360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40" name="Straight Connector 23"/>
              <p:cNvCxnSpPr/>
              <p:nvPr/>
            </p:nvCxnSpPr>
            <p:spPr>
              <a:xfrm flipV="1">
                <a:off x="8266712" y="3145185"/>
                <a:ext cx="0" cy="942625"/>
              </a:xfrm>
              <a:prstGeom prst="lin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41" name="Arc 24"/>
              <p:cNvSpPr/>
              <p:nvPr/>
            </p:nvSpPr>
            <p:spPr>
              <a:xfrm>
                <a:off x="7917046" y="2431939"/>
                <a:ext cx="698807" cy="698807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Oval 25"/>
              <p:cNvSpPr/>
              <p:nvPr/>
            </p:nvSpPr>
            <p:spPr>
              <a:xfrm>
                <a:off x="7960721" y="2475864"/>
                <a:ext cx="611456" cy="6114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TextBox 26"/>
              <p:cNvSpPr txBox="1"/>
              <p:nvPr/>
            </p:nvSpPr>
            <p:spPr>
              <a:xfrm>
                <a:off x="8058816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23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44" name="Straight Connector 27"/>
              <p:cNvCxnSpPr/>
              <p:nvPr/>
            </p:nvCxnSpPr>
            <p:spPr>
              <a:xfrm flipH="1">
                <a:off x="7988283" y="4076048"/>
                <a:ext cx="283559" cy="294942"/>
              </a:xfrm>
              <a:prstGeom prst="lin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2" name="Group 28"/>
            <p:cNvGrpSpPr/>
            <p:nvPr/>
          </p:nvGrpSpPr>
          <p:grpSpPr>
            <a:xfrm>
              <a:off x="8456743" y="2431939"/>
              <a:ext cx="885465" cy="2267880"/>
              <a:chOff x="8456743" y="2431939"/>
              <a:chExt cx="885465" cy="2267880"/>
            </a:xfrm>
          </p:grpSpPr>
          <p:sp>
            <p:nvSpPr>
              <p:cNvPr id="33" name="Arc 29"/>
              <p:cNvSpPr/>
              <p:nvPr/>
            </p:nvSpPr>
            <p:spPr>
              <a:xfrm>
                <a:off x="8643401" y="2431939"/>
                <a:ext cx="698807" cy="698807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30"/>
              <p:cNvSpPr/>
              <p:nvPr/>
            </p:nvSpPr>
            <p:spPr>
              <a:xfrm>
                <a:off x="8687076" y="2475864"/>
                <a:ext cx="611456" cy="6114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TextBox 31"/>
              <p:cNvSpPr txBox="1"/>
              <p:nvPr/>
            </p:nvSpPr>
            <p:spPr>
              <a:xfrm>
                <a:off x="8785171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32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Oval 32"/>
              <p:cNvSpPr/>
              <p:nvPr/>
            </p:nvSpPr>
            <p:spPr>
              <a:xfrm>
                <a:off x="8456743" y="4584385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37" name="Straight Connector 33"/>
              <p:cNvCxnSpPr/>
              <p:nvPr/>
            </p:nvCxnSpPr>
            <p:spPr>
              <a:xfrm flipH="1">
                <a:off x="8554464" y="4141144"/>
                <a:ext cx="441950" cy="459692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8" name="Straight Connector 34"/>
              <p:cNvCxnSpPr/>
              <p:nvPr/>
            </p:nvCxnSpPr>
            <p:spPr>
              <a:xfrm flipV="1">
                <a:off x="8990612" y="3169806"/>
                <a:ext cx="0" cy="983817"/>
              </a:xfrm>
              <a:prstGeom prst="line">
                <a:avLst/>
              </a:prstGeom>
              <a:noFill/>
              <a:ln w="381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grpSp>
          <p:nvGrpSpPr>
            <p:cNvPr id="13" name="Group 35"/>
            <p:cNvGrpSpPr/>
            <p:nvPr/>
          </p:nvGrpSpPr>
          <p:grpSpPr>
            <a:xfrm>
              <a:off x="9369757" y="2431939"/>
              <a:ext cx="698807" cy="1896428"/>
              <a:chOff x="9369757" y="2431939"/>
              <a:chExt cx="698807" cy="1896428"/>
            </a:xfrm>
          </p:grpSpPr>
          <p:sp>
            <p:nvSpPr>
              <p:cNvPr id="27" name="Oval 36"/>
              <p:cNvSpPr/>
              <p:nvPr/>
            </p:nvSpPr>
            <p:spPr>
              <a:xfrm>
                <a:off x="9428725" y="4212933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8" name="Straight Connector 37"/>
              <p:cNvCxnSpPr/>
              <p:nvPr/>
            </p:nvCxnSpPr>
            <p:spPr>
              <a:xfrm flipV="1">
                <a:off x="9718899" y="3130824"/>
                <a:ext cx="523" cy="582404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9" name="Arc 38"/>
              <p:cNvSpPr/>
              <p:nvPr/>
            </p:nvSpPr>
            <p:spPr>
              <a:xfrm>
                <a:off x="9369757" y="2431939"/>
                <a:ext cx="698807" cy="69880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Oval 39"/>
              <p:cNvSpPr/>
              <p:nvPr/>
            </p:nvSpPr>
            <p:spPr>
              <a:xfrm>
                <a:off x="9413432" y="2475864"/>
                <a:ext cx="611456" cy="61145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TextBox 40"/>
              <p:cNvSpPr txBox="1"/>
              <p:nvPr/>
            </p:nvSpPr>
            <p:spPr>
              <a:xfrm>
                <a:off x="9511527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45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2" name="Straight Connector 41"/>
              <p:cNvCxnSpPr/>
              <p:nvPr/>
            </p:nvCxnSpPr>
            <p:spPr>
              <a:xfrm flipH="1">
                <a:off x="9511438" y="3701643"/>
                <a:ext cx="211683" cy="511290"/>
              </a:xfrm>
              <a:prstGeom prst="line">
                <a:avLst/>
              </a:prstGeom>
              <a:noFill/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Arc 44"/>
            <p:cNvSpPr/>
            <p:nvPr/>
          </p:nvSpPr>
          <p:spPr>
            <a:xfrm>
              <a:off x="5669011" y="1214301"/>
              <a:ext cx="4399553" cy="4405449"/>
            </a:xfrm>
            <a:prstGeom prst="arc">
              <a:avLst>
                <a:gd name="adj1" fmla="val 1354082"/>
                <a:gd name="adj2" fmla="val 10758414"/>
              </a:avLst>
            </a:prstGeom>
            <a:ln w="2540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5" name="Group 46"/>
            <p:cNvGrpSpPr/>
            <p:nvPr/>
          </p:nvGrpSpPr>
          <p:grpSpPr>
            <a:xfrm>
              <a:off x="10068565" y="2431939"/>
              <a:ext cx="698807" cy="1692992"/>
              <a:chOff x="10068565" y="2431939"/>
              <a:chExt cx="698807" cy="1692992"/>
            </a:xfrm>
          </p:grpSpPr>
          <p:sp>
            <p:nvSpPr>
              <p:cNvPr id="21" name="Oval 47"/>
              <p:cNvSpPr/>
              <p:nvPr/>
            </p:nvSpPr>
            <p:spPr>
              <a:xfrm>
                <a:off x="10089267" y="4009497"/>
                <a:ext cx="115434" cy="115434"/>
              </a:xfrm>
              <a:prstGeom prst="ellips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2" name="Straight Connector 48"/>
              <p:cNvCxnSpPr/>
              <p:nvPr/>
            </p:nvCxnSpPr>
            <p:spPr>
              <a:xfrm flipV="1">
                <a:off x="10417707" y="3130824"/>
                <a:ext cx="523" cy="582404"/>
              </a:xfrm>
              <a:prstGeom prst="lin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3" name="Arc 49"/>
              <p:cNvSpPr/>
              <p:nvPr/>
            </p:nvSpPr>
            <p:spPr>
              <a:xfrm>
                <a:off x="10068565" y="2431939"/>
                <a:ext cx="698807" cy="698808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Oval 50"/>
              <p:cNvSpPr/>
              <p:nvPr/>
            </p:nvSpPr>
            <p:spPr>
              <a:xfrm>
                <a:off x="10112240" y="2475864"/>
                <a:ext cx="611456" cy="611457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TextBox 51"/>
              <p:cNvSpPr txBox="1"/>
              <p:nvPr/>
            </p:nvSpPr>
            <p:spPr>
              <a:xfrm>
                <a:off x="10210335" y="2608030"/>
                <a:ext cx="425116" cy="338554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altLang="zh-CN" sz="1600">
                    <a:solidFill>
                      <a:schemeClr val="bg1"/>
                    </a:solidFill>
                  </a:rPr>
                  <a:t>55</a:t>
                </a:r>
                <a:endParaRPr lang="id-ID" altLang="zh-CN" sz="160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26" name="Straight Connector 52"/>
              <p:cNvCxnSpPr/>
              <p:nvPr/>
            </p:nvCxnSpPr>
            <p:spPr>
              <a:xfrm flipH="1">
                <a:off x="10177860" y="3701643"/>
                <a:ext cx="244070" cy="313362"/>
              </a:xfrm>
              <a:prstGeom prst="line">
                <a:avLst/>
              </a:prstGeom>
              <a:noFill/>
              <a:ln w="38100"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" name="TextBox 17"/>
            <p:cNvSpPr txBox="1"/>
            <p:nvPr/>
          </p:nvSpPr>
          <p:spPr>
            <a:xfrm rot="16200000">
              <a:off x="5324188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dirty="0">
                <a:solidFill>
                  <a:schemeClr val="accent1"/>
                </a:solidFill>
              </a:endParaRPr>
            </a:p>
          </p:txBody>
        </p:sp>
        <p:sp>
          <p:nvSpPr>
            <p:cNvPr id="17" name="TextBox 18"/>
            <p:cNvSpPr txBox="1"/>
            <p:nvPr/>
          </p:nvSpPr>
          <p:spPr>
            <a:xfrm rot="16200000">
              <a:off x="5621723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dirty="0">
                <a:solidFill>
                  <a:schemeClr val="accent2"/>
                </a:solidFill>
              </a:endParaRPr>
            </a:p>
          </p:txBody>
        </p:sp>
        <p:sp>
          <p:nvSpPr>
            <p:cNvPr id="18" name="TextBox 19"/>
            <p:cNvSpPr txBox="1"/>
            <p:nvPr/>
          </p:nvSpPr>
          <p:spPr>
            <a:xfrm rot="16200000">
              <a:off x="5912344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dirty="0">
                <a:solidFill>
                  <a:schemeClr val="accent3"/>
                </a:solidFill>
              </a:endParaRPr>
            </a:p>
          </p:txBody>
        </p:sp>
        <p:sp>
          <p:nvSpPr>
            <p:cNvPr id="19" name="TextBox 20"/>
            <p:cNvSpPr txBox="1"/>
            <p:nvPr/>
          </p:nvSpPr>
          <p:spPr>
            <a:xfrm rot="16200000">
              <a:off x="6188768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</a:endParaRPr>
            </a:p>
          </p:txBody>
        </p:sp>
        <p:sp>
          <p:nvSpPr>
            <p:cNvPr id="20" name="TextBox 45"/>
            <p:cNvSpPr txBox="1"/>
            <p:nvPr/>
          </p:nvSpPr>
          <p:spPr>
            <a:xfrm rot="16200000">
              <a:off x="5008395" y="2702319"/>
              <a:ext cx="1224463" cy="193697"/>
            </a:xfrm>
            <a:prstGeom prst="rect">
              <a:avLst/>
            </a:prstGeom>
          </p:spPr>
          <p:txBody>
            <a:bodyPr vert="horz" wrap="none" lIns="91440" tIns="45720" rIns="91440" bIns="45720">
              <a:normAutofit fontScale="55000" lnSpcReduction="20000"/>
            </a:bodyPr>
            <a:lstStyle/>
            <a:p>
              <a:pPr marL="0" indent="0"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dirty="0">
                <a:solidFill>
                  <a:schemeClr val="accent5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千图PPT彼岸天：ID 8661124库_组合 46"/>
          <p:cNvGrpSpPr/>
          <p:nvPr>
            <p:custDataLst>
              <p:tags r:id="rId1"/>
            </p:custDataLst>
          </p:nvPr>
        </p:nvGrpSpPr>
        <p:grpSpPr>
          <a:xfrm>
            <a:off x="7781317" y="3850013"/>
            <a:ext cx="3158199" cy="836769"/>
            <a:chOff x="7781317" y="3850013"/>
            <a:chExt cx="3158199" cy="836769"/>
          </a:xfrm>
        </p:grpSpPr>
        <p:grpSp>
          <p:nvGrpSpPr>
            <p:cNvPr id="13" name="Group 43"/>
            <p:cNvGrpSpPr/>
            <p:nvPr/>
          </p:nvGrpSpPr>
          <p:grpSpPr>
            <a:xfrm rot="5400000">
              <a:off x="8234247" y="3525027"/>
              <a:ext cx="67582" cy="973442"/>
              <a:chOff x="6065694" y="3074932"/>
              <a:chExt cx="67582" cy="973442"/>
            </a:xfrm>
            <a:solidFill>
              <a:schemeClr val="accent4"/>
            </a:solidFill>
          </p:grpSpPr>
          <p:cxnSp>
            <p:nvCxnSpPr>
              <p:cNvPr id="34" name="Straight Connector 44"/>
              <p:cNvCxnSpPr/>
              <p:nvPr/>
            </p:nvCxnSpPr>
            <p:spPr>
              <a:xfrm>
                <a:off x="6099485" y="3117110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45"/>
              <p:cNvSpPr/>
              <p:nvPr/>
            </p:nvSpPr>
            <p:spPr>
              <a:xfrm>
                <a:off x="6065694" y="3074932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16"/>
            <p:cNvGrpSpPr/>
            <p:nvPr/>
          </p:nvGrpSpPr>
          <p:grpSpPr>
            <a:xfrm>
              <a:off x="8792359" y="3850013"/>
              <a:ext cx="2147157" cy="836769"/>
              <a:chOff x="8792359" y="3850013"/>
              <a:chExt cx="2147157" cy="836769"/>
            </a:xfrm>
          </p:grpSpPr>
          <p:sp>
            <p:nvSpPr>
              <p:cNvPr id="32" name="TextBox 46"/>
              <p:cNvSpPr txBox="1"/>
              <p:nvPr/>
            </p:nvSpPr>
            <p:spPr bwMode="auto">
              <a:xfrm>
                <a:off x="8792359" y="3850013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33" name="Rectangle 47"/>
              <p:cNvSpPr/>
              <p:nvPr/>
            </p:nvSpPr>
            <p:spPr>
              <a:xfrm>
                <a:off x="8792359" y="4159971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7123912" y="2630972"/>
            <a:ext cx="3120599" cy="836769"/>
            <a:chOff x="7123912" y="2630972"/>
            <a:chExt cx="3120599" cy="836769"/>
          </a:xfrm>
        </p:grpSpPr>
        <p:grpSp>
          <p:nvGrpSpPr>
            <p:cNvPr id="7" name="Group 10"/>
            <p:cNvGrpSpPr/>
            <p:nvPr/>
          </p:nvGrpSpPr>
          <p:grpSpPr>
            <a:xfrm rot="5400000">
              <a:off x="7576842" y="2297991"/>
              <a:ext cx="67582" cy="973442"/>
              <a:chOff x="6065694" y="3074932"/>
              <a:chExt cx="67582" cy="973442"/>
            </a:xfrm>
            <a:solidFill>
              <a:schemeClr val="accent2"/>
            </a:solidFill>
          </p:grpSpPr>
          <p:cxnSp>
            <p:nvCxnSpPr>
              <p:cNvPr id="38" name="Straight Connector 11"/>
              <p:cNvCxnSpPr/>
              <p:nvPr/>
            </p:nvCxnSpPr>
            <p:spPr>
              <a:xfrm>
                <a:off x="6099485" y="3117110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12"/>
              <p:cNvSpPr/>
              <p:nvPr/>
            </p:nvSpPr>
            <p:spPr>
              <a:xfrm>
                <a:off x="6065694" y="3074932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097354" y="2630972"/>
              <a:ext cx="2147157" cy="836769"/>
              <a:chOff x="8097354" y="2630972"/>
              <a:chExt cx="2147157" cy="836769"/>
            </a:xfrm>
          </p:grpSpPr>
          <p:sp>
            <p:nvSpPr>
              <p:cNvPr id="30" name="TextBox 48"/>
              <p:cNvSpPr txBox="1"/>
              <p:nvPr/>
            </p:nvSpPr>
            <p:spPr bwMode="auto">
              <a:xfrm>
                <a:off x="8097354" y="2630972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31" name="Rectangle 49"/>
              <p:cNvSpPr/>
              <p:nvPr/>
            </p:nvSpPr>
            <p:spPr>
              <a:xfrm>
                <a:off x="8097354" y="2940930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3"/>
            </p:custDataLst>
          </p:nvPr>
        </p:nvGrpSpPr>
        <p:grpSpPr>
          <a:xfrm>
            <a:off x="2625568" y="2151727"/>
            <a:ext cx="2814138" cy="836769"/>
            <a:chOff x="2625568" y="2151727"/>
            <a:chExt cx="2814138" cy="836769"/>
          </a:xfrm>
        </p:grpSpPr>
        <p:grpSp>
          <p:nvGrpSpPr>
            <p:cNvPr id="12" name="Group 37"/>
            <p:cNvGrpSpPr/>
            <p:nvPr/>
          </p:nvGrpSpPr>
          <p:grpSpPr>
            <a:xfrm rot="16200000">
              <a:off x="5093514" y="1960514"/>
              <a:ext cx="67582" cy="624803"/>
              <a:chOff x="9338695" y="2216156"/>
              <a:chExt cx="67582" cy="624803"/>
            </a:xfrm>
            <a:solidFill>
              <a:schemeClr val="accent1"/>
            </a:solidFill>
          </p:grpSpPr>
          <p:cxnSp>
            <p:nvCxnSpPr>
              <p:cNvPr id="36" name="Straight Connector 38"/>
              <p:cNvCxnSpPr/>
              <p:nvPr/>
            </p:nvCxnSpPr>
            <p:spPr>
              <a:xfrm>
                <a:off x="9372487" y="2262717"/>
                <a:ext cx="0" cy="578242"/>
              </a:xfrm>
              <a:prstGeom prst="lin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Oval 39"/>
              <p:cNvSpPr/>
              <p:nvPr/>
            </p:nvSpPr>
            <p:spPr>
              <a:xfrm>
                <a:off x="9338695" y="2216156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6" name="Group 7"/>
            <p:cNvGrpSpPr/>
            <p:nvPr/>
          </p:nvGrpSpPr>
          <p:grpSpPr>
            <a:xfrm>
              <a:off x="2625568" y="2151727"/>
              <a:ext cx="2147157" cy="836769"/>
              <a:chOff x="2625568" y="2151727"/>
              <a:chExt cx="2147157" cy="836769"/>
            </a:xfrm>
          </p:grpSpPr>
          <p:sp>
            <p:nvSpPr>
              <p:cNvPr id="28" name="TextBox 50"/>
              <p:cNvSpPr txBox="1"/>
              <p:nvPr/>
            </p:nvSpPr>
            <p:spPr bwMode="auto">
              <a:xfrm>
                <a:off x="3513749" y="2151727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29" name="Rectangle 51"/>
              <p:cNvSpPr/>
              <p:nvPr/>
            </p:nvSpPr>
            <p:spPr>
              <a:xfrm>
                <a:off x="2625568" y="2461685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4"/>
            </p:custDataLst>
          </p:nvPr>
        </p:nvGrpSpPr>
        <p:grpSpPr>
          <a:xfrm>
            <a:off x="1809733" y="3187693"/>
            <a:ext cx="4600233" cy="836769"/>
            <a:chOff x="1809733" y="3187693"/>
            <a:chExt cx="4600233" cy="836769"/>
          </a:xfrm>
        </p:grpSpPr>
        <p:grpSp>
          <p:nvGrpSpPr>
            <p:cNvPr id="5" name="Group 4"/>
            <p:cNvGrpSpPr/>
            <p:nvPr/>
          </p:nvGrpSpPr>
          <p:grpSpPr>
            <a:xfrm rot="16200000">
              <a:off x="5152751" y="2153040"/>
              <a:ext cx="67582" cy="2446848"/>
              <a:chOff x="6065696" y="2957245"/>
              <a:chExt cx="67582" cy="2446848"/>
            </a:xfrm>
            <a:solidFill>
              <a:schemeClr val="accent3"/>
            </a:solidFill>
          </p:grpSpPr>
          <p:cxnSp>
            <p:nvCxnSpPr>
              <p:cNvPr id="40" name="Straight Connector 5"/>
              <p:cNvCxnSpPr/>
              <p:nvPr/>
            </p:nvCxnSpPr>
            <p:spPr>
              <a:xfrm>
                <a:off x="6099486" y="2988635"/>
                <a:ext cx="0" cy="2415458"/>
              </a:xfrm>
              <a:prstGeom prst="lin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6"/>
              <p:cNvSpPr/>
              <p:nvPr/>
            </p:nvSpPr>
            <p:spPr>
              <a:xfrm>
                <a:off x="6065696" y="2957245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9"/>
            <p:cNvGrpSpPr/>
            <p:nvPr/>
          </p:nvGrpSpPr>
          <p:grpSpPr>
            <a:xfrm>
              <a:off x="1809733" y="3187693"/>
              <a:ext cx="2147157" cy="836769"/>
              <a:chOff x="1809733" y="3187693"/>
              <a:chExt cx="2147157" cy="836769"/>
            </a:xfrm>
          </p:grpSpPr>
          <p:sp>
            <p:nvSpPr>
              <p:cNvPr id="26" name="TextBox 52"/>
              <p:cNvSpPr txBox="1"/>
              <p:nvPr/>
            </p:nvSpPr>
            <p:spPr bwMode="auto">
              <a:xfrm>
                <a:off x="2697914" y="3187693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3"/>
                  </a:solidFill>
                  <a:effectLst/>
                </a:endParaRPr>
              </a:p>
            </p:txBody>
          </p:sp>
          <p:sp>
            <p:nvSpPr>
              <p:cNvPr id="27" name="Rectangle 53"/>
              <p:cNvSpPr/>
              <p:nvPr/>
            </p:nvSpPr>
            <p:spPr>
              <a:xfrm>
                <a:off x="1809733" y="3497651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237093" y="4344912"/>
            <a:ext cx="3116825" cy="836769"/>
            <a:chOff x="1237093" y="4344912"/>
            <a:chExt cx="3116825" cy="836769"/>
          </a:xfrm>
        </p:grpSpPr>
        <p:grpSp>
          <p:nvGrpSpPr>
            <p:cNvPr id="4" name="Group 1"/>
            <p:cNvGrpSpPr/>
            <p:nvPr/>
          </p:nvGrpSpPr>
          <p:grpSpPr>
            <a:xfrm rot="16200000">
              <a:off x="3833406" y="4032991"/>
              <a:ext cx="67582" cy="973442"/>
              <a:chOff x="9338695" y="2216156"/>
              <a:chExt cx="67582" cy="973442"/>
            </a:xfrm>
            <a:solidFill>
              <a:schemeClr val="accent5"/>
            </a:solidFill>
          </p:grpSpPr>
          <p:cxnSp>
            <p:nvCxnSpPr>
              <p:cNvPr id="42" name="Straight Connector 2"/>
              <p:cNvCxnSpPr/>
              <p:nvPr/>
            </p:nvCxnSpPr>
            <p:spPr>
              <a:xfrm>
                <a:off x="9372486" y="2258334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3"/>
              <p:cNvSpPr/>
              <p:nvPr/>
            </p:nvSpPr>
            <p:spPr>
              <a:xfrm>
                <a:off x="9338695" y="2216156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8" name="Group 13"/>
            <p:cNvGrpSpPr/>
            <p:nvPr/>
          </p:nvGrpSpPr>
          <p:grpSpPr>
            <a:xfrm>
              <a:off x="1237093" y="4344912"/>
              <a:ext cx="2147157" cy="836769"/>
              <a:chOff x="1237093" y="4344912"/>
              <a:chExt cx="2147157" cy="836769"/>
            </a:xfrm>
          </p:grpSpPr>
          <p:sp>
            <p:nvSpPr>
              <p:cNvPr id="24" name="TextBox 54"/>
              <p:cNvSpPr txBox="1"/>
              <p:nvPr/>
            </p:nvSpPr>
            <p:spPr bwMode="auto">
              <a:xfrm>
                <a:off x="2125274" y="4344912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5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/>
                  </a:solidFill>
                  <a:effectLst/>
                </a:endParaRPr>
              </a:p>
            </p:txBody>
          </p:sp>
          <p:sp>
            <p:nvSpPr>
              <p:cNvPr id="25" name="Rectangle 55"/>
              <p:cNvSpPr/>
              <p:nvPr/>
            </p:nvSpPr>
            <p:spPr>
              <a:xfrm>
                <a:off x="1237093" y="4654870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3902400" y="3508779"/>
            <a:ext cx="2146551" cy="2146551"/>
            <a:chOff x="3902400" y="3508779"/>
            <a:chExt cx="2146551" cy="2146551"/>
          </a:xfrm>
        </p:grpSpPr>
        <p:sp>
          <p:nvSpPr>
            <p:cNvPr id="9" name="千图PPT彼岸天：ID 8661124库_泪滴形 17"/>
            <p:cNvSpPr/>
            <p:nvPr>
              <p:custDataLst>
                <p:tags r:id="rId7"/>
              </p:custDataLst>
            </p:nvPr>
          </p:nvSpPr>
          <p:spPr>
            <a:xfrm rot="2700000">
              <a:off x="3902400" y="3508779"/>
              <a:ext cx="2146551" cy="214655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56"/>
            <p:cNvSpPr/>
            <p:nvPr/>
          </p:nvSpPr>
          <p:spPr bwMode="auto">
            <a:xfrm>
              <a:off x="4634073" y="4248543"/>
              <a:ext cx="738425" cy="738425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8"/>
            </p:custDataLst>
          </p:nvPr>
        </p:nvGrpSpPr>
        <p:grpSpPr>
          <a:xfrm>
            <a:off x="6235965" y="3002242"/>
            <a:ext cx="1885698" cy="1885698"/>
            <a:chOff x="6235965" y="3002242"/>
            <a:chExt cx="1885698" cy="1885698"/>
          </a:xfrm>
        </p:grpSpPr>
        <p:sp>
          <p:nvSpPr>
            <p:cNvPr id="6" name="千图PPT彼岸天：ID 8661124库_泪滴形 8"/>
            <p:cNvSpPr/>
            <p:nvPr>
              <p:custDataLst>
                <p:tags r:id="rId9"/>
              </p:custDataLst>
            </p:nvPr>
          </p:nvSpPr>
          <p:spPr>
            <a:xfrm rot="18900000" flipH="1">
              <a:off x="6235965" y="3002242"/>
              <a:ext cx="1885698" cy="1885698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58"/>
            <p:cNvSpPr/>
            <p:nvPr/>
          </p:nvSpPr>
          <p:spPr bwMode="auto">
            <a:xfrm>
              <a:off x="6897275" y="3603547"/>
              <a:ext cx="664835" cy="664835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1" name="千图PPT彼岸天：ID 8661124库_组合 50"/>
          <p:cNvGrpSpPr/>
          <p:nvPr>
            <p:custDataLst>
              <p:tags r:id="rId10"/>
            </p:custDataLst>
          </p:nvPr>
        </p:nvGrpSpPr>
        <p:grpSpPr>
          <a:xfrm>
            <a:off x="6330277" y="2213306"/>
            <a:ext cx="1226310" cy="1226310"/>
            <a:chOff x="6330277" y="2213306"/>
            <a:chExt cx="1226310" cy="1226310"/>
          </a:xfrm>
        </p:grpSpPr>
        <p:sp>
          <p:nvSpPr>
            <p:cNvPr id="8" name="千图PPT彼岸天：ID 8661124库_泪滴形 14"/>
            <p:cNvSpPr/>
            <p:nvPr>
              <p:custDataLst>
                <p:tags r:id="rId11"/>
              </p:custDataLst>
            </p:nvPr>
          </p:nvSpPr>
          <p:spPr>
            <a:xfrm rot="18900000" flipH="1">
              <a:off x="6330277" y="2213306"/>
              <a:ext cx="1226310" cy="122631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59"/>
            <p:cNvSpPr/>
            <p:nvPr/>
          </p:nvSpPr>
          <p:spPr bwMode="auto">
            <a:xfrm>
              <a:off x="6671893" y="2534116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0" name="千图PPT彼岸天：ID 8661124库_组合 49"/>
          <p:cNvGrpSpPr/>
          <p:nvPr>
            <p:custDataLst>
              <p:tags r:id="rId12"/>
            </p:custDataLst>
          </p:nvPr>
        </p:nvGrpSpPr>
        <p:grpSpPr>
          <a:xfrm>
            <a:off x="4706743" y="2526575"/>
            <a:ext cx="1524572" cy="1524572"/>
            <a:chOff x="4706743" y="2526575"/>
            <a:chExt cx="1524572" cy="1524572"/>
          </a:xfrm>
        </p:grpSpPr>
        <p:sp>
          <p:nvSpPr>
            <p:cNvPr id="10" name="千图PPT彼岸天：ID 8661124库_泪滴形 20"/>
            <p:cNvSpPr/>
            <p:nvPr>
              <p:custDataLst>
                <p:tags r:id="rId13"/>
              </p:custDataLst>
            </p:nvPr>
          </p:nvSpPr>
          <p:spPr>
            <a:xfrm rot="2700000">
              <a:off x="4706743" y="2526575"/>
              <a:ext cx="1524572" cy="1524572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60"/>
            <p:cNvSpPr/>
            <p:nvPr/>
          </p:nvSpPr>
          <p:spPr bwMode="auto">
            <a:xfrm>
              <a:off x="5164009" y="3092076"/>
              <a:ext cx="568774" cy="56877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2" name="千图PPT彼岸天：ID 8661124库_组合 51"/>
          <p:cNvGrpSpPr/>
          <p:nvPr>
            <p:custDataLst>
              <p:tags r:id="rId14"/>
            </p:custDataLst>
          </p:nvPr>
        </p:nvGrpSpPr>
        <p:grpSpPr>
          <a:xfrm>
            <a:off x="5222896" y="1971919"/>
            <a:ext cx="999564" cy="999564"/>
            <a:chOff x="5222896" y="1971919"/>
            <a:chExt cx="999564" cy="999564"/>
          </a:xfrm>
        </p:grpSpPr>
        <p:sp>
          <p:nvSpPr>
            <p:cNvPr id="11" name="千图PPT彼岸天：ID 8661124库_泪滴形 23"/>
            <p:cNvSpPr/>
            <p:nvPr>
              <p:custDataLst>
                <p:tags r:id="rId15"/>
              </p:custDataLst>
            </p:nvPr>
          </p:nvSpPr>
          <p:spPr>
            <a:xfrm rot="2700000">
              <a:off x="5222896" y="1971919"/>
              <a:ext cx="999564" cy="99956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57"/>
            <p:cNvSpPr/>
            <p:nvPr/>
          </p:nvSpPr>
          <p:spPr bwMode="auto">
            <a:xfrm>
              <a:off x="5427643" y="2169253"/>
              <a:ext cx="568774" cy="56877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534476" y="1749266"/>
            <a:ext cx="5120792" cy="3484870"/>
            <a:chOff x="3534476" y="1749266"/>
            <a:chExt cx="5120792" cy="3484870"/>
          </a:xfrm>
        </p:grpSpPr>
        <p:sp>
          <p:nvSpPr>
            <p:cNvPr id="4" name="Freeform: Shape 97"/>
            <p:cNvSpPr/>
            <p:nvPr/>
          </p:nvSpPr>
          <p:spPr bwMode="auto">
            <a:xfrm>
              <a:off x="4412705" y="2889049"/>
              <a:ext cx="914378" cy="1643756"/>
            </a:xfrm>
            <a:custGeom>
              <a:avLst/>
              <a:gdLst/>
              <a:ahLst/>
              <a:cxnLst>
                <a:cxn ang="0">
                  <a:pos x="318" y="410"/>
                </a:cxn>
                <a:cxn ang="0">
                  <a:pos x="318" y="101"/>
                </a:cxn>
                <a:cxn ang="0">
                  <a:pos x="76" y="0"/>
                </a:cxn>
                <a:cxn ang="0">
                  <a:pos x="33" y="0"/>
                </a:cxn>
                <a:cxn ang="0">
                  <a:pos x="0" y="181"/>
                </a:cxn>
                <a:cxn ang="0">
                  <a:pos x="172" y="249"/>
                </a:cxn>
                <a:cxn ang="0">
                  <a:pos x="173" y="250"/>
                </a:cxn>
                <a:cxn ang="0">
                  <a:pos x="180" y="368"/>
                </a:cxn>
                <a:cxn ang="0">
                  <a:pos x="176" y="369"/>
                </a:cxn>
                <a:cxn ang="0">
                  <a:pos x="17" y="454"/>
                </a:cxn>
                <a:cxn ang="0">
                  <a:pos x="75" y="630"/>
                </a:cxn>
                <a:cxn ang="0">
                  <a:pos x="259" y="607"/>
                </a:cxn>
                <a:cxn ang="0">
                  <a:pos x="260" y="606"/>
                </a:cxn>
                <a:cxn ang="0">
                  <a:pos x="324" y="706"/>
                </a:cxn>
                <a:cxn ang="0">
                  <a:pos x="320" y="710"/>
                </a:cxn>
                <a:cxn ang="0">
                  <a:pos x="222" y="861"/>
                </a:cxn>
                <a:cxn ang="0">
                  <a:pos x="300" y="933"/>
                </a:cxn>
                <a:cxn ang="0">
                  <a:pos x="518" y="727"/>
                </a:cxn>
                <a:cxn ang="0">
                  <a:pos x="318" y="410"/>
                </a:cxn>
              </a:cxnLst>
              <a:rect l="0" t="0" r="r" b="b"/>
              <a:pathLst>
                <a:path w="518" h="933">
                  <a:moveTo>
                    <a:pt x="318" y="410"/>
                  </a:moveTo>
                  <a:cubicBezTo>
                    <a:pt x="291" y="305"/>
                    <a:pt x="293" y="199"/>
                    <a:pt x="318" y="10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72" y="249"/>
                    <a:pt x="172" y="249"/>
                    <a:pt x="172" y="249"/>
                  </a:cubicBezTo>
                  <a:cubicBezTo>
                    <a:pt x="173" y="250"/>
                    <a:pt x="173" y="250"/>
                    <a:pt x="173" y="250"/>
                  </a:cubicBezTo>
                  <a:cubicBezTo>
                    <a:pt x="172" y="289"/>
                    <a:pt x="174" y="328"/>
                    <a:pt x="180" y="368"/>
                  </a:cubicBezTo>
                  <a:cubicBezTo>
                    <a:pt x="176" y="369"/>
                    <a:pt x="176" y="369"/>
                    <a:pt x="176" y="369"/>
                  </a:cubicBezTo>
                  <a:cubicBezTo>
                    <a:pt x="17" y="454"/>
                    <a:pt x="17" y="454"/>
                    <a:pt x="17" y="454"/>
                  </a:cubicBezTo>
                  <a:cubicBezTo>
                    <a:pt x="75" y="630"/>
                    <a:pt x="75" y="630"/>
                    <a:pt x="75" y="630"/>
                  </a:cubicBezTo>
                  <a:cubicBezTo>
                    <a:pt x="259" y="607"/>
                    <a:pt x="259" y="607"/>
                    <a:pt x="259" y="607"/>
                  </a:cubicBezTo>
                  <a:cubicBezTo>
                    <a:pt x="260" y="606"/>
                    <a:pt x="260" y="606"/>
                    <a:pt x="260" y="606"/>
                  </a:cubicBezTo>
                  <a:cubicBezTo>
                    <a:pt x="279" y="641"/>
                    <a:pt x="300" y="675"/>
                    <a:pt x="324" y="706"/>
                  </a:cubicBezTo>
                  <a:cubicBezTo>
                    <a:pt x="320" y="710"/>
                    <a:pt x="320" y="710"/>
                    <a:pt x="320" y="710"/>
                  </a:cubicBezTo>
                  <a:cubicBezTo>
                    <a:pt x="222" y="861"/>
                    <a:pt x="222" y="861"/>
                    <a:pt x="222" y="861"/>
                  </a:cubicBezTo>
                  <a:cubicBezTo>
                    <a:pt x="300" y="933"/>
                    <a:pt x="300" y="933"/>
                    <a:pt x="300" y="933"/>
                  </a:cubicBezTo>
                  <a:cubicBezTo>
                    <a:pt x="518" y="727"/>
                    <a:pt x="518" y="727"/>
                    <a:pt x="518" y="727"/>
                  </a:cubicBezTo>
                  <a:cubicBezTo>
                    <a:pt x="423" y="648"/>
                    <a:pt x="351" y="539"/>
                    <a:pt x="318" y="41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98"/>
            <p:cNvSpPr/>
            <p:nvPr/>
          </p:nvSpPr>
          <p:spPr bwMode="auto">
            <a:xfrm>
              <a:off x="6067092" y="1749266"/>
              <a:ext cx="1471511" cy="1205705"/>
            </a:xfrm>
            <a:custGeom>
              <a:avLst/>
              <a:gdLst/>
              <a:ahLst/>
              <a:cxnLst>
                <a:cxn ang="0">
                  <a:pos x="547" y="684"/>
                </a:cxn>
                <a:cxn ang="0">
                  <a:pos x="834" y="605"/>
                </a:cxn>
                <a:cxn ang="0">
                  <a:pos x="811" y="534"/>
                </a:cxn>
                <a:cxn ang="0">
                  <a:pos x="627" y="557"/>
                </a:cxn>
                <a:cxn ang="0">
                  <a:pos x="563" y="456"/>
                </a:cxn>
                <a:cxn ang="0">
                  <a:pos x="566" y="453"/>
                </a:cxn>
                <a:cxn ang="0">
                  <a:pos x="664" y="303"/>
                </a:cxn>
                <a:cxn ang="0">
                  <a:pos x="529" y="177"/>
                </a:cxn>
                <a:cxn ang="0">
                  <a:pos x="379" y="285"/>
                </a:cxn>
                <a:cxn ang="0">
                  <a:pos x="275" y="227"/>
                </a:cxn>
                <a:cxn ang="0">
                  <a:pos x="276" y="224"/>
                </a:cxn>
                <a:cxn ang="0">
                  <a:pos x="289" y="45"/>
                </a:cxn>
                <a:cxn ang="0">
                  <a:pos x="110" y="0"/>
                </a:cxn>
                <a:cxn ang="0">
                  <a:pos x="30" y="166"/>
                </a:cxn>
                <a:cxn ang="0">
                  <a:pos x="0" y="163"/>
                </a:cxn>
                <a:cxn ang="0">
                  <a:pos x="0" y="290"/>
                </a:cxn>
                <a:cxn ang="0">
                  <a:pos x="547" y="684"/>
                </a:cxn>
              </a:cxnLst>
              <a:rect l="0" t="0" r="r" b="b"/>
              <a:pathLst>
                <a:path w="834" h="684">
                  <a:moveTo>
                    <a:pt x="547" y="684"/>
                  </a:moveTo>
                  <a:cubicBezTo>
                    <a:pt x="834" y="605"/>
                    <a:pt x="834" y="605"/>
                    <a:pt x="834" y="605"/>
                  </a:cubicBezTo>
                  <a:cubicBezTo>
                    <a:pt x="811" y="534"/>
                    <a:pt x="811" y="534"/>
                    <a:pt x="811" y="534"/>
                  </a:cubicBezTo>
                  <a:cubicBezTo>
                    <a:pt x="627" y="557"/>
                    <a:pt x="627" y="557"/>
                    <a:pt x="627" y="557"/>
                  </a:cubicBezTo>
                  <a:cubicBezTo>
                    <a:pt x="608" y="521"/>
                    <a:pt x="587" y="487"/>
                    <a:pt x="563" y="456"/>
                  </a:cubicBezTo>
                  <a:cubicBezTo>
                    <a:pt x="566" y="453"/>
                    <a:pt x="566" y="453"/>
                    <a:pt x="566" y="453"/>
                  </a:cubicBezTo>
                  <a:cubicBezTo>
                    <a:pt x="664" y="303"/>
                    <a:pt x="664" y="303"/>
                    <a:pt x="664" y="303"/>
                  </a:cubicBezTo>
                  <a:cubicBezTo>
                    <a:pt x="529" y="177"/>
                    <a:pt x="529" y="177"/>
                    <a:pt x="529" y="177"/>
                  </a:cubicBezTo>
                  <a:cubicBezTo>
                    <a:pt x="379" y="285"/>
                    <a:pt x="379" y="285"/>
                    <a:pt x="379" y="285"/>
                  </a:cubicBezTo>
                  <a:cubicBezTo>
                    <a:pt x="346" y="263"/>
                    <a:pt x="311" y="244"/>
                    <a:pt x="275" y="227"/>
                  </a:cubicBezTo>
                  <a:cubicBezTo>
                    <a:pt x="276" y="224"/>
                    <a:pt x="276" y="224"/>
                    <a:pt x="276" y="224"/>
                  </a:cubicBezTo>
                  <a:cubicBezTo>
                    <a:pt x="289" y="45"/>
                    <a:pt x="289" y="45"/>
                    <a:pt x="289" y="45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30" y="166"/>
                    <a:pt x="30" y="166"/>
                    <a:pt x="30" y="166"/>
                  </a:cubicBezTo>
                  <a:cubicBezTo>
                    <a:pt x="19" y="165"/>
                    <a:pt x="12" y="164"/>
                    <a:pt x="0" y="163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240" y="300"/>
                    <a:pt x="459" y="453"/>
                    <a:pt x="547" y="684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99"/>
            <p:cNvSpPr/>
            <p:nvPr/>
          </p:nvSpPr>
          <p:spPr bwMode="auto">
            <a:xfrm>
              <a:off x="4752939" y="1755644"/>
              <a:ext cx="1222716" cy="1220589"/>
            </a:xfrm>
            <a:custGeom>
              <a:avLst/>
              <a:gdLst/>
              <a:ahLst/>
              <a:cxnLst>
                <a:cxn ang="0">
                  <a:pos x="566" y="305"/>
                </a:cxn>
                <a:cxn ang="0">
                  <a:pos x="694" y="286"/>
                </a:cxn>
                <a:cxn ang="0">
                  <a:pos x="694" y="159"/>
                </a:cxn>
                <a:cxn ang="0">
                  <a:pos x="655" y="163"/>
                </a:cxn>
                <a:cxn ang="0">
                  <a:pos x="654" y="160"/>
                </a:cxn>
                <a:cxn ang="0">
                  <a:pos x="584" y="0"/>
                </a:cxn>
                <a:cxn ang="0">
                  <a:pos x="405" y="46"/>
                </a:cxn>
                <a:cxn ang="0">
                  <a:pos x="415" y="227"/>
                </a:cxn>
                <a:cxn ang="0">
                  <a:pos x="280" y="305"/>
                </a:cxn>
                <a:cxn ang="0">
                  <a:pos x="278" y="302"/>
                </a:cxn>
                <a:cxn ang="0">
                  <a:pos x="128" y="201"/>
                </a:cxn>
                <a:cxn ang="0">
                  <a:pos x="0" y="334"/>
                </a:cxn>
                <a:cxn ang="0">
                  <a:pos x="106" y="484"/>
                </a:cxn>
                <a:cxn ang="0">
                  <a:pos x="24" y="642"/>
                </a:cxn>
                <a:cxn ang="0">
                  <a:pos x="24" y="642"/>
                </a:cxn>
                <a:cxn ang="0">
                  <a:pos x="141" y="692"/>
                </a:cxn>
                <a:cxn ang="0">
                  <a:pos x="566" y="305"/>
                </a:cxn>
              </a:cxnLst>
              <a:rect l="0" t="0" r="r" b="b"/>
              <a:pathLst>
                <a:path w="694" h="692">
                  <a:moveTo>
                    <a:pt x="566" y="305"/>
                  </a:moveTo>
                  <a:cubicBezTo>
                    <a:pt x="608" y="294"/>
                    <a:pt x="650" y="288"/>
                    <a:pt x="694" y="286"/>
                  </a:cubicBezTo>
                  <a:cubicBezTo>
                    <a:pt x="694" y="159"/>
                    <a:pt x="694" y="159"/>
                    <a:pt x="694" y="159"/>
                  </a:cubicBezTo>
                  <a:cubicBezTo>
                    <a:pt x="682" y="159"/>
                    <a:pt x="670" y="161"/>
                    <a:pt x="655" y="163"/>
                  </a:cubicBezTo>
                  <a:cubicBezTo>
                    <a:pt x="654" y="160"/>
                    <a:pt x="654" y="160"/>
                    <a:pt x="654" y="160"/>
                  </a:cubicBezTo>
                  <a:cubicBezTo>
                    <a:pt x="584" y="0"/>
                    <a:pt x="584" y="0"/>
                    <a:pt x="584" y="0"/>
                  </a:cubicBezTo>
                  <a:cubicBezTo>
                    <a:pt x="405" y="46"/>
                    <a:pt x="405" y="46"/>
                    <a:pt x="405" y="46"/>
                  </a:cubicBezTo>
                  <a:cubicBezTo>
                    <a:pt x="415" y="227"/>
                    <a:pt x="415" y="227"/>
                    <a:pt x="415" y="227"/>
                  </a:cubicBezTo>
                  <a:cubicBezTo>
                    <a:pt x="367" y="249"/>
                    <a:pt x="322" y="274"/>
                    <a:pt x="280" y="305"/>
                  </a:cubicBezTo>
                  <a:cubicBezTo>
                    <a:pt x="278" y="302"/>
                    <a:pt x="278" y="302"/>
                    <a:pt x="278" y="302"/>
                  </a:cubicBezTo>
                  <a:cubicBezTo>
                    <a:pt x="128" y="201"/>
                    <a:pt x="128" y="201"/>
                    <a:pt x="128" y="201"/>
                  </a:cubicBezTo>
                  <a:cubicBezTo>
                    <a:pt x="0" y="334"/>
                    <a:pt x="0" y="334"/>
                    <a:pt x="0" y="334"/>
                  </a:cubicBezTo>
                  <a:cubicBezTo>
                    <a:pt x="106" y="484"/>
                    <a:pt x="106" y="484"/>
                    <a:pt x="106" y="484"/>
                  </a:cubicBezTo>
                  <a:cubicBezTo>
                    <a:pt x="73" y="534"/>
                    <a:pt x="45" y="586"/>
                    <a:pt x="24" y="642"/>
                  </a:cubicBezTo>
                  <a:cubicBezTo>
                    <a:pt x="24" y="642"/>
                    <a:pt x="24" y="642"/>
                    <a:pt x="24" y="642"/>
                  </a:cubicBezTo>
                  <a:cubicBezTo>
                    <a:pt x="141" y="692"/>
                    <a:pt x="141" y="692"/>
                    <a:pt x="141" y="692"/>
                  </a:cubicBezTo>
                  <a:cubicBezTo>
                    <a:pt x="207" y="507"/>
                    <a:pt x="361" y="358"/>
                    <a:pt x="566" y="30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100"/>
            <p:cNvSpPr/>
            <p:nvPr/>
          </p:nvSpPr>
          <p:spPr bwMode="auto">
            <a:xfrm>
              <a:off x="5008114" y="4226593"/>
              <a:ext cx="1720308" cy="714491"/>
            </a:xfrm>
            <a:custGeom>
              <a:avLst/>
              <a:gdLst/>
              <a:ahLst/>
              <a:cxnLst>
                <a:cxn ang="0">
                  <a:pos x="728" y="92"/>
                </a:cxn>
                <a:cxn ang="0">
                  <a:pos x="222" y="0"/>
                </a:cxn>
                <a:cxn ang="0">
                  <a:pos x="0" y="210"/>
                </a:cxn>
                <a:cxn ang="0">
                  <a:pos x="19" y="227"/>
                </a:cxn>
                <a:cxn ang="0">
                  <a:pos x="169" y="119"/>
                </a:cxn>
                <a:cxn ang="0">
                  <a:pos x="171" y="117"/>
                </a:cxn>
                <a:cxn ang="0">
                  <a:pos x="274" y="174"/>
                </a:cxn>
                <a:cxn ang="0">
                  <a:pos x="272" y="180"/>
                </a:cxn>
                <a:cxn ang="0">
                  <a:pos x="259" y="359"/>
                </a:cxn>
                <a:cxn ang="0">
                  <a:pos x="438" y="405"/>
                </a:cxn>
                <a:cxn ang="0">
                  <a:pos x="517" y="237"/>
                </a:cxn>
                <a:cxn ang="0">
                  <a:pos x="530" y="232"/>
                </a:cxn>
                <a:cxn ang="0">
                  <a:pos x="661" y="228"/>
                </a:cxn>
                <a:cxn ang="0">
                  <a:pos x="663" y="235"/>
                </a:cxn>
                <a:cxn ang="0">
                  <a:pos x="706" y="383"/>
                </a:cxn>
                <a:cxn ang="0">
                  <a:pos x="884" y="337"/>
                </a:cxn>
                <a:cxn ang="0">
                  <a:pos x="876" y="163"/>
                </a:cxn>
                <a:cxn ang="0">
                  <a:pos x="877" y="166"/>
                </a:cxn>
                <a:cxn ang="0">
                  <a:pos x="976" y="115"/>
                </a:cxn>
                <a:cxn ang="0">
                  <a:pos x="908" y="13"/>
                </a:cxn>
                <a:cxn ang="0">
                  <a:pos x="728" y="92"/>
                </a:cxn>
              </a:cxnLst>
              <a:rect l="0" t="0" r="r" b="b"/>
              <a:pathLst>
                <a:path w="976" h="405">
                  <a:moveTo>
                    <a:pt x="728" y="92"/>
                  </a:moveTo>
                  <a:cubicBezTo>
                    <a:pt x="547" y="139"/>
                    <a:pt x="364" y="99"/>
                    <a:pt x="222" y="0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19" y="227"/>
                    <a:pt x="19" y="227"/>
                    <a:pt x="19" y="227"/>
                  </a:cubicBezTo>
                  <a:cubicBezTo>
                    <a:pt x="169" y="119"/>
                    <a:pt x="169" y="119"/>
                    <a:pt x="169" y="119"/>
                  </a:cubicBezTo>
                  <a:cubicBezTo>
                    <a:pt x="171" y="117"/>
                    <a:pt x="171" y="117"/>
                    <a:pt x="171" y="117"/>
                  </a:cubicBezTo>
                  <a:cubicBezTo>
                    <a:pt x="204" y="139"/>
                    <a:pt x="238" y="158"/>
                    <a:pt x="274" y="174"/>
                  </a:cubicBezTo>
                  <a:cubicBezTo>
                    <a:pt x="272" y="180"/>
                    <a:pt x="272" y="180"/>
                    <a:pt x="272" y="180"/>
                  </a:cubicBezTo>
                  <a:cubicBezTo>
                    <a:pt x="259" y="359"/>
                    <a:pt x="259" y="359"/>
                    <a:pt x="259" y="35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517" y="237"/>
                    <a:pt x="517" y="237"/>
                    <a:pt x="517" y="237"/>
                  </a:cubicBezTo>
                  <a:cubicBezTo>
                    <a:pt x="530" y="232"/>
                    <a:pt x="530" y="232"/>
                    <a:pt x="530" y="232"/>
                  </a:cubicBezTo>
                  <a:cubicBezTo>
                    <a:pt x="569" y="235"/>
                    <a:pt x="601" y="236"/>
                    <a:pt x="661" y="228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706" y="383"/>
                    <a:pt x="706" y="383"/>
                    <a:pt x="706" y="383"/>
                  </a:cubicBezTo>
                  <a:cubicBezTo>
                    <a:pt x="884" y="337"/>
                    <a:pt x="884" y="337"/>
                    <a:pt x="884" y="337"/>
                  </a:cubicBezTo>
                  <a:cubicBezTo>
                    <a:pt x="876" y="163"/>
                    <a:pt x="876" y="163"/>
                    <a:pt x="876" y="163"/>
                  </a:cubicBezTo>
                  <a:cubicBezTo>
                    <a:pt x="877" y="166"/>
                    <a:pt x="877" y="166"/>
                    <a:pt x="877" y="166"/>
                  </a:cubicBezTo>
                  <a:cubicBezTo>
                    <a:pt x="911" y="151"/>
                    <a:pt x="944" y="134"/>
                    <a:pt x="976" y="115"/>
                  </a:cubicBezTo>
                  <a:cubicBezTo>
                    <a:pt x="908" y="13"/>
                    <a:pt x="908" y="13"/>
                    <a:pt x="908" y="13"/>
                  </a:cubicBezTo>
                  <a:cubicBezTo>
                    <a:pt x="854" y="48"/>
                    <a:pt x="794" y="75"/>
                    <a:pt x="728" y="92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101"/>
            <p:cNvSpPr/>
            <p:nvPr/>
          </p:nvSpPr>
          <p:spPr bwMode="auto">
            <a:xfrm>
              <a:off x="6683766" y="2901808"/>
              <a:ext cx="946276" cy="1675652"/>
            </a:xfrm>
            <a:custGeom>
              <a:avLst/>
              <a:gdLst/>
              <a:ahLst/>
              <a:cxnLst>
                <a:cxn ang="0">
                  <a:pos x="364" y="260"/>
                </a:cxn>
                <a:cxn ang="0">
                  <a:pos x="357" y="142"/>
                </a:cxn>
                <a:cxn ang="0">
                  <a:pos x="361" y="140"/>
                </a:cxn>
                <a:cxn ang="0">
                  <a:pos x="519" y="55"/>
                </a:cxn>
                <a:cxn ang="0">
                  <a:pos x="501" y="0"/>
                </a:cxn>
                <a:cxn ang="0">
                  <a:pos x="214" y="80"/>
                </a:cxn>
                <a:cxn ang="0">
                  <a:pos x="219" y="95"/>
                </a:cxn>
                <a:cxn ang="0">
                  <a:pos x="0" y="735"/>
                </a:cxn>
                <a:cxn ang="0">
                  <a:pos x="85" y="862"/>
                </a:cxn>
                <a:cxn ang="0">
                  <a:pos x="215" y="951"/>
                </a:cxn>
                <a:cxn ang="0">
                  <a:pos x="343" y="818"/>
                </a:cxn>
                <a:cxn ang="0">
                  <a:pos x="237" y="666"/>
                </a:cxn>
                <a:cxn ang="0">
                  <a:pos x="236" y="665"/>
                </a:cxn>
                <a:cxn ang="0">
                  <a:pos x="318" y="507"/>
                </a:cxn>
                <a:cxn ang="0">
                  <a:pos x="324" y="508"/>
                </a:cxn>
                <a:cxn ang="0">
                  <a:pos x="503" y="510"/>
                </a:cxn>
                <a:cxn ang="0">
                  <a:pos x="537" y="328"/>
                </a:cxn>
                <a:cxn ang="0">
                  <a:pos x="365" y="260"/>
                </a:cxn>
                <a:cxn ang="0">
                  <a:pos x="364" y="260"/>
                </a:cxn>
              </a:cxnLst>
              <a:rect l="0" t="0" r="r" b="b"/>
              <a:pathLst>
                <a:path w="537" h="951">
                  <a:moveTo>
                    <a:pt x="364" y="260"/>
                  </a:moveTo>
                  <a:cubicBezTo>
                    <a:pt x="365" y="221"/>
                    <a:pt x="363" y="181"/>
                    <a:pt x="357" y="142"/>
                  </a:cubicBezTo>
                  <a:cubicBezTo>
                    <a:pt x="361" y="140"/>
                    <a:pt x="361" y="140"/>
                    <a:pt x="361" y="140"/>
                  </a:cubicBezTo>
                  <a:cubicBezTo>
                    <a:pt x="519" y="55"/>
                    <a:pt x="519" y="55"/>
                    <a:pt x="519" y="55"/>
                  </a:cubicBezTo>
                  <a:cubicBezTo>
                    <a:pt x="501" y="0"/>
                    <a:pt x="501" y="0"/>
                    <a:pt x="501" y="0"/>
                  </a:cubicBezTo>
                  <a:cubicBezTo>
                    <a:pt x="214" y="80"/>
                    <a:pt x="214" y="80"/>
                    <a:pt x="214" y="80"/>
                  </a:cubicBezTo>
                  <a:cubicBezTo>
                    <a:pt x="216" y="85"/>
                    <a:pt x="217" y="90"/>
                    <a:pt x="219" y="95"/>
                  </a:cubicBezTo>
                  <a:cubicBezTo>
                    <a:pt x="282" y="340"/>
                    <a:pt x="188" y="589"/>
                    <a:pt x="0" y="735"/>
                  </a:cubicBezTo>
                  <a:cubicBezTo>
                    <a:pt x="85" y="862"/>
                    <a:pt x="85" y="862"/>
                    <a:pt x="85" y="862"/>
                  </a:cubicBezTo>
                  <a:cubicBezTo>
                    <a:pt x="215" y="951"/>
                    <a:pt x="215" y="951"/>
                    <a:pt x="215" y="951"/>
                  </a:cubicBezTo>
                  <a:cubicBezTo>
                    <a:pt x="343" y="818"/>
                    <a:pt x="343" y="818"/>
                    <a:pt x="343" y="818"/>
                  </a:cubicBezTo>
                  <a:cubicBezTo>
                    <a:pt x="237" y="666"/>
                    <a:pt x="237" y="666"/>
                    <a:pt x="237" y="666"/>
                  </a:cubicBezTo>
                  <a:cubicBezTo>
                    <a:pt x="236" y="665"/>
                    <a:pt x="236" y="665"/>
                    <a:pt x="236" y="665"/>
                  </a:cubicBezTo>
                  <a:cubicBezTo>
                    <a:pt x="269" y="616"/>
                    <a:pt x="297" y="563"/>
                    <a:pt x="318" y="507"/>
                  </a:cubicBezTo>
                  <a:cubicBezTo>
                    <a:pt x="324" y="508"/>
                    <a:pt x="324" y="508"/>
                    <a:pt x="324" y="508"/>
                  </a:cubicBezTo>
                  <a:cubicBezTo>
                    <a:pt x="503" y="510"/>
                    <a:pt x="503" y="510"/>
                    <a:pt x="503" y="510"/>
                  </a:cubicBezTo>
                  <a:cubicBezTo>
                    <a:pt x="537" y="328"/>
                    <a:pt x="537" y="328"/>
                    <a:pt x="537" y="328"/>
                  </a:cubicBezTo>
                  <a:cubicBezTo>
                    <a:pt x="365" y="260"/>
                    <a:pt x="365" y="260"/>
                    <a:pt x="365" y="260"/>
                  </a:cubicBezTo>
                  <a:lnTo>
                    <a:pt x="364" y="26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03"/>
            <p:cNvSpPr/>
            <p:nvPr/>
          </p:nvSpPr>
          <p:spPr bwMode="auto">
            <a:xfrm>
              <a:off x="4925182" y="2248983"/>
              <a:ext cx="2192382" cy="2192383"/>
            </a:xfrm>
            <a:custGeom>
              <a:avLst/>
              <a:gdLst/>
              <a:ahLst/>
              <a:cxnLst>
                <a:cxn ang="0">
                  <a:pos x="1116" y="391"/>
                </a:cxn>
                <a:cxn ang="0">
                  <a:pos x="391" y="127"/>
                </a:cxn>
                <a:cxn ang="0">
                  <a:pos x="127" y="851"/>
                </a:cxn>
                <a:cxn ang="0">
                  <a:pos x="851" y="1115"/>
                </a:cxn>
                <a:cxn ang="0">
                  <a:pos x="1116" y="391"/>
                </a:cxn>
              </a:cxnLst>
              <a:rect l="0" t="0" r="r" b="b"/>
              <a:pathLst>
                <a:path w="1243" h="1243">
                  <a:moveTo>
                    <a:pt x="1116" y="391"/>
                  </a:moveTo>
                  <a:cubicBezTo>
                    <a:pt x="989" y="118"/>
                    <a:pt x="664" y="0"/>
                    <a:pt x="391" y="127"/>
                  </a:cubicBezTo>
                  <a:cubicBezTo>
                    <a:pt x="118" y="254"/>
                    <a:pt x="0" y="578"/>
                    <a:pt x="127" y="851"/>
                  </a:cubicBezTo>
                  <a:cubicBezTo>
                    <a:pt x="254" y="1124"/>
                    <a:pt x="579" y="1243"/>
                    <a:pt x="851" y="1115"/>
                  </a:cubicBezTo>
                  <a:cubicBezTo>
                    <a:pt x="1124" y="988"/>
                    <a:pt x="1243" y="664"/>
                    <a:pt x="1116" y="39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" name="Group 163"/>
            <p:cNvGrpSpPr/>
            <p:nvPr/>
          </p:nvGrpSpPr>
          <p:grpSpPr>
            <a:xfrm>
              <a:off x="5432136" y="2788567"/>
              <a:ext cx="1178473" cy="1113213"/>
              <a:chOff x="2338388" y="4194175"/>
              <a:chExt cx="487363" cy="460376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1" name="Freeform: Shape 164"/>
              <p:cNvSpPr/>
              <p:nvPr/>
            </p:nvSpPr>
            <p:spPr bwMode="auto">
              <a:xfrm>
                <a:off x="2354263" y="4194175"/>
                <a:ext cx="471488" cy="296863"/>
              </a:xfrm>
              <a:custGeom>
                <a:avLst/>
                <a:gdLst/>
                <a:ahLst/>
                <a:cxnLst>
                  <a:cxn ang="0">
                    <a:pos x="880" y="447"/>
                  </a:cxn>
                  <a:cxn ang="0">
                    <a:pos x="879" y="427"/>
                  </a:cxn>
                  <a:cxn ang="0">
                    <a:pos x="431" y="0"/>
                  </a:cxn>
                  <a:cxn ang="0">
                    <a:pos x="3" y="317"/>
                  </a:cxn>
                  <a:cxn ang="0">
                    <a:pos x="0" y="326"/>
                  </a:cxn>
                  <a:cxn ang="0">
                    <a:pos x="108" y="326"/>
                  </a:cxn>
                  <a:cxn ang="0">
                    <a:pos x="109" y="322"/>
                  </a:cxn>
                  <a:cxn ang="0">
                    <a:pos x="431" y="102"/>
                  </a:cxn>
                  <a:cxn ang="0">
                    <a:pos x="776" y="424"/>
                  </a:cxn>
                  <a:cxn ang="0">
                    <a:pos x="778" y="447"/>
                  </a:cxn>
                  <a:cxn ang="0">
                    <a:pos x="729" y="447"/>
                  </a:cxn>
                  <a:cxn ang="0">
                    <a:pos x="826" y="580"/>
                  </a:cxn>
                  <a:cxn ang="0">
                    <a:pos x="921" y="447"/>
                  </a:cxn>
                  <a:cxn ang="0">
                    <a:pos x="880" y="447"/>
                  </a:cxn>
                </a:cxnLst>
                <a:rect l="0" t="0" r="r" b="b"/>
                <a:pathLst>
                  <a:path w="921" h="580">
                    <a:moveTo>
                      <a:pt x="880" y="447"/>
                    </a:moveTo>
                    <a:cubicBezTo>
                      <a:pt x="879" y="427"/>
                      <a:pt x="879" y="427"/>
                      <a:pt x="879" y="427"/>
                    </a:cubicBezTo>
                    <a:cubicBezTo>
                      <a:pt x="867" y="187"/>
                      <a:pt x="670" y="0"/>
                      <a:pt x="431" y="0"/>
                    </a:cubicBezTo>
                    <a:cubicBezTo>
                      <a:pt x="236" y="0"/>
                      <a:pt x="60" y="130"/>
                      <a:pt x="3" y="317"/>
                    </a:cubicBezTo>
                    <a:cubicBezTo>
                      <a:pt x="0" y="326"/>
                      <a:pt x="0" y="326"/>
                      <a:pt x="0" y="326"/>
                    </a:cubicBezTo>
                    <a:cubicBezTo>
                      <a:pt x="108" y="326"/>
                      <a:pt x="108" y="326"/>
                      <a:pt x="108" y="326"/>
                    </a:cubicBezTo>
                    <a:cubicBezTo>
                      <a:pt x="109" y="322"/>
                      <a:pt x="109" y="322"/>
                      <a:pt x="109" y="322"/>
                    </a:cubicBezTo>
                    <a:cubicBezTo>
                      <a:pt x="162" y="188"/>
                      <a:pt x="288" y="102"/>
                      <a:pt x="431" y="102"/>
                    </a:cubicBezTo>
                    <a:cubicBezTo>
                      <a:pt x="612" y="102"/>
                      <a:pt x="763" y="244"/>
                      <a:pt x="776" y="424"/>
                    </a:cubicBezTo>
                    <a:cubicBezTo>
                      <a:pt x="778" y="447"/>
                      <a:pt x="778" y="447"/>
                      <a:pt x="778" y="447"/>
                    </a:cubicBezTo>
                    <a:cubicBezTo>
                      <a:pt x="729" y="447"/>
                      <a:pt x="729" y="447"/>
                      <a:pt x="729" y="447"/>
                    </a:cubicBezTo>
                    <a:cubicBezTo>
                      <a:pt x="826" y="580"/>
                      <a:pt x="826" y="580"/>
                      <a:pt x="826" y="580"/>
                    </a:cubicBezTo>
                    <a:cubicBezTo>
                      <a:pt x="921" y="447"/>
                      <a:pt x="921" y="447"/>
                      <a:pt x="921" y="447"/>
                    </a:cubicBezTo>
                    <a:lnTo>
                      <a:pt x="880" y="4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165"/>
              <p:cNvSpPr/>
              <p:nvPr/>
            </p:nvSpPr>
            <p:spPr bwMode="auto">
              <a:xfrm>
                <a:off x="2338388" y="4430713"/>
                <a:ext cx="428625" cy="223838"/>
              </a:xfrm>
              <a:custGeom>
                <a:avLst/>
                <a:gdLst/>
                <a:ahLst/>
                <a:cxnLst>
                  <a:cxn ang="0">
                    <a:pos x="704" y="235"/>
                  </a:cxn>
                  <a:cxn ang="0">
                    <a:pos x="462" y="334"/>
                  </a:cxn>
                  <a:cxn ang="0">
                    <a:pos x="166" y="166"/>
                  </a:cxn>
                  <a:cxn ang="0">
                    <a:pos x="147" y="134"/>
                  </a:cxn>
                  <a:cxn ang="0">
                    <a:pos x="192" y="134"/>
                  </a:cxn>
                  <a:cxn ang="0">
                    <a:pos x="95" y="0"/>
                  </a:cxn>
                  <a:cxn ang="0">
                    <a:pos x="0" y="134"/>
                  </a:cxn>
                  <a:cxn ang="0">
                    <a:pos x="38" y="134"/>
                  </a:cxn>
                  <a:cxn ang="0">
                    <a:pos x="43" y="147"/>
                  </a:cxn>
                  <a:cxn ang="0">
                    <a:pos x="462" y="436"/>
                  </a:cxn>
                  <a:cxn ang="0">
                    <a:pos x="830" y="244"/>
                  </a:cxn>
                  <a:cxn ang="0">
                    <a:pos x="838" y="233"/>
                  </a:cxn>
                  <a:cxn ang="0">
                    <a:pos x="706" y="233"/>
                  </a:cxn>
                  <a:cxn ang="0">
                    <a:pos x="704" y="235"/>
                  </a:cxn>
                </a:cxnLst>
                <a:rect l="0" t="0" r="r" b="b"/>
                <a:pathLst>
                  <a:path w="838" h="436">
                    <a:moveTo>
                      <a:pt x="704" y="235"/>
                    </a:moveTo>
                    <a:cubicBezTo>
                      <a:pt x="640" y="298"/>
                      <a:pt x="551" y="334"/>
                      <a:pt x="462" y="334"/>
                    </a:cubicBezTo>
                    <a:cubicBezTo>
                      <a:pt x="342" y="334"/>
                      <a:pt x="228" y="270"/>
                      <a:pt x="166" y="166"/>
                    </a:cubicBezTo>
                    <a:cubicBezTo>
                      <a:pt x="147" y="134"/>
                      <a:pt x="147" y="134"/>
                      <a:pt x="147" y="134"/>
                    </a:cubicBezTo>
                    <a:cubicBezTo>
                      <a:pt x="192" y="134"/>
                      <a:pt x="192" y="134"/>
                      <a:pt x="192" y="134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0" y="134"/>
                      <a:pt x="0" y="134"/>
                      <a:pt x="0" y="134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43" y="147"/>
                      <a:pt x="43" y="147"/>
                      <a:pt x="43" y="147"/>
                    </a:cubicBezTo>
                    <a:cubicBezTo>
                      <a:pt x="109" y="320"/>
                      <a:pt x="278" y="436"/>
                      <a:pt x="462" y="436"/>
                    </a:cubicBezTo>
                    <a:cubicBezTo>
                      <a:pt x="609" y="436"/>
                      <a:pt x="746" y="364"/>
                      <a:pt x="830" y="244"/>
                    </a:cubicBezTo>
                    <a:cubicBezTo>
                      <a:pt x="838" y="233"/>
                      <a:pt x="838" y="233"/>
                      <a:pt x="838" y="233"/>
                    </a:cubicBezTo>
                    <a:cubicBezTo>
                      <a:pt x="706" y="233"/>
                      <a:pt x="706" y="233"/>
                      <a:pt x="706" y="233"/>
                    </a:cubicBezTo>
                    <a:lnTo>
                      <a:pt x="704" y="235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Freeform: Shape 166"/>
              <p:cNvSpPr/>
              <p:nvPr/>
            </p:nvSpPr>
            <p:spPr bwMode="auto">
              <a:xfrm>
                <a:off x="2428876" y="4286250"/>
                <a:ext cx="288925" cy="280988"/>
              </a:xfrm>
              <a:custGeom>
                <a:avLst/>
                <a:gdLst/>
                <a:ahLst/>
                <a:cxnLst>
                  <a:cxn ang="0">
                    <a:pos x="0" y="227"/>
                  </a:cxn>
                  <a:cxn ang="0">
                    <a:pos x="0" y="327"/>
                  </a:cxn>
                  <a:cxn ang="0">
                    <a:pos x="46" y="327"/>
                  </a:cxn>
                  <a:cxn ang="0">
                    <a:pos x="80" y="407"/>
                  </a:cxn>
                  <a:cxn ang="0">
                    <a:pos x="48" y="439"/>
                  </a:cxn>
                  <a:cxn ang="0">
                    <a:pos x="119" y="510"/>
                  </a:cxn>
                  <a:cxn ang="0">
                    <a:pos x="151" y="478"/>
                  </a:cxn>
                  <a:cxn ang="0">
                    <a:pos x="230" y="511"/>
                  </a:cxn>
                  <a:cxn ang="0">
                    <a:pos x="230" y="550"/>
                  </a:cxn>
                  <a:cxn ang="0">
                    <a:pos x="330" y="550"/>
                  </a:cxn>
                  <a:cxn ang="0">
                    <a:pos x="330" y="512"/>
                  </a:cxn>
                  <a:cxn ang="0">
                    <a:pos x="414" y="478"/>
                  </a:cxn>
                  <a:cxn ang="0">
                    <a:pos x="444" y="509"/>
                  </a:cxn>
                  <a:cxn ang="0">
                    <a:pos x="515" y="438"/>
                  </a:cxn>
                  <a:cxn ang="0">
                    <a:pos x="485" y="408"/>
                  </a:cxn>
                  <a:cxn ang="0">
                    <a:pos x="520" y="327"/>
                  </a:cxn>
                  <a:cxn ang="0">
                    <a:pos x="564" y="327"/>
                  </a:cxn>
                  <a:cxn ang="0">
                    <a:pos x="564" y="227"/>
                  </a:cxn>
                  <a:cxn ang="0">
                    <a:pos x="521" y="227"/>
                  </a:cxn>
                  <a:cxn ang="0">
                    <a:pos x="486" y="143"/>
                  </a:cxn>
                  <a:cxn ang="0">
                    <a:pos x="518" y="111"/>
                  </a:cxn>
                  <a:cxn ang="0">
                    <a:pos x="447" y="40"/>
                  </a:cxn>
                  <a:cxn ang="0">
                    <a:pos x="415" y="72"/>
                  </a:cxn>
                  <a:cxn ang="0">
                    <a:pos x="330" y="38"/>
                  </a:cxn>
                  <a:cxn ang="0">
                    <a:pos x="330" y="0"/>
                  </a:cxn>
                  <a:cxn ang="0">
                    <a:pos x="230" y="0"/>
                  </a:cxn>
                  <a:cxn ang="0">
                    <a:pos x="230" y="39"/>
                  </a:cxn>
                  <a:cxn ang="0">
                    <a:pos x="150" y="73"/>
                  </a:cxn>
                  <a:cxn ang="0">
                    <a:pos x="116" y="39"/>
                  </a:cxn>
                  <a:cxn ang="0">
                    <a:pos x="45" y="110"/>
                  </a:cxn>
                  <a:cxn ang="0">
                    <a:pos x="79" y="144"/>
                  </a:cxn>
                  <a:cxn ang="0">
                    <a:pos x="45" y="227"/>
                  </a:cxn>
                  <a:cxn ang="0">
                    <a:pos x="0" y="227"/>
                  </a:cxn>
                  <a:cxn ang="0">
                    <a:pos x="283" y="104"/>
                  </a:cxn>
                  <a:cxn ang="0">
                    <a:pos x="456" y="275"/>
                  </a:cxn>
                  <a:cxn ang="0">
                    <a:pos x="283" y="446"/>
                  </a:cxn>
                  <a:cxn ang="0">
                    <a:pos x="110" y="275"/>
                  </a:cxn>
                  <a:cxn ang="0">
                    <a:pos x="283" y="104"/>
                  </a:cxn>
                </a:cxnLst>
                <a:rect l="0" t="0" r="r" b="b"/>
                <a:pathLst>
                  <a:path w="564" h="550">
                    <a:moveTo>
                      <a:pt x="0" y="227"/>
                    </a:moveTo>
                    <a:cubicBezTo>
                      <a:pt x="0" y="327"/>
                      <a:pt x="0" y="327"/>
                      <a:pt x="0" y="327"/>
                    </a:cubicBezTo>
                    <a:cubicBezTo>
                      <a:pt x="46" y="327"/>
                      <a:pt x="46" y="327"/>
                      <a:pt x="46" y="327"/>
                    </a:cubicBezTo>
                    <a:cubicBezTo>
                      <a:pt x="52" y="356"/>
                      <a:pt x="64" y="383"/>
                      <a:pt x="80" y="407"/>
                    </a:cubicBezTo>
                    <a:cubicBezTo>
                      <a:pt x="48" y="439"/>
                      <a:pt x="48" y="439"/>
                      <a:pt x="48" y="439"/>
                    </a:cubicBezTo>
                    <a:cubicBezTo>
                      <a:pt x="119" y="510"/>
                      <a:pt x="119" y="510"/>
                      <a:pt x="119" y="510"/>
                    </a:cubicBezTo>
                    <a:cubicBezTo>
                      <a:pt x="151" y="478"/>
                      <a:pt x="151" y="478"/>
                      <a:pt x="151" y="478"/>
                    </a:cubicBezTo>
                    <a:cubicBezTo>
                      <a:pt x="175" y="493"/>
                      <a:pt x="202" y="504"/>
                      <a:pt x="230" y="511"/>
                    </a:cubicBezTo>
                    <a:cubicBezTo>
                      <a:pt x="230" y="550"/>
                      <a:pt x="230" y="550"/>
                      <a:pt x="230" y="550"/>
                    </a:cubicBezTo>
                    <a:cubicBezTo>
                      <a:pt x="330" y="550"/>
                      <a:pt x="330" y="550"/>
                      <a:pt x="330" y="550"/>
                    </a:cubicBezTo>
                    <a:cubicBezTo>
                      <a:pt x="330" y="512"/>
                      <a:pt x="330" y="512"/>
                      <a:pt x="330" y="512"/>
                    </a:cubicBezTo>
                    <a:cubicBezTo>
                      <a:pt x="360" y="506"/>
                      <a:pt x="389" y="494"/>
                      <a:pt x="414" y="478"/>
                    </a:cubicBezTo>
                    <a:cubicBezTo>
                      <a:pt x="444" y="509"/>
                      <a:pt x="444" y="509"/>
                      <a:pt x="444" y="509"/>
                    </a:cubicBezTo>
                    <a:cubicBezTo>
                      <a:pt x="515" y="438"/>
                      <a:pt x="515" y="438"/>
                      <a:pt x="515" y="438"/>
                    </a:cubicBezTo>
                    <a:cubicBezTo>
                      <a:pt x="485" y="408"/>
                      <a:pt x="485" y="408"/>
                      <a:pt x="485" y="408"/>
                    </a:cubicBezTo>
                    <a:cubicBezTo>
                      <a:pt x="502" y="384"/>
                      <a:pt x="514" y="356"/>
                      <a:pt x="520" y="327"/>
                    </a:cubicBezTo>
                    <a:cubicBezTo>
                      <a:pt x="564" y="327"/>
                      <a:pt x="564" y="327"/>
                      <a:pt x="564" y="327"/>
                    </a:cubicBezTo>
                    <a:cubicBezTo>
                      <a:pt x="564" y="227"/>
                      <a:pt x="564" y="227"/>
                      <a:pt x="564" y="227"/>
                    </a:cubicBezTo>
                    <a:cubicBezTo>
                      <a:pt x="521" y="227"/>
                      <a:pt x="521" y="227"/>
                      <a:pt x="521" y="227"/>
                    </a:cubicBezTo>
                    <a:cubicBezTo>
                      <a:pt x="515" y="196"/>
                      <a:pt x="503" y="168"/>
                      <a:pt x="486" y="143"/>
                    </a:cubicBezTo>
                    <a:cubicBezTo>
                      <a:pt x="518" y="111"/>
                      <a:pt x="518" y="111"/>
                      <a:pt x="518" y="111"/>
                    </a:cubicBezTo>
                    <a:cubicBezTo>
                      <a:pt x="447" y="40"/>
                      <a:pt x="447" y="40"/>
                      <a:pt x="447" y="40"/>
                    </a:cubicBezTo>
                    <a:cubicBezTo>
                      <a:pt x="415" y="72"/>
                      <a:pt x="415" y="72"/>
                      <a:pt x="415" y="72"/>
                    </a:cubicBezTo>
                    <a:cubicBezTo>
                      <a:pt x="389" y="56"/>
                      <a:pt x="361" y="44"/>
                      <a:pt x="330" y="38"/>
                    </a:cubicBezTo>
                    <a:cubicBezTo>
                      <a:pt x="330" y="0"/>
                      <a:pt x="330" y="0"/>
                      <a:pt x="330" y="0"/>
                    </a:cubicBezTo>
                    <a:cubicBezTo>
                      <a:pt x="230" y="0"/>
                      <a:pt x="230" y="0"/>
                      <a:pt x="230" y="0"/>
                    </a:cubicBezTo>
                    <a:cubicBezTo>
                      <a:pt x="230" y="39"/>
                      <a:pt x="230" y="39"/>
                      <a:pt x="230" y="39"/>
                    </a:cubicBezTo>
                    <a:cubicBezTo>
                      <a:pt x="201" y="46"/>
                      <a:pt x="174" y="57"/>
                      <a:pt x="150" y="73"/>
                    </a:cubicBezTo>
                    <a:cubicBezTo>
                      <a:pt x="116" y="39"/>
                      <a:pt x="116" y="39"/>
                      <a:pt x="116" y="39"/>
                    </a:cubicBezTo>
                    <a:cubicBezTo>
                      <a:pt x="45" y="110"/>
                      <a:pt x="45" y="110"/>
                      <a:pt x="45" y="110"/>
                    </a:cubicBezTo>
                    <a:cubicBezTo>
                      <a:pt x="79" y="144"/>
                      <a:pt x="79" y="144"/>
                      <a:pt x="79" y="144"/>
                    </a:cubicBezTo>
                    <a:cubicBezTo>
                      <a:pt x="63" y="169"/>
                      <a:pt x="51" y="197"/>
                      <a:pt x="45" y="227"/>
                    </a:cubicBezTo>
                    <a:lnTo>
                      <a:pt x="0" y="227"/>
                    </a:lnTo>
                    <a:close/>
                    <a:moveTo>
                      <a:pt x="283" y="104"/>
                    </a:moveTo>
                    <a:cubicBezTo>
                      <a:pt x="378" y="104"/>
                      <a:pt x="456" y="181"/>
                      <a:pt x="456" y="275"/>
                    </a:cubicBezTo>
                    <a:cubicBezTo>
                      <a:pt x="456" y="369"/>
                      <a:pt x="378" y="446"/>
                      <a:pt x="283" y="446"/>
                    </a:cubicBezTo>
                    <a:cubicBezTo>
                      <a:pt x="188" y="446"/>
                      <a:pt x="110" y="369"/>
                      <a:pt x="110" y="275"/>
                    </a:cubicBezTo>
                    <a:cubicBezTo>
                      <a:pt x="110" y="181"/>
                      <a:pt x="188" y="104"/>
                      <a:pt x="283" y="10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167"/>
              <p:cNvSpPr/>
              <p:nvPr/>
            </p:nvSpPr>
            <p:spPr bwMode="auto">
              <a:xfrm>
                <a:off x="2505076" y="4360863"/>
                <a:ext cx="134938" cy="131763"/>
              </a:xfrm>
              <a:custGeom>
                <a:avLst/>
                <a:gdLst/>
                <a:ahLst/>
                <a:cxnLst>
                  <a:cxn ang="0">
                    <a:pos x="131" y="259"/>
                  </a:cxn>
                  <a:cxn ang="0">
                    <a:pos x="261" y="129"/>
                  </a:cxn>
                  <a:cxn ang="0">
                    <a:pos x="131" y="0"/>
                  </a:cxn>
                  <a:cxn ang="0">
                    <a:pos x="0" y="129"/>
                  </a:cxn>
                  <a:cxn ang="0">
                    <a:pos x="131" y="259"/>
                  </a:cxn>
                  <a:cxn ang="0">
                    <a:pos x="131" y="42"/>
                  </a:cxn>
                  <a:cxn ang="0">
                    <a:pos x="219" y="129"/>
                  </a:cxn>
                  <a:cxn ang="0">
                    <a:pos x="131" y="217"/>
                  </a:cxn>
                  <a:cxn ang="0">
                    <a:pos x="42" y="129"/>
                  </a:cxn>
                  <a:cxn ang="0">
                    <a:pos x="131" y="42"/>
                  </a:cxn>
                </a:cxnLst>
                <a:rect l="0" t="0" r="r" b="b"/>
                <a:pathLst>
                  <a:path w="261" h="259">
                    <a:moveTo>
                      <a:pt x="131" y="259"/>
                    </a:moveTo>
                    <a:cubicBezTo>
                      <a:pt x="203" y="259"/>
                      <a:pt x="261" y="201"/>
                      <a:pt x="261" y="129"/>
                    </a:cubicBezTo>
                    <a:cubicBezTo>
                      <a:pt x="261" y="58"/>
                      <a:pt x="203" y="0"/>
                      <a:pt x="131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1"/>
                      <a:pt x="58" y="259"/>
                      <a:pt x="131" y="259"/>
                    </a:cubicBezTo>
                    <a:close/>
                    <a:moveTo>
                      <a:pt x="131" y="42"/>
                    </a:moveTo>
                    <a:cubicBezTo>
                      <a:pt x="179" y="42"/>
                      <a:pt x="219" y="81"/>
                      <a:pt x="219" y="129"/>
                    </a:cubicBezTo>
                    <a:cubicBezTo>
                      <a:pt x="219" y="177"/>
                      <a:pt x="179" y="217"/>
                      <a:pt x="131" y="217"/>
                    </a:cubicBezTo>
                    <a:cubicBezTo>
                      <a:pt x="82" y="217"/>
                      <a:pt x="42" y="177"/>
                      <a:pt x="42" y="129"/>
                    </a:cubicBezTo>
                    <a:cubicBezTo>
                      <a:pt x="42" y="81"/>
                      <a:pt x="82" y="42"/>
                      <a:pt x="131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Oval 168"/>
              <p:cNvSpPr/>
              <p:nvPr/>
            </p:nvSpPr>
            <p:spPr bwMode="auto">
              <a:xfrm>
                <a:off x="2549526" y="4403725"/>
                <a:ext cx="47625" cy="4603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169"/>
            <p:cNvGrpSpPr/>
            <p:nvPr/>
          </p:nvGrpSpPr>
          <p:grpSpPr>
            <a:xfrm flipH="1">
              <a:off x="3738616" y="1853861"/>
              <a:ext cx="1165574" cy="395635"/>
              <a:chOff x="1772832" y="1350170"/>
              <a:chExt cx="1122768" cy="381000"/>
            </a:xfrm>
          </p:grpSpPr>
          <p:cxnSp>
            <p:nvCxnSpPr>
              <p:cNvPr id="39" name="Straight Connector 170"/>
              <p:cNvCxnSpPr/>
              <p:nvPr/>
            </p:nvCxnSpPr>
            <p:spPr>
              <a:xfrm>
                <a:off x="2069690" y="1352550"/>
                <a:ext cx="825910" cy="1588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171"/>
              <p:cNvCxnSpPr/>
              <p:nvPr/>
            </p:nvCxnSpPr>
            <p:spPr>
              <a:xfrm rot="5400000" flipH="1" flipV="1">
                <a:off x="1734731" y="1388271"/>
                <a:ext cx="381000" cy="304797"/>
              </a:xfrm>
              <a:prstGeom prst="line">
                <a:avLst/>
              </a:prstGeom>
              <a:ln w="19050">
                <a:solidFill>
                  <a:schemeClr val="accent2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72"/>
            <p:cNvGrpSpPr/>
            <p:nvPr/>
          </p:nvGrpSpPr>
          <p:grpSpPr>
            <a:xfrm>
              <a:off x="7068655" y="1815585"/>
              <a:ext cx="1165574" cy="395635"/>
              <a:chOff x="1772832" y="1350170"/>
              <a:chExt cx="1122768" cy="381000"/>
            </a:xfrm>
          </p:grpSpPr>
          <p:cxnSp>
            <p:nvCxnSpPr>
              <p:cNvPr id="37" name="Straight Connector 173"/>
              <p:cNvCxnSpPr/>
              <p:nvPr/>
            </p:nvCxnSpPr>
            <p:spPr>
              <a:xfrm>
                <a:off x="2069690" y="1352550"/>
                <a:ext cx="825910" cy="1588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174"/>
              <p:cNvCxnSpPr/>
              <p:nvPr/>
            </p:nvCxnSpPr>
            <p:spPr>
              <a:xfrm rot="5400000" flipH="1" flipV="1">
                <a:off x="1734731" y="1388271"/>
                <a:ext cx="381000" cy="304797"/>
              </a:xfrm>
              <a:prstGeom prst="line">
                <a:avLst/>
              </a:prstGeom>
              <a:ln w="19050">
                <a:solidFill>
                  <a:schemeClr val="accent3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75"/>
            <p:cNvGrpSpPr/>
            <p:nvPr/>
          </p:nvGrpSpPr>
          <p:grpSpPr>
            <a:xfrm>
              <a:off x="7489694" y="3270085"/>
              <a:ext cx="1165574" cy="395635"/>
              <a:chOff x="1772832" y="1350170"/>
              <a:chExt cx="1122768" cy="381000"/>
            </a:xfrm>
          </p:grpSpPr>
          <p:cxnSp>
            <p:nvCxnSpPr>
              <p:cNvPr id="35" name="Straight Connector 176"/>
              <p:cNvCxnSpPr/>
              <p:nvPr/>
            </p:nvCxnSpPr>
            <p:spPr>
              <a:xfrm>
                <a:off x="2069690" y="1352550"/>
                <a:ext cx="825910" cy="1588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177"/>
              <p:cNvCxnSpPr/>
              <p:nvPr/>
            </p:nvCxnSpPr>
            <p:spPr>
              <a:xfrm rot="5400000" flipH="1" flipV="1">
                <a:off x="1734731" y="1388271"/>
                <a:ext cx="381000" cy="304797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78"/>
            <p:cNvGrpSpPr/>
            <p:nvPr/>
          </p:nvGrpSpPr>
          <p:grpSpPr>
            <a:xfrm flipV="1">
              <a:off x="5716225" y="4838501"/>
              <a:ext cx="1165574" cy="395635"/>
              <a:chOff x="1772832" y="1350170"/>
              <a:chExt cx="1122768" cy="381000"/>
            </a:xfrm>
          </p:grpSpPr>
          <p:cxnSp>
            <p:nvCxnSpPr>
              <p:cNvPr id="33" name="Straight Connector 179"/>
              <p:cNvCxnSpPr/>
              <p:nvPr/>
            </p:nvCxnSpPr>
            <p:spPr>
              <a:xfrm>
                <a:off x="2069690" y="1352550"/>
                <a:ext cx="825910" cy="1588"/>
              </a:xfrm>
              <a:prstGeom prst="line">
                <a:avLst/>
              </a:prstGeom>
              <a:ln w="19050">
                <a:solidFill>
                  <a:schemeClr val="accent5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180"/>
              <p:cNvCxnSpPr/>
              <p:nvPr/>
            </p:nvCxnSpPr>
            <p:spPr>
              <a:xfrm rot="5400000" flipH="1" flipV="1">
                <a:off x="1734731" y="1388271"/>
                <a:ext cx="381000" cy="304797"/>
              </a:xfrm>
              <a:prstGeom prst="line">
                <a:avLst/>
              </a:prstGeom>
              <a:ln w="19050">
                <a:solidFill>
                  <a:schemeClr val="accent5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181"/>
            <p:cNvGrpSpPr/>
            <p:nvPr/>
          </p:nvGrpSpPr>
          <p:grpSpPr>
            <a:xfrm flipH="1" flipV="1">
              <a:off x="3534476" y="3817799"/>
              <a:ext cx="1165574" cy="395635"/>
              <a:chOff x="1772832" y="1350170"/>
              <a:chExt cx="1122768" cy="381000"/>
            </a:xfrm>
          </p:grpSpPr>
          <p:cxnSp>
            <p:nvCxnSpPr>
              <p:cNvPr id="31" name="Straight Connector 182"/>
              <p:cNvCxnSpPr/>
              <p:nvPr/>
            </p:nvCxnSpPr>
            <p:spPr>
              <a:xfrm>
                <a:off x="2069690" y="1352550"/>
                <a:ext cx="825910" cy="1588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183"/>
              <p:cNvCxnSpPr/>
              <p:nvPr/>
            </p:nvCxnSpPr>
            <p:spPr>
              <a:xfrm rot="5400000" flipH="1" flipV="1">
                <a:off x="1734731" y="1388271"/>
                <a:ext cx="381000" cy="304797"/>
              </a:xfrm>
              <a:prstGeom prst="line">
                <a:avLst/>
              </a:prstGeom>
              <a:ln w="19050">
                <a:solidFill>
                  <a:schemeClr val="accent1"/>
                </a:solidFill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8544272" y="3078078"/>
            <a:ext cx="2417619" cy="856637"/>
            <a:chOff x="9055244" y="2552129"/>
            <a:chExt cx="2030438" cy="856637"/>
          </a:xfrm>
        </p:grpSpPr>
        <p:sp>
          <p:nvSpPr>
            <p:cNvPr id="29" name="TextBox 46"/>
            <p:cNvSpPr txBox="1"/>
            <p:nvPr/>
          </p:nvSpPr>
          <p:spPr bwMode="auto">
            <a:xfrm>
              <a:off x="9055244" y="2552129"/>
              <a:ext cx="203043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30" name="TextBox 47"/>
            <p:cNvSpPr txBox="1"/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" name="千图PPT彼岸天：ID 8661124库_组合 48"/>
          <p:cNvGrpSpPr/>
          <p:nvPr>
            <p:custDataLst>
              <p:tags r:id="rId3"/>
            </p:custDataLst>
          </p:nvPr>
        </p:nvGrpSpPr>
        <p:grpSpPr>
          <a:xfrm>
            <a:off x="8234229" y="1669756"/>
            <a:ext cx="2519081" cy="856637"/>
            <a:chOff x="1415480" y="1651350"/>
            <a:chExt cx="2913191" cy="856637"/>
          </a:xfrm>
        </p:grpSpPr>
        <p:sp>
          <p:nvSpPr>
            <p:cNvPr id="27" name="TextBox 49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8" name="TextBox 50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8" name="千图PPT彼岸天：ID 8661124库_组合 51"/>
          <p:cNvGrpSpPr/>
          <p:nvPr>
            <p:custDataLst>
              <p:tags r:id="rId4"/>
            </p:custDataLst>
          </p:nvPr>
        </p:nvGrpSpPr>
        <p:grpSpPr>
          <a:xfrm>
            <a:off x="1021677" y="4041068"/>
            <a:ext cx="2512799" cy="866137"/>
            <a:chOff x="793990" y="1227225"/>
            <a:chExt cx="2299240" cy="866137"/>
          </a:xfrm>
        </p:grpSpPr>
        <p:sp>
          <p:nvSpPr>
            <p:cNvPr id="25" name="TextBox 52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6" name="TextBox 53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9" name="千图PPT彼岸天：ID 8661124库_组合 54"/>
          <p:cNvGrpSpPr/>
          <p:nvPr>
            <p:custDataLst>
              <p:tags r:id="rId5"/>
            </p:custDataLst>
          </p:nvPr>
        </p:nvGrpSpPr>
        <p:grpSpPr>
          <a:xfrm>
            <a:off x="1129671" y="1711853"/>
            <a:ext cx="2608945" cy="866137"/>
            <a:chOff x="793990" y="1227225"/>
            <a:chExt cx="2299240" cy="866137"/>
          </a:xfrm>
        </p:grpSpPr>
        <p:sp>
          <p:nvSpPr>
            <p:cNvPr id="23" name="TextBox 55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4" name="TextBox 56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0" name="千图PPT彼岸天：ID 8661124库_组合 57"/>
          <p:cNvGrpSpPr/>
          <p:nvPr>
            <p:custDataLst>
              <p:tags r:id="rId6"/>
            </p:custDataLst>
          </p:nvPr>
        </p:nvGrpSpPr>
        <p:grpSpPr>
          <a:xfrm>
            <a:off x="6881799" y="5038084"/>
            <a:ext cx="2417619" cy="856637"/>
            <a:chOff x="9055244" y="2552129"/>
            <a:chExt cx="2030438" cy="856637"/>
          </a:xfrm>
        </p:grpSpPr>
        <p:sp>
          <p:nvSpPr>
            <p:cNvPr id="21" name="TextBox 58"/>
            <p:cNvSpPr txBox="1"/>
            <p:nvPr/>
          </p:nvSpPr>
          <p:spPr bwMode="auto">
            <a:xfrm>
              <a:off x="9055244" y="2552129"/>
              <a:ext cx="203043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2" name="TextBox 59"/>
            <p:cNvSpPr txBox="1"/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51165" y="1512162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en-US" sz="10665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56521" y="3042226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认字识词朗诵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455888" y="38568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6332551" y="38568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4455888" y="42058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6332551" y="42058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千图PPT彼岸天：ID 8661124库_组合 55"/>
          <p:cNvGrpSpPr/>
          <p:nvPr>
            <p:custDataLst>
              <p:tags r:id="rId1"/>
            </p:custDataLst>
          </p:nvPr>
        </p:nvGrpSpPr>
        <p:grpSpPr>
          <a:xfrm>
            <a:off x="5995574" y="1550228"/>
            <a:ext cx="200853" cy="4809192"/>
            <a:chOff x="5995574" y="1550228"/>
            <a:chExt cx="200853" cy="4809192"/>
          </a:xfrm>
        </p:grpSpPr>
        <p:sp>
          <p:nvSpPr>
            <p:cNvPr id="4" name="矩形 3"/>
            <p:cNvSpPr/>
            <p:nvPr/>
          </p:nvSpPr>
          <p:spPr bwMode="auto">
            <a:xfrm>
              <a:off x="6055378" y="1550228"/>
              <a:ext cx="81243" cy="4743746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椭圆 36"/>
            <p:cNvSpPr/>
            <p:nvPr/>
          </p:nvSpPr>
          <p:spPr bwMode="auto">
            <a:xfrm>
              <a:off x="6028297" y="6226270"/>
              <a:ext cx="135406" cy="133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矩形 38"/>
            <p:cNvSpPr/>
            <p:nvPr/>
          </p:nvSpPr>
          <p:spPr bwMode="auto">
            <a:xfrm>
              <a:off x="5995574" y="6227399"/>
              <a:ext cx="200853" cy="6657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2447925" y="1484781"/>
            <a:ext cx="3818462" cy="1670015"/>
            <a:chOff x="2447925" y="1484781"/>
            <a:chExt cx="3818462" cy="1670015"/>
          </a:xfrm>
        </p:grpSpPr>
        <p:sp>
          <p:nvSpPr>
            <p:cNvPr id="5" name="任意多边形: 形状 4"/>
            <p:cNvSpPr/>
            <p:nvPr/>
          </p:nvSpPr>
          <p:spPr bwMode="auto">
            <a:xfrm>
              <a:off x="3733158" y="1827811"/>
              <a:ext cx="226806" cy="261786"/>
            </a:xfrm>
            <a:custGeom>
              <a:avLst/>
              <a:gdLst>
                <a:gd name="T0" fmla="*/ 201 w 201"/>
                <a:gd name="T1" fmla="*/ 0 h 232"/>
                <a:gd name="T2" fmla="*/ 201 w 201"/>
                <a:gd name="T3" fmla="*/ 232 h 232"/>
                <a:gd name="T4" fmla="*/ 0 w 201"/>
                <a:gd name="T5" fmla="*/ 232 h 232"/>
                <a:gd name="T6" fmla="*/ 201 w 201"/>
                <a:gd name="T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232">
                  <a:moveTo>
                    <a:pt x="201" y="0"/>
                  </a:moveTo>
                  <a:lnTo>
                    <a:pt x="201" y="232"/>
                  </a:lnTo>
                  <a:lnTo>
                    <a:pt x="0" y="232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2742434" y="1984657"/>
              <a:ext cx="656721" cy="72216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任意多边形: 形状 6"/>
            <p:cNvSpPr/>
            <p:nvPr/>
          </p:nvSpPr>
          <p:spPr bwMode="auto">
            <a:xfrm>
              <a:off x="2742434" y="1984657"/>
              <a:ext cx="3183180" cy="1013293"/>
            </a:xfrm>
            <a:custGeom>
              <a:avLst/>
              <a:gdLst>
                <a:gd name="T0" fmla="*/ 523 w 2821"/>
                <a:gd name="T1" fmla="*/ 0 h 898"/>
                <a:gd name="T2" fmla="*/ 2821 w 2821"/>
                <a:gd name="T3" fmla="*/ 0 h 898"/>
                <a:gd name="T4" fmla="*/ 2821 w 2821"/>
                <a:gd name="T5" fmla="*/ 898 h 898"/>
                <a:gd name="T6" fmla="*/ 0 w 2821"/>
                <a:gd name="T7" fmla="*/ 898 h 898"/>
                <a:gd name="T8" fmla="*/ 523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523" y="0"/>
                  </a:moveTo>
                  <a:lnTo>
                    <a:pt x="2821" y="0"/>
                  </a:lnTo>
                  <a:lnTo>
                    <a:pt x="2821" y="898"/>
                  </a:lnTo>
                  <a:lnTo>
                    <a:pt x="0" y="8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任意多边形: 形状 7"/>
            <p:cNvSpPr/>
            <p:nvPr/>
          </p:nvSpPr>
          <p:spPr bwMode="auto">
            <a:xfrm>
              <a:off x="2742434" y="1984657"/>
              <a:ext cx="3183180" cy="1013293"/>
            </a:xfrm>
            <a:custGeom>
              <a:avLst/>
              <a:gdLst>
                <a:gd name="T0" fmla="*/ 523 w 2821"/>
                <a:gd name="T1" fmla="*/ 0 h 898"/>
                <a:gd name="T2" fmla="*/ 2821 w 2821"/>
                <a:gd name="T3" fmla="*/ 0 h 898"/>
                <a:gd name="T4" fmla="*/ 2821 w 2821"/>
                <a:gd name="T5" fmla="*/ 898 h 898"/>
                <a:gd name="T6" fmla="*/ 0 w 2821"/>
                <a:gd name="T7" fmla="*/ 898 h 898"/>
                <a:gd name="T8" fmla="*/ 523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523" y="0"/>
                  </a:moveTo>
                  <a:lnTo>
                    <a:pt x="2821" y="0"/>
                  </a:lnTo>
                  <a:lnTo>
                    <a:pt x="2821" y="898"/>
                  </a:lnTo>
                  <a:lnTo>
                    <a:pt x="0" y="898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 bwMode="auto">
            <a:xfrm>
              <a:off x="5608537" y="2706826"/>
              <a:ext cx="317077" cy="206495"/>
            </a:xfrm>
            <a:custGeom>
              <a:avLst/>
              <a:gdLst>
                <a:gd name="T0" fmla="*/ 281 w 281"/>
                <a:gd name="T1" fmla="*/ 0 h 183"/>
                <a:gd name="T2" fmla="*/ 0 w 281"/>
                <a:gd name="T3" fmla="*/ 106 h 183"/>
                <a:gd name="T4" fmla="*/ 281 w 281"/>
                <a:gd name="T5" fmla="*/ 183 h 183"/>
                <a:gd name="T6" fmla="*/ 281 w 281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3">
                  <a:moveTo>
                    <a:pt x="281" y="0"/>
                  </a:moveTo>
                  <a:lnTo>
                    <a:pt x="0" y="106"/>
                  </a:lnTo>
                  <a:lnTo>
                    <a:pt x="281" y="183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5608537" y="2706826"/>
              <a:ext cx="317077" cy="206495"/>
            </a:xfrm>
            <a:custGeom>
              <a:avLst/>
              <a:gdLst>
                <a:gd name="T0" fmla="*/ 281 w 281"/>
                <a:gd name="T1" fmla="*/ 0 h 183"/>
                <a:gd name="T2" fmla="*/ 0 w 281"/>
                <a:gd name="T3" fmla="*/ 106 h 183"/>
                <a:gd name="T4" fmla="*/ 281 w 281"/>
                <a:gd name="T5" fmla="*/ 183 h 183"/>
                <a:gd name="T6" fmla="*/ 281 w 281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3">
                  <a:moveTo>
                    <a:pt x="281" y="0"/>
                  </a:moveTo>
                  <a:lnTo>
                    <a:pt x="0" y="106"/>
                  </a:lnTo>
                  <a:lnTo>
                    <a:pt x="281" y="183"/>
                  </a:lnTo>
                  <a:lnTo>
                    <a:pt x="2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矩形 10"/>
            <p:cNvSpPr/>
            <p:nvPr/>
          </p:nvSpPr>
          <p:spPr bwMode="auto">
            <a:xfrm>
              <a:off x="5608537" y="2156173"/>
              <a:ext cx="657850" cy="670263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 bwMode="auto">
            <a:xfrm>
              <a:off x="2447925" y="1827811"/>
              <a:ext cx="1512038" cy="1326985"/>
            </a:xfrm>
            <a:custGeom>
              <a:avLst/>
              <a:gdLst>
                <a:gd name="T0" fmla="*/ 632 w 1340"/>
                <a:gd name="T1" fmla="*/ 0 h 1176"/>
                <a:gd name="T2" fmla="*/ 1340 w 1340"/>
                <a:gd name="T3" fmla="*/ 0 h 1176"/>
                <a:gd name="T4" fmla="*/ 710 w 1340"/>
                <a:gd name="T5" fmla="*/ 1176 h 1176"/>
                <a:gd name="T6" fmla="*/ 0 w 1340"/>
                <a:gd name="T7" fmla="*/ 1176 h 1176"/>
                <a:gd name="T8" fmla="*/ 632 w 1340"/>
                <a:gd name="T9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0" h="1176">
                  <a:moveTo>
                    <a:pt x="632" y="0"/>
                  </a:moveTo>
                  <a:lnTo>
                    <a:pt x="1340" y="0"/>
                  </a:lnTo>
                  <a:lnTo>
                    <a:pt x="710" y="1176"/>
                  </a:lnTo>
                  <a:lnTo>
                    <a:pt x="0" y="1176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1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38" name="椭圆 37"/>
            <p:cNvSpPr/>
            <p:nvPr/>
          </p:nvSpPr>
          <p:spPr bwMode="auto">
            <a:xfrm>
              <a:off x="6028297" y="1484781"/>
              <a:ext cx="135406" cy="13315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矩形 39"/>
            <p:cNvSpPr/>
            <p:nvPr/>
          </p:nvSpPr>
          <p:spPr bwMode="auto">
            <a:xfrm>
              <a:off x="5995574" y="1550228"/>
              <a:ext cx="200853" cy="6657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3556105" y="2184979"/>
              <a:ext cx="2019812" cy="612648"/>
              <a:chOff x="719666" y="2048993"/>
              <a:chExt cx="3288101" cy="723852"/>
            </a:xfrm>
          </p:grpSpPr>
          <p:sp>
            <p:nvSpPr>
              <p:cNvPr id="51" name="文本框 45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53" name="千图PPT彼岸天：ID 8661124库_组合 52"/>
          <p:cNvGrpSpPr/>
          <p:nvPr>
            <p:custDataLst>
              <p:tags r:id="rId3"/>
            </p:custDataLst>
          </p:nvPr>
        </p:nvGrpSpPr>
        <p:grpSpPr>
          <a:xfrm>
            <a:off x="5925613" y="2781301"/>
            <a:ext cx="3818462" cy="1328114"/>
            <a:chOff x="5925613" y="2781301"/>
            <a:chExt cx="3818462" cy="1328114"/>
          </a:xfrm>
        </p:grpSpPr>
        <p:sp>
          <p:nvSpPr>
            <p:cNvPr id="21" name="任意多边形: 形状 20"/>
            <p:cNvSpPr/>
            <p:nvPr/>
          </p:nvSpPr>
          <p:spPr bwMode="auto">
            <a:xfrm>
              <a:off x="8232037" y="2781301"/>
              <a:ext cx="226806" cy="261786"/>
            </a:xfrm>
            <a:custGeom>
              <a:avLst/>
              <a:gdLst>
                <a:gd name="T0" fmla="*/ 0 w 201"/>
                <a:gd name="T1" fmla="*/ 0 h 232"/>
                <a:gd name="T2" fmla="*/ 0 w 201"/>
                <a:gd name="T3" fmla="*/ 232 h 232"/>
                <a:gd name="T4" fmla="*/ 201 w 201"/>
                <a:gd name="T5" fmla="*/ 232 h 232"/>
                <a:gd name="T6" fmla="*/ 0 w 201"/>
                <a:gd name="T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232">
                  <a:moveTo>
                    <a:pt x="0" y="0"/>
                  </a:moveTo>
                  <a:lnTo>
                    <a:pt x="0" y="232"/>
                  </a:lnTo>
                  <a:lnTo>
                    <a:pt x="201" y="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矩形 21"/>
            <p:cNvSpPr/>
            <p:nvPr/>
          </p:nvSpPr>
          <p:spPr bwMode="auto">
            <a:xfrm>
              <a:off x="8792845" y="2938146"/>
              <a:ext cx="656721" cy="72329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任意多边形: 形状 22"/>
            <p:cNvSpPr/>
            <p:nvPr/>
          </p:nvSpPr>
          <p:spPr bwMode="auto">
            <a:xfrm>
              <a:off x="6266387" y="2938146"/>
              <a:ext cx="3183180" cy="1013293"/>
            </a:xfrm>
            <a:custGeom>
              <a:avLst/>
              <a:gdLst>
                <a:gd name="T0" fmla="*/ 2299 w 2821"/>
                <a:gd name="T1" fmla="*/ 0 h 898"/>
                <a:gd name="T2" fmla="*/ 0 w 2821"/>
                <a:gd name="T3" fmla="*/ 0 h 898"/>
                <a:gd name="T4" fmla="*/ 0 w 2821"/>
                <a:gd name="T5" fmla="*/ 898 h 898"/>
                <a:gd name="T6" fmla="*/ 2821 w 2821"/>
                <a:gd name="T7" fmla="*/ 898 h 898"/>
                <a:gd name="T8" fmla="*/ 2299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2299" y="0"/>
                  </a:moveTo>
                  <a:lnTo>
                    <a:pt x="0" y="0"/>
                  </a:lnTo>
                  <a:lnTo>
                    <a:pt x="0" y="898"/>
                  </a:lnTo>
                  <a:lnTo>
                    <a:pt x="2821" y="898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任意多边形: 形状 23"/>
            <p:cNvSpPr/>
            <p:nvPr/>
          </p:nvSpPr>
          <p:spPr bwMode="auto">
            <a:xfrm>
              <a:off x="6266387" y="2938146"/>
              <a:ext cx="3183180" cy="1013293"/>
            </a:xfrm>
            <a:custGeom>
              <a:avLst/>
              <a:gdLst>
                <a:gd name="T0" fmla="*/ 2299 w 2821"/>
                <a:gd name="T1" fmla="*/ 0 h 898"/>
                <a:gd name="T2" fmla="*/ 0 w 2821"/>
                <a:gd name="T3" fmla="*/ 0 h 898"/>
                <a:gd name="T4" fmla="*/ 0 w 2821"/>
                <a:gd name="T5" fmla="*/ 898 h 898"/>
                <a:gd name="T6" fmla="*/ 2821 w 2821"/>
                <a:gd name="T7" fmla="*/ 898 h 898"/>
                <a:gd name="T8" fmla="*/ 2299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2299" y="0"/>
                  </a:moveTo>
                  <a:lnTo>
                    <a:pt x="0" y="0"/>
                  </a:lnTo>
                  <a:lnTo>
                    <a:pt x="0" y="898"/>
                  </a:lnTo>
                  <a:lnTo>
                    <a:pt x="2821" y="898"/>
                  </a:lnTo>
                  <a:lnTo>
                    <a:pt x="229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6266387" y="3661443"/>
              <a:ext cx="317077" cy="205367"/>
            </a:xfrm>
            <a:custGeom>
              <a:avLst/>
              <a:gdLst>
                <a:gd name="T0" fmla="*/ 0 w 281"/>
                <a:gd name="T1" fmla="*/ 0 h 182"/>
                <a:gd name="T2" fmla="*/ 0 w 281"/>
                <a:gd name="T3" fmla="*/ 182 h 182"/>
                <a:gd name="T4" fmla="*/ 281 w 281"/>
                <a:gd name="T5" fmla="*/ 106 h 182"/>
                <a:gd name="T6" fmla="*/ 0 w 281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2">
                  <a:moveTo>
                    <a:pt x="0" y="0"/>
                  </a:moveTo>
                  <a:lnTo>
                    <a:pt x="0" y="182"/>
                  </a:lnTo>
                  <a:lnTo>
                    <a:pt x="281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6266387" y="3661443"/>
              <a:ext cx="317077" cy="205367"/>
            </a:xfrm>
            <a:custGeom>
              <a:avLst/>
              <a:gdLst>
                <a:gd name="T0" fmla="*/ 0 w 281"/>
                <a:gd name="T1" fmla="*/ 0 h 182"/>
                <a:gd name="T2" fmla="*/ 0 w 281"/>
                <a:gd name="T3" fmla="*/ 182 h 182"/>
                <a:gd name="T4" fmla="*/ 281 w 281"/>
                <a:gd name="T5" fmla="*/ 106 h 182"/>
                <a:gd name="T6" fmla="*/ 0 w 281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2">
                  <a:moveTo>
                    <a:pt x="0" y="0"/>
                  </a:moveTo>
                  <a:lnTo>
                    <a:pt x="0" y="182"/>
                  </a:lnTo>
                  <a:lnTo>
                    <a:pt x="281" y="10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矩形 26"/>
            <p:cNvSpPr/>
            <p:nvPr/>
          </p:nvSpPr>
          <p:spPr bwMode="auto">
            <a:xfrm>
              <a:off x="5925613" y="3109661"/>
              <a:ext cx="657850" cy="671392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8232037" y="2781301"/>
              <a:ext cx="1512038" cy="1328114"/>
            </a:xfrm>
            <a:custGeom>
              <a:avLst/>
              <a:gdLst>
                <a:gd name="T0" fmla="*/ 709 w 1340"/>
                <a:gd name="T1" fmla="*/ 0 h 1177"/>
                <a:gd name="T2" fmla="*/ 0 w 1340"/>
                <a:gd name="T3" fmla="*/ 0 h 1177"/>
                <a:gd name="T4" fmla="*/ 630 w 1340"/>
                <a:gd name="T5" fmla="*/ 1177 h 1177"/>
                <a:gd name="T6" fmla="*/ 1340 w 1340"/>
                <a:gd name="T7" fmla="*/ 1177 h 1177"/>
                <a:gd name="T8" fmla="*/ 709 w 1340"/>
                <a:gd name="T9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0" h="1177">
                  <a:moveTo>
                    <a:pt x="709" y="0"/>
                  </a:moveTo>
                  <a:lnTo>
                    <a:pt x="0" y="0"/>
                  </a:lnTo>
                  <a:lnTo>
                    <a:pt x="630" y="1177"/>
                  </a:lnTo>
                  <a:lnTo>
                    <a:pt x="1340" y="1177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2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6583462" y="3134532"/>
              <a:ext cx="2019812" cy="612648"/>
              <a:chOff x="719666" y="2048993"/>
              <a:chExt cx="3288101" cy="723852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4" name="千图PPT彼岸天：ID 8661124库_组合 53"/>
          <p:cNvGrpSpPr/>
          <p:nvPr>
            <p:custDataLst>
              <p:tags r:id="rId4"/>
            </p:custDataLst>
          </p:nvPr>
        </p:nvGrpSpPr>
        <p:grpSpPr>
          <a:xfrm>
            <a:off x="2447925" y="3734788"/>
            <a:ext cx="3818462" cy="1328114"/>
            <a:chOff x="2447925" y="3734788"/>
            <a:chExt cx="3818462" cy="1328114"/>
          </a:xfrm>
        </p:grpSpPr>
        <p:sp>
          <p:nvSpPr>
            <p:cNvPr id="13" name="任意多边形: 形状 12"/>
            <p:cNvSpPr/>
            <p:nvPr/>
          </p:nvSpPr>
          <p:spPr bwMode="auto">
            <a:xfrm>
              <a:off x="3733158" y="3734788"/>
              <a:ext cx="226806" cy="262915"/>
            </a:xfrm>
            <a:custGeom>
              <a:avLst/>
              <a:gdLst>
                <a:gd name="T0" fmla="*/ 201 w 201"/>
                <a:gd name="T1" fmla="*/ 0 h 233"/>
                <a:gd name="T2" fmla="*/ 201 w 201"/>
                <a:gd name="T3" fmla="*/ 233 h 233"/>
                <a:gd name="T4" fmla="*/ 0 w 201"/>
                <a:gd name="T5" fmla="*/ 233 h 233"/>
                <a:gd name="T6" fmla="*/ 201 w 201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233">
                  <a:moveTo>
                    <a:pt x="201" y="0"/>
                  </a:moveTo>
                  <a:lnTo>
                    <a:pt x="201" y="233"/>
                  </a:lnTo>
                  <a:lnTo>
                    <a:pt x="0" y="233"/>
                  </a:lnTo>
                  <a:lnTo>
                    <a:pt x="20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矩形 13"/>
            <p:cNvSpPr/>
            <p:nvPr/>
          </p:nvSpPr>
          <p:spPr bwMode="auto">
            <a:xfrm>
              <a:off x="2742434" y="3892762"/>
              <a:ext cx="656721" cy="722169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2742434" y="3892762"/>
              <a:ext cx="3183180" cy="1013293"/>
            </a:xfrm>
            <a:custGeom>
              <a:avLst/>
              <a:gdLst>
                <a:gd name="T0" fmla="*/ 523 w 2821"/>
                <a:gd name="T1" fmla="*/ 0 h 898"/>
                <a:gd name="T2" fmla="*/ 2821 w 2821"/>
                <a:gd name="T3" fmla="*/ 0 h 898"/>
                <a:gd name="T4" fmla="*/ 2821 w 2821"/>
                <a:gd name="T5" fmla="*/ 898 h 898"/>
                <a:gd name="T6" fmla="*/ 0 w 2821"/>
                <a:gd name="T7" fmla="*/ 898 h 898"/>
                <a:gd name="T8" fmla="*/ 523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523" y="0"/>
                  </a:moveTo>
                  <a:lnTo>
                    <a:pt x="2821" y="0"/>
                  </a:lnTo>
                  <a:lnTo>
                    <a:pt x="2821" y="898"/>
                  </a:lnTo>
                  <a:lnTo>
                    <a:pt x="0" y="898"/>
                  </a:lnTo>
                  <a:lnTo>
                    <a:pt x="523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2742434" y="3892762"/>
              <a:ext cx="3183180" cy="1013293"/>
            </a:xfrm>
            <a:custGeom>
              <a:avLst/>
              <a:gdLst>
                <a:gd name="T0" fmla="*/ 523 w 2821"/>
                <a:gd name="T1" fmla="*/ 0 h 898"/>
                <a:gd name="T2" fmla="*/ 2821 w 2821"/>
                <a:gd name="T3" fmla="*/ 0 h 898"/>
                <a:gd name="T4" fmla="*/ 2821 w 2821"/>
                <a:gd name="T5" fmla="*/ 898 h 898"/>
                <a:gd name="T6" fmla="*/ 0 w 2821"/>
                <a:gd name="T7" fmla="*/ 898 h 898"/>
                <a:gd name="T8" fmla="*/ 523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523" y="0"/>
                  </a:moveTo>
                  <a:lnTo>
                    <a:pt x="2821" y="0"/>
                  </a:lnTo>
                  <a:lnTo>
                    <a:pt x="2821" y="898"/>
                  </a:lnTo>
                  <a:lnTo>
                    <a:pt x="0" y="898"/>
                  </a:lnTo>
                  <a:lnTo>
                    <a:pt x="5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: 形状 16"/>
            <p:cNvSpPr/>
            <p:nvPr/>
          </p:nvSpPr>
          <p:spPr bwMode="auto">
            <a:xfrm>
              <a:off x="5608537" y="4614931"/>
              <a:ext cx="317077" cy="206495"/>
            </a:xfrm>
            <a:custGeom>
              <a:avLst/>
              <a:gdLst>
                <a:gd name="T0" fmla="*/ 281 w 281"/>
                <a:gd name="T1" fmla="*/ 0 h 183"/>
                <a:gd name="T2" fmla="*/ 0 w 281"/>
                <a:gd name="T3" fmla="*/ 106 h 183"/>
                <a:gd name="T4" fmla="*/ 281 w 281"/>
                <a:gd name="T5" fmla="*/ 183 h 183"/>
                <a:gd name="T6" fmla="*/ 281 w 281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3">
                  <a:moveTo>
                    <a:pt x="281" y="0"/>
                  </a:moveTo>
                  <a:lnTo>
                    <a:pt x="0" y="106"/>
                  </a:lnTo>
                  <a:lnTo>
                    <a:pt x="281" y="183"/>
                  </a:lnTo>
                  <a:lnTo>
                    <a:pt x="281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5608537" y="4614931"/>
              <a:ext cx="317077" cy="206495"/>
            </a:xfrm>
            <a:custGeom>
              <a:avLst/>
              <a:gdLst>
                <a:gd name="T0" fmla="*/ 281 w 281"/>
                <a:gd name="T1" fmla="*/ 0 h 183"/>
                <a:gd name="T2" fmla="*/ 0 w 281"/>
                <a:gd name="T3" fmla="*/ 106 h 183"/>
                <a:gd name="T4" fmla="*/ 281 w 281"/>
                <a:gd name="T5" fmla="*/ 183 h 183"/>
                <a:gd name="T6" fmla="*/ 281 w 281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3">
                  <a:moveTo>
                    <a:pt x="281" y="0"/>
                  </a:moveTo>
                  <a:lnTo>
                    <a:pt x="0" y="106"/>
                  </a:lnTo>
                  <a:lnTo>
                    <a:pt x="281" y="183"/>
                  </a:lnTo>
                  <a:lnTo>
                    <a:pt x="28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矩形 18"/>
            <p:cNvSpPr/>
            <p:nvPr/>
          </p:nvSpPr>
          <p:spPr bwMode="auto">
            <a:xfrm>
              <a:off x="5608537" y="4063149"/>
              <a:ext cx="657850" cy="671392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2447925" y="3734788"/>
              <a:ext cx="1512038" cy="1328114"/>
            </a:xfrm>
            <a:custGeom>
              <a:avLst/>
              <a:gdLst>
                <a:gd name="T0" fmla="*/ 632 w 1340"/>
                <a:gd name="T1" fmla="*/ 0 h 1177"/>
                <a:gd name="T2" fmla="*/ 1340 w 1340"/>
                <a:gd name="T3" fmla="*/ 0 h 1177"/>
                <a:gd name="T4" fmla="*/ 710 w 1340"/>
                <a:gd name="T5" fmla="*/ 1177 h 1177"/>
                <a:gd name="T6" fmla="*/ 0 w 1340"/>
                <a:gd name="T7" fmla="*/ 1177 h 1177"/>
                <a:gd name="T8" fmla="*/ 632 w 1340"/>
                <a:gd name="T9" fmla="*/ 0 h 1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0" h="1177">
                  <a:moveTo>
                    <a:pt x="632" y="0"/>
                  </a:moveTo>
                  <a:lnTo>
                    <a:pt x="1340" y="0"/>
                  </a:lnTo>
                  <a:lnTo>
                    <a:pt x="710" y="1177"/>
                  </a:lnTo>
                  <a:lnTo>
                    <a:pt x="0" y="1177"/>
                  </a:lnTo>
                  <a:lnTo>
                    <a:pt x="632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3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3556105" y="4084084"/>
              <a:ext cx="2019812" cy="612648"/>
              <a:chOff x="719666" y="2048993"/>
              <a:chExt cx="3288101" cy="723852"/>
            </a:xfrm>
          </p:grpSpPr>
          <p:sp>
            <p:nvSpPr>
              <p:cNvPr id="47" name="文本框 51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5" name="千图PPT彼岸天：ID 8661124库_组合 54"/>
          <p:cNvGrpSpPr/>
          <p:nvPr>
            <p:custDataLst>
              <p:tags r:id="rId5"/>
            </p:custDataLst>
          </p:nvPr>
        </p:nvGrpSpPr>
        <p:grpSpPr>
          <a:xfrm>
            <a:off x="5925613" y="4689406"/>
            <a:ext cx="3818462" cy="1326985"/>
            <a:chOff x="5925613" y="4689406"/>
            <a:chExt cx="3818462" cy="1326985"/>
          </a:xfrm>
        </p:grpSpPr>
        <p:sp>
          <p:nvSpPr>
            <p:cNvPr id="29" name="任意多边形: 形状 28"/>
            <p:cNvSpPr/>
            <p:nvPr/>
          </p:nvSpPr>
          <p:spPr bwMode="auto">
            <a:xfrm>
              <a:off x="8232037" y="4689406"/>
              <a:ext cx="226806" cy="261786"/>
            </a:xfrm>
            <a:custGeom>
              <a:avLst/>
              <a:gdLst>
                <a:gd name="T0" fmla="*/ 0 w 201"/>
                <a:gd name="T1" fmla="*/ 0 h 232"/>
                <a:gd name="T2" fmla="*/ 0 w 201"/>
                <a:gd name="T3" fmla="*/ 232 h 232"/>
                <a:gd name="T4" fmla="*/ 201 w 201"/>
                <a:gd name="T5" fmla="*/ 232 h 232"/>
                <a:gd name="T6" fmla="*/ 0 w 201"/>
                <a:gd name="T7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232">
                  <a:moveTo>
                    <a:pt x="0" y="0"/>
                  </a:moveTo>
                  <a:lnTo>
                    <a:pt x="0" y="232"/>
                  </a:lnTo>
                  <a:lnTo>
                    <a:pt x="201" y="2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矩形 29"/>
            <p:cNvSpPr/>
            <p:nvPr/>
          </p:nvSpPr>
          <p:spPr bwMode="auto">
            <a:xfrm>
              <a:off x="8792845" y="4846251"/>
              <a:ext cx="656721" cy="722169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6266387" y="4846251"/>
              <a:ext cx="3183180" cy="1013293"/>
            </a:xfrm>
            <a:custGeom>
              <a:avLst/>
              <a:gdLst>
                <a:gd name="T0" fmla="*/ 2299 w 2821"/>
                <a:gd name="T1" fmla="*/ 0 h 898"/>
                <a:gd name="T2" fmla="*/ 0 w 2821"/>
                <a:gd name="T3" fmla="*/ 0 h 898"/>
                <a:gd name="T4" fmla="*/ 0 w 2821"/>
                <a:gd name="T5" fmla="*/ 898 h 898"/>
                <a:gd name="T6" fmla="*/ 2821 w 2821"/>
                <a:gd name="T7" fmla="*/ 898 h 898"/>
                <a:gd name="T8" fmla="*/ 2299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2299" y="0"/>
                  </a:moveTo>
                  <a:lnTo>
                    <a:pt x="0" y="0"/>
                  </a:lnTo>
                  <a:lnTo>
                    <a:pt x="0" y="898"/>
                  </a:lnTo>
                  <a:lnTo>
                    <a:pt x="2821" y="898"/>
                  </a:lnTo>
                  <a:lnTo>
                    <a:pt x="229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6266387" y="4846251"/>
              <a:ext cx="3183180" cy="1013293"/>
            </a:xfrm>
            <a:custGeom>
              <a:avLst/>
              <a:gdLst>
                <a:gd name="T0" fmla="*/ 2299 w 2821"/>
                <a:gd name="T1" fmla="*/ 0 h 898"/>
                <a:gd name="T2" fmla="*/ 0 w 2821"/>
                <a:gd name="T3" fmla="*/ 0 h 898"/>
                <a:gd name="T4" fmla="*/ 0 w 2821"/>
                <a:gd name="T5" fmla="*/ 898 h 898"/>
                <a:gd name="T6" fmla="*/ 2821 w 2821"/>
                <a:gd name="T7" fmla="*/ 898 h 898"/>
                <a:gd name="T8" fmla="*/ 2299 w 2821"/>
                <a:gd name="T9" fmla="*/ 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21" h="898">
                  <a:moveTo>
                    <a:pt x="2299" y="0"/>
                  </a:moveTo>
                  <a:lnTo>
                    <a:pt x="0" y="0"/>
                  </a:lnTo>
                  <a:lnTo>
                    <a:pt x="0" y="898"/>
                  </a:lnTo>
                  <a:lnTo>
                    <a:pt x="2821" y="898"/>
                  </a:lnTo>
                  <a:lnTo>
                    <a:pt x="229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6266387" y="5568420"/>
              <a:ext cx="317077" cy="206495"/>
            </a:xfrm>
            <a:custGeom>
              <a:avLst/>
              <a:gdLst>
                <a:gd name="T0" fmla="*/ 0 w 281"/>
                <a:gd name="T1" fmla="*/ 0 h 183"/>
                <a:gd name="T2" fmla="*/ 0 w 281"/>
                <a:gd name="T3" fmla="*/ 183 h 183"/>
                <a:gd name="T4" fmla="*/ 281 w 281"/>
                <a:gd name="T5" fmla="*/ 106 h 183"/>
                <a:gd name="T6" fmla="*/ 0 w 281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3">
                  <a:moveTo>
                    <a:pt x="0" y="0"/>
                  </a:moveTo>
                  <a:lnTo>
                    <a:pt x="0" y="183"/>
                  </a:lnTo>
                  <a:lnTo>
                    <a:pt x="281" y="1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6266387" y="5568420"/>
              <a:ext cx="317077" cy="206495"/>
            </a:xfrm>
            <a:custGeom>
              <a:avLst/>
              <a:gdLst>
                <a:gd name="T0" fmla="*/ 0 w 281"/>
                <a:gd name="T1" fmla="*/ 0 h 183"/>
                <a:gd name="T2" fmla="*/ 0 w 281"/>
                <a:gd name="T3" fmla="*/ 183 h 183"/>
                <a:gd name="T4" fmla="*/ 281 w 281"/>
                <a:gd name="T5" fmla="*/ 106 h 183"/>
                <a:gd name="T6" fmla="*/ 0 w 281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1" h="183">
                  <a:moveTo>
                    <a:pt x="0" y="0"/>
                  </a:moveTo>
                  <a:lnTo>
                    <a:pt x="0" y="183"/>
                  </a:lnTo>
                  <a:lnTo>
                    <a:pt x="281" y="10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矩形 34"/>
            <p:cNvSpPr/>
            <p:nvPr/>
          </p:nvSpPr>
          <p:spPr bwMode="auto">
            <a:xfrm>
              <a:off x="5925613" y="5017767"/>
              <a:ext cx="657850" cy="670263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8232037" y="4689406"/>
              <a:ext cx="1512038" cy="1326985"/>
            </a:xfrm>
            <a:custGeom>
              <a:avLst/>
              <a:gdLst>
                <a:gd name="T0" fmla="*/ 709 w 1340"/>
                <a:gd name="T1" fmla="*/ 0 h 1176"/>
                <a:gd name="T2" fmla="*/ 0 w 1340"/>
                <a:gd name="T3" fmla="*/ 0 h 1176"/>
                <a:gd name="T4" fmla="*/ 630 w 1340"/>
                <a:gd name="T5" fmla="*/ 1176 h 1176"/>
                <a:gd name="T6" fmla="*/ 1340 w 1340"/>
                <a:gd name="T7" fmla="*/ 1176 h 1176"/>
                <a:gd name="T8" fmla="*/ 709 w 1340"/>
                <a:gd name="T9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0" h="1176">
                  <a:moveTo>
                    <a:pt x="709" y="0"/>
                  </a:moveTo>
                  <a:lnTo>
                    <a:pt x="0" y="0"/>
                  </a:lnTo>
                  <a:lnTo>
                    <a:pt x="630" y="1176"/>
                  </a:lnTo>
                  <a:lnTo>
                    <a:pt x="1340" y="1176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2800">
                  <a:solidFill>
                    <a:schemeClr val="bg1"/>
                  </a:solidFill>
                  <a:latin typeface="Impact" panose="020B0806030902050204" pitchFamily="34" charset="0"/>
                </a:rPr>
                <a:t>4</a:t>
              </a:r>
              <a:endParaRPr lang="en-US" altLang="zh-CN" sz="280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6583462" y="5033637"/>
              <a:ext cx="2019812" cy="612648"/>
              <a:chOff x="719666" y="2048993"/>
              <a:chExt cx="3288101" cy="723852"/>
            </a:xfrm>
          </p:grpSpPr>
          <p:sp>
            <p:nvSpPr>
              <p:cNvPr id="45" name="文本框 54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 fontScale="85000"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 flipH="1">
            <a:off x="3035660" y="1592796"/>
            <a:ext cx="9388476" cy="6858000"/>
            <a:chOff x="882650" y="606867"/>
            <a:chExt cx="9388476" cy="6858000"/>
          </a:xfrm>
        </p:grpSpPr>
        <p:sp>
          <p:nvSpPr>
            <p:cNvPr id="32" name="Freeform: Shape 4"/>
            <p:cNvSpPr/>
            <p:nvPr/>
          </p:nvSpPr>
          <p:spPr bwMode="auto">
            <a:xfrm>
              <a:off x="917575" y="641792"/>
              <a:ext cx="9315451" cy="6788150"/>
            </a:xfrm>
            <a:custGeom>
              <a:avLst/>
              <a:gdLst>
                <a:gd name="T0" fmla="*/ 4393 w 5868"/>
                <a:gd name="T1" fmla="*/ 4171 h 4276"/>
                <a:gd name="T2" fmla="*/ 4400 w 5868"/>
                <a:gd name="T3" fmla="*/ 3892 h 4276"/>
                <a:gd name="T4" fmla="*/ 4368 w 5868"/>
                <a:gd name="T5" fmla="*/ 3686 h 4276"/>
                <a:gd name="T6" fmla="*/ 4264 w 5868"/>
                <a:gd name="T7" fmla="*/ 3431 h 4276"/>
                <a:gd name="T8" fmla="*/ 4092 w 5868"/>
                <a:gd name="T9" fmla="*/ 3227 h 4276"/>
                <a:gd name="T10" fmla="*/ 3909 w 5868"/>
                <a:gd name="T11" fmla="*/ 3101 h 4276"/>
                <a:gd name="T12" fmla="*/ 3637 w 5868"/>
                <a:gd name="T13" fmla="*/ 2990 h 4276"/>
                <a:gd name="T14" fmla="*/ 2752 w 5868"/>
                <a:gd name="T15" fmla="*/ 2746 h 4276"/>
                <a:gd name="T16" fmla="*/ 1829 w 5868"/>
                <a:gd name="T17" fmla="*/ 2497 h 4276"/>
                <a:gd name="T18" fmla="*/ 1333 w 5868"/>
                <a:gd name="T19" fmla="*/ 2324 h 4276"/>
                <a:gd name="T20" fmla="*/ 996 w 5868"/>
                <a:gd name="T21" fmla="*/ 2162 h 4276"/>
                <a:gd name="T22" fmla="*/ 761 w 5868"/>
                <a:gd name="T23" fmla="*/ 1978 h 4276"/>
                <a:gd name="T24" fmla="*/ 690 w 5868"/>
                <a:gd name="T25" fmla="*/ 1878 h 4276"/>
                <a:gd name="T26" fmla="*/ 656 w 5868"/>
                <a:gd name="T27" fmla="*/ 1768 h 4276"/>
                <a:gd name="T28" fmla="*/ 659 w 5868"/>
                <a:gd name="T29" fmla="*/ 1644 h 4276"/>
                <a:gd name="T30" fmla="*/ 730 w 5868"/>
                <a:gd name="T31" fmla="*/ 1473 h 4276"/>
                <a:gd name="T32" fmla="*/ 865 w 5868"/>
                <a:gd name="T33" fmla="*/ 1338 h 4276"/>
                <a:gd name="T34" fmla="*/ 1047 w 5868"/>
                <a:gd name="T35" fmla="*/ 1231 h 4276"/>
                <a:gd name="T36" fmla="*/ 1353 w 5868"/>
                <a:gd name="T37" fmla="*/ 1118 h 4276"/>
                <a:gd name="T38" fmla="*/ 1834 w 5868"/>
                <a:gd name="T39" fmla="*/ 992 h 4276"/>
                <a:gd name="T40" fmla="*/ 2169 w 5868"/>
                <a:gd name="T41" fmla="*/ 889 h 4276"/>
                <a:gd name="T42" fmla="*/ 2291 w 5868"/>
                <a:gd name="T43" fmla="*/ 807 h 4276"/>
                <a:gd name="T44" fmla="*/ 2311 w 5868"/>
                <a:gd name="T45" fmla="*/ 752 h 4276"/>
                <a:gd name="T46" fmla="*/ 2300 w 5868"/>
                <a:gd name="T47" fmla="*/ 717 h 4276"/>
                <a:gd name="T48" fmla="*/ 2231 w 5868"/>
                <a:gd name="T49" fmla="*/ 659 h 4276"/>
                <a:gd name="T50" fmla="*/ 2067 w 5868"/>
                <a:gd name="T51" fmla="*/ 590 h 4276"/>
                <a:gd name="T52" fmla="*/ 1808 w 5868"/>
                <a:gd name="T53" fmla="*/ 523 h 4276"/>
                <a:gd name="T54" fmla="*/ 1297 w 5868"/>
                <a:gd name="T55" fmla="*/ 437 h 4276"/>
                <a:gd name="T56" fmla="*/ 561 w 5868"/>
                <a:gd name="T57" fmla="*/ 360 h 4276"/>
                <a:gd name="T58" fmla="*/ 0 w 5868"/>
                <a:gd name="T59" fmla="*/ 0 h 4276"/>
                <a:gd name="T60" fmla="*/ 483 w 5868"/>
                <a:gd name="T61" fmla="*/ 9 h 4276"/>
                <a:gd name="T62" fmla="*/ 1251 w 5868"/>
                <a:gd name="T63" fmla="*/ 54 h 4276"/>
                <a:gd name="T64" fmla="*/ 1972 w 5868"/>
                <a:gd name="T65" fmla="*/ 140 h 4276"/>
                <a:gd name="T66" fmla="*/ 2466 w 5868"/>
                <a:gd name="T67" fmla="*/ 229 h 4276"/>
                <a:gd name="T68" fmla="*/ 2987 w 5868"/>
                <a:gd name="T69" fmla="*/ 370 h 4276"/>
                <a:gd name="T70" fmla="*/ 3256 w 5868"/>
                <a:gd name="T71" fmla="*/ 482 h 4276"/>
                <a:gd name="T72" fmla="*/ 3430 w 5868"/>
                <a:gd name="T73" fmla="*/ 594 h 4276"/>
                <a:gd name="T74" fmla="*/ 3541 w 5868"/>
                <a:gd name="T75" fmla="*/ 723 h 4276"/>
                <a:gd name="T76" fmla="*/ 3570 w 5868"/>
                <a:gd name="T77" fmla="*/ 838 h 4276"/>
                <a:gd name="T78" fmla="*/ 3541 w 5868"/>
                <a:gd name="T79" fmla="*/ 943 h 4276"/>
                <a:gd name="T80" fmla="*/ 3464 w 5868"/>
                <a:gd name="T81" fmla="*/ 1031 h 4276"/>
                <a:gd name="T82" fmla="*/ 3318 w 5868"/>
                <a:gd name="T83" fmla="*/ 1118 h 4276"/>
                <a:gd name="T84" fmla="*/ 2983 w 5868"/>
                <a:gd name="T85" fmla="*/ 1235 h 4276"/>
                <a:gd name="T86" fmla="*/ 2521 w 5868"/>
                <a:gd name="T87" fmla="*/ 1359 h 4276"/>
                <a:gd name="T88" fmla="*/ 2176 w 5868"/>
                <a:gd name="T89" fmla="*/ 1477 h 4276"/>
                <a:gd name="T90" fmla="*/ 2022 w 5868"/>
                <a:gd name="T91" fmla="*/ 1566 h 4276"/>
                <a:gd name="T92" fmla="*/ 1940 w 5868"/>
                <a:gd name="T93" fmla="*/ 1655 h 4276"/>
                <a:gd name="T94" fmla="*/ 1909 w 5868"/>
                <a:gd name="T95" fmla="*/ 1761 h 4276"/>
                <a:gd name="T96" fmla="*/ 1921 w 5868"/>
                <a:gd name="T97" fmla="*/ 1792 h 4276"/>
                <a:gd name="T98" fmla="*/ 1989 w 5868"/>
                <a:gd name="T99" fmla="*/ 1843 h 4276"/>
                <a:gd name="T100" fmla="*/ 2231 w 5868"/>
                <a:gd name="T101" fmla="*/ 1939 h 4276"/>
                <a:gd name="T102" fmla="*/ 2808 w 5868"/>
                <a:gd name="T103" fmla="*/ 2094 h 4276"/>
                <a:gd name="T104" fmla="*/ 3728 w 5868"/>
                <a:gd name="T105" fmla="*/ 2320 h 4276"/>
                <a:gd name="T106" fmla="*/ 4486 w 5868"/>
                <a:gd name="T107" fmla="*/ 2546 h 4276"/>
                <a:gd name="T108" fmla="*/ 4861 w 5868"/>
                <a:gd name="T109" fmla="*/ 2693 h 4276"/>
                <a:gd name="T110" fmla="*/ 5174 w 5868"/>
                <a:gd name="T111" fmla="*/ 2861 h 4276"/>
                <a:gd name="T112" fmla="*/ 5409 w 5868"/>
                <a:gd name="T113" fmla="*/ 3050 h 4276"/>
                <a:gd name="T114" fmla="*/ 5601 w 5868"/>
                <a:gd name="T115" fmla="*/ 3293 h 4276"/>
                <a:gd name="T116" fmla="*/ 5755 w 5868"/>
                <a:gd name="T117" fmla="*/ 3571 h 4276"/>
                <a:gd name="T118" fmla="*/ 5836 w 5868"/>
                <a:gd name="T119" fmla="*/ 3812 h 4276"/>
                <a:gd name="T120" fmla="*/ 5863 w 5868"/>
                <a:gd name="T121" fmla="*/ 3970 h 4276"/>
                <a:gd name="T122" fmla="*/ 5863 w 5868"/>
                <a:gd name="T123" fmla="*/ 4198 h 4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868" h="4276">
                  <a:moveTo>
                    <a:pt x="4373" y="4276"/>
                  </a:moveTo>
                  <a:lnTo>
                    <a:pt x="4380" y="4249"/>
                  </a:lnTo>
                  <a:lnTo>
                    <a:pt x="4380" y="4249"/>
                  </a:lnTo>
                  <a:lnTo>
                    <a:pt x="4388" y="4212"/>
                  </a:lnTo>
                  <a:lnTo>
                    <a:pt x="4393" y="4171"/>
                  </a:lnTo>
                  <a:lnTo>
                    <a:pt x="4398" y="4116"/>
                  </a:lnTo>
                  <a:lnTo>
                    <a:pt x="4404" y="4050"/>
                  </a:lnTo>
                  <a:lnTo>
                    <a:pt x="4404" y="3974"/>
                  </a:lnTo>
                  <a:lnTo>
                    <a:pt x="4404" y="3934"/>
                  </a:lnTo>
                  <a:lnTo>
                    <a:pt x="4400" y="3892"/>
                  </a:lnTo>
                  <a:lnTo>
                    <a:pt x="4397" y="3848"/>
                  </a:lnTo>
                  <a:lnTo>
                    <a:pt x="4391" y="3803"/>
                  </a:lnTo>
                  <a:lnTo>
                    <a:pt x="4391" y="3803"/>
                  </a:lnTo>
                  <a:lnTo>
                    <a:pt x="4380" y="3744"/>
                  </a:lnTo>
                  <a:lnTo>
                    <a:pt x="4368" y="3686"/>
                  </a:lnTo>
                  <a:lnTo>
                    <a:pt x="4353" y="3631"/>
                  </a:lnTo>
                  <a:lnTo>
                    <a:pt x="4335" y="3579"/>
                  </a:lnTo>
                  <a:lnTo>
                    <a:pt x="4313" y="3528"/>
                  </a:lnTo>
                  <a:lnTo>
                    <a:pt x="4289" y="3478"/>
                  </a:lnTo>
                  <a:lnTo>
                    <a:pt x="4264" y="3431"/>
                  </a:lnTo>
                  <a:lnTo>
                    <a:pt x="4235" y="3386"/>
                  </a:lnTo>
                  <a:lnTo>
                    <a:pt x="4202" y="3344"/>
                  </a:lnTo>
                  <a:lnTo>
                    <a:pt x="4169" y="3302"/>
                  </a:lnTo>
                  <a:lnTo>
                    <a:pt x="4131" y="3264"/>
                  </a:lnTo>
                  <a:lnTo>
                    <a:pt x="4092" y="3227"/>
                  </a:lnTo>
                  <a:lnTo>
                    <a:pt x="4051" y="3193"/>
                  </a:lnTo>
                  <a:lnTo>
                    <a:pt x="4005" y="3160"/>
                  </a:lnTo>
                  <a:lnTo>
                    <a:pt x="3958" y="3129"/>
                  </a:lnTo>
                  <a:lnTo>
                    <a:pt x="3909" y="3101"/>
                  </a:lnTo>
                  <a:lnTo>
                    <a:pt x="3909" y="3101"/>
                  </a:lnTo>
                  <a:lnTo>
                    <a:pt x="3863" y="3080"/>
                  </a:lnTo>
                  <a:lnTo>
                    <a:pt x="3814" y="3056"/>
                  </a:lnTo>
                  <a:lnTo>
                    <a:pt x="3759" y="3034"/>
                  </a:lnTo>
                  <a:lnTo>
                    <a:pt x="3699" y="3012"/>
                  </a:lnTo>
                  <a:lnTo>
                    <a:pt x="3637" y="2990"/>
                  </a:lnTo>
                  <a:lnTo>
                    <a:pt x="3570" y="2968"/>
                  </a:lnTo>
                  <a:lnTo>
                    <a:pt x="3424" y="2925"/>
                  </a:lnTo>
                  <a:lnTo>
                    <a:pt x="3269" y="2879"/>
                  </a:lnTo>
                  <a:lnTo>
                    <a:pt x="3103" y="2836"/>
                  </a:lnTo>
                  <a:lnTo>
                    <a:pt x="2752" y="2746"/>
                  </a:lnTo>
                  <a:lnTo>
                    <a:pt x="2752" y="2746"/>
                  </a:lnTo>
                  <a:lnTo>
                    <a:pt x="2379" y="2650"/>
                  </a:lnTo>
                  <a:lnTo>
                    <a:pt x="2193" y="2601"/>
                  </a:lnTo>
                  <a:lnTo>
                    <a:pt x="2009" y="2550"/>
                  </a:lnTo>
                  <a:lnTo>
                    <a:pt x="1829" y="2497"/>
                  </a:lnTo>
                  <a:lnTo>
                    <a:pt x="1655" y="2442"/>
                  </a:lnTo>
                  <a:lnTo>
                    <a:pt x="1572" y="2413"/>
                  </a:lnTo>
                  <a:lnTo>
                    <a:pt x="1490" y="2384"/>
                  </a:lnTo>
                  <a:lnTo>
                    <a:pt x="1410" y="2355"/>
                  </a:lnTo>
                  <a:lnTo>
                    <a:pt x="1333" y="2324"/>
                  </a:lnTo>
                  <a:lnTo>
                    <a:pt x="1258" y="2293"/>
                  </a:lnTo>
                  <a:lnTo>
                    <a:pt x="1187" y="2262"/>
                  </a:lnTo>
                  <a:lnTo>
                    <a:pt x="1120" y="2229"/>
                  </a:lnTo>
                  <a:lnTo>
                    <a:pt x="1056" y="2196"/>
                  </a:lnTo>
                  <a:lnTo>
                    <a:pt x="996" y="2162"/>
                  </a:lnTo>
                  <a:lnTo>
                    <a:pt x="940" y="2127"/>
                  </a:lnTo>
                  <a:lnTo>
                    <a:pt x="889" y="2091"/>
                  </a:lnTo>
                  <a:lnTo>
                    <a:pt x="841" y="2054"/>
                  </a:lnTo>
                  <a:lnTo>
                    <a:pt x="799" y="2016"/>
                  </a:lnTo>
                  <a:lnTo>
                    <a:pt x="761" y="1978"/>
                  </a:lnTo>
                  <a:lnTo>
                    <a:pt x="745" y="1958"/>
                  </a:lnTo>
                  <a:lnTo>
                    <a:pt x="728" y="1938"/>
                  </a:lnTo>
                  <a:lnTo>
                    <a:pt x="714" y="1918"/>
                  </a:lnTo>
                  <a:lnTo>
                    <a:pt x="701" y="1898"/>
                  </a:lnTo>
                  <a:lnTo>
                    <a:pt x="690" y="1878"/>
                  </a:lnTo>
                  <a:lnTo>
                    <a:pt x="679" y="1856"/>
                  </a:lnTo>
                  <a:lnTo>
                    <a:pt x="672" y="1834"/>
                  </a:lnTo>
                  <a:lnTo>
                    <a:pt x="665" y="1812"/>
                  </a:lnTo>
                  <a:lnTo>
                    <a:pt x="659" y="1790"/>
                  </a:lnTo>
                  <a:lnTo>
                    <a:pt x="656" y="1768"/>
                  </a:lnTo>
                  <a:lnTo>
                    <a:pt x="652" y="1746"/>
                  </a:lnTo>
                  <a:lnTo>
                    <a:pt x="652" y="1723"/>
                  </a:lnTo>
                  <a:lnTo>
                    <a:pt x="652" y="1723"/>
                  </a:lnTo>
                  <a:lnTo>
                    <a:pt x="654" y="1683"/>
                  </a:lnTo>
                  <a:lnTo>
                    <a:pt x="659" y="1644"/>
                  </a:lnTo>
                  <a:lnTo>
                    <a:pt x="666" y="1606"/>
                  </a:lnTo>
                  <a:lnTo>
                    <a:pt x="677" y="1572"/>
                  </a:lnTo>
                  <a:lnTo>
                    <a:pt x="692" y="1537"/>
                  </a:lnTo>
                  <a:lnTo>
                    <a:pt x="710" y="1504"/>
                  </a:lnTo>
                  <a:lnTo>
                    <a:pt x="730" y="1473"/>
                  </a:lnTo>
                  <a:lnTo>
                    <a:pt x="752" y="1444"/>
                  </a:lnTo>
                  <a:lnTo>
                    <a:pt x="778" y="1417"/>
                  </a:lnTo>
                  <a:lnTo>
                    <a:pt x="803" y="1389"/>
                  </a:lnTo>
                  <a:lnTo>
                    <a:pt x="834" y="1362"/>
                  </a:lnTo>
                  <a:lnTo>
                    <a:pt x="865" y="1338"/>
                  </a:lnTo>
                  <a:lnTo>
                    <a:pt x="898" y="1315"/>
                  </a:lnTo>
                  <a:lnTo>
                    <a:pt x="932" y="1293"/>
                  </a:lnTo>
                  <a:lnTo>
                    <a:pt x="971" y="1271"/>
                  </a:lnTo>
                  <a:lnTo>
                    <a:pt x="1009" y="1251"/>
                  </a:lnTo>
                  <a:lnTo>
                    <a:pt x="1047" y="1231"/>
                  </a:lnTo>
                  <a:lnTo>
                    <a:pt x="1089" y="1213"/>
                  </a:lnTo>
                  <a:lnTo>
                    <a:pt x="1131" y="1195"/>
                  </a:lnTo>
                  <a:lnTo>
                    <a:pt x="1175" y="1178"/>
                  </a:lnTo>
                  <a:lnTo>
                    <a:pt x="1262" y="1147"/>
                  </a:lnTo>
                  <a:lnTo>
                    <a:pt x="1353" y="1118"/>
                  </a:lnTo>
                  <a:lnTo>
                    <a:pt x="1446" y="1091"/>
                  </a:lnTo>
                  <a:lnTo>
                    <a:pt x="1539" y="1065"/>
                  </a:lnTo>
                  <a:lnTo>
                    <a:pt x="1723" y="1020"/>
                  </a:lnTo>
                  <a:lnTo>
                    <a:pt x="1723" y="1020"/>
                  </a:lnTo>
                  <a:lnTo>
                    <a:pt x="1834" y="992"/>
                  </a:lnTo>
                  <a:lnTo>
                    <a:pt x="1941" y="963"/>
                  </a:lnTo>
                  <a:lnTo>
                    <a:pt x="2042" y="934"/>
                  </a:lnTo>
                  <a:lnTo>
                    <a:pt x="2087" y="920"/>
                  </a:lnTo>
                  <a:lnTo>
                    <a:pt x="2131" y="905"/>
                  </a:lnTo>
                  <a:lnTo>
                    <a:pt x="2169" y="889"/>
                  </a:lnTo>
                  <a:lnTo>
                    <a:pt x="2206" y="872"/>
                  </a:lnTo>
                  <a:lnTo>
                    <a:pt x="2237" y="854"/>
                  </a:lnTo>
                  <a:lnTo>
                    <a:pt x="2262" y="836"/>
                  </a:lnTo>
                  <a:lnTo>
                    <a:pt x="2282" y="816"/>
                  </a:lnTo>
                  <a:lnTo>
                    <a:pt x="2291" y="807"/>
                  </a:lnTo>
                  <a:lnTo>
                    <a:pt x="2298" y="796"/>
                  </a:lnTo>
                  <a:lnTo>
                    <a:pt x="2304" y="787"/>
                  </a:lnTo>
                  <a:lnTo>
                    <a:pt x="2308" y="776"/>
                  </a:lnTo>
                  <a:lnTo>
                    <a:pt x="2311" y="765"/>
                  </a:lnTo>
                  <a:lnTo>
                    <a:pt x="2311" y="752"/>
                  </a:lnTo>
                  <a:lnTo>
                    <a:pt x="2311" y="752"/>
                  </a:lnTo>
                  <a:lnTo>
                    <a:pt x="2311" y="745"/>
                  </a:lnTo>
                  <a:lnTo>
                    <a:pt x="2309" y="737"/>
                  </a:lnTo>
                  <a:lnTo>
                    <a:pt x="2306" y="728"/>
                  </a:lnTo>
                  <a:lnTo>
                    <a:pt x="2300" y="717"/>
                  </a:lnTo>
                  <a:lnTo>
                    <a:pt x="2291" y="708"/>
                  </a:lnTo>
                  <a:lnTo>
                    <a:pt x="2282" y="696"/>
                  </a:lnTo>
                  <a:lnTo>
                    <a:pt x="2267" y="685"/>
                  </a:lnTo>
                  <a:lnTo>
                    <a:pt x="2251" y="672"/>
                  </a:lnTo>
                  <a:lnTo>
                    <a:pt x="2231" y="659"/>
                  </a:lnTo>
                  <a:lnTo>
                    <a:pt x="2207" y="646"/>
                  </a:lnTo>
                  <a:lnTo>
                    <a:pt x="2180" y="632"/>
                  </a:lnTo>
                  <a:lnTo>
                    <a:pt x="2147" y="619"/>
                  </a:lnTo>
                  <a:lnTo>
                    <a:pt x="2109" y="605"/>
                  </a:lnTo>
                  <a:lnTo>
                    <a:pt x="2067" y="590"/>
                  </a:lnTo>
                  <a:lnTo>
                    <a:pt x="2020" y="575"/>
                  </a:lnTo>
                  <a:lnTo>
                    <a:pt x="1967" y="559"/>
                  </a:lnTo>
                  <a:lnTo>
                    <a:pt x="1967" y="559"/>
                  </a:lnTo>
                  <a:lnTo>
                    <a:pt x="1890" y="541"/>
                  </a:lnTo>
                  <a:lnTo>
                    <a:pt x="1808" y="523"/>
                  </a:lnTo>
                  <a:lnTo>
                    <a:pt x="1721" y="504"/>
                  </a:lnTo>
                  <a:lnTo>
                    <a:pt x="1625" y="486"/>
                  </a:lnTo>
                  <a:lnTo>
                    <a:pt x="1523" y="470"/>
                  </a:lnTo>
                  <a:lnTo>
                    <a:pt x="1413" y="453"/>
                  </a:lnTo>
                  <a:lnTo>
                    <a:pt x="1297" y="437"/>
                  </a:lnTo>
                  <a:lnTo>
                    <a:pt x="1175" y="421"/>
                  </a:lnTo>
                  <a:lnTo>
                    <a:pt x="1175" y="421"/>
                  </a:lnTo>
                  <a:lnTo>
                    <a:pt x="962" y="397"/>
                  </a:lnTo>
                  <a:lnTo>
                    <a:pt x="756" y="377"/>
                  </a:lnTo>
                  <a:lnTo>
                    <a:pt x="561" y="360"/>
                  </a:lnTo>
                  <a:lnTo>
                    <a:pt x="386" y="348"/>
                  </a:lnTo>
                  <a:lnTo>
                    <a:pt x="124" y="330"/>
                  </a:lnTo>
                  <a:lnTo>
                    <a:pt x="22" y="324"/>
                  </a:lnTo>
                  <a:lnTo>
                    <a:pt x="0" y="322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75" y="2"/>
                  </a:lnTo>
                  <a:lnTo>
                    <a:pt x="330" y="3"/>
                  </a:lnTo>
                  <a:lnTo>
                    <a:pt x="483" y="9"/>
                  </a:lnTo>
                  <a:lnTo>
                    <a:pt x="637" y="14"/>
                  </a:lnTo>
                  <a:lnTo>
                    <a:pt x="792" y="22"/>
                  </a:lnTo>
                  <a:lnTo>
                    <a:pt x="947" y="31"/>
                  </a:lnTo>
                  <a:lnTo>
                    <a:pt x="1100" y="42"/>
                  </a:lnTo>
                  <a:lnTo>
                    <a:pt x="1251" y="54"/>
                  </a:lnTo>
                  <a:lnTo>
                    <a:pt x="1400" y="69"/>
                  </a:lnTo>
                  <a:lnTo>
                    <a:pt x="1548" y="85"/>
                  </a:lnTo>
                  <a:lnTo>
                    <a:pt x="1694" y="102"/>
                  </a:lnTo>
                  <a:lnTo>
                    <a:pt x="1834" y="120"/>
                  </a:lnTo>
                  <a:lnTo>
                    <a:pt x="1972" y="140"/>
                  </a:lnTo>
                  <a:lnTo>
                    <a:pt x="2107" y="162"/>
                  </a:lnTo>
                  <a:lnTo>
                    <a:pt x="2237" y="184"/>
                  </a:lnTo>
                  <a:lnTo>
                    <a:pt x="2362" y="207"/>
                  </a:lnTo>
                  <a:lnTo>
                    <a:pt x="2362" y="207"/>
                  </a:lnTo>
                  <a:lnTo>
                    <a:pt x="2466" y="229"/>
                  </a:lnTo>
                  <a:lnTo>
                    <a:pt x="2572" y="253"/>
                  </a:lnTo>
                  <a:lnTo>
                    <a:pt x="2677" y="279"/>
                  </a:lnTo>
                  <a:lnTo>
                    <a:pt x="2783" y="308"/>
                  </a:lnTo>
                  <a:lnTo>
                    <a:pt x="2887" y="337"/>
                  </a:lnTo>
                  <a:lnTo>
                    <a:pt x="2987" y="370"/>
                  </a:lnTo>
                  <a:lnTo>
                    <a:pt x="3082" y="406"/>
                  </a:lnTo>
                  <a:lnTo>
                    <a:pt x="3127" y="424"/>
                  </a:lnTo>
                  <a:lnTo>
                    <a:pt x="3173" y="442"/>
                  </a:lnTo>
                  <a:lnTo>
                    <a:pt x="3215" y="462"/>
                  </a:lnTo>
                  <a:lnTo>
                    <a:pt x="3256" y="482"/>
                  </a:lnTo>
                  <a:lnTo>
                    <a:pt x="3295" y="504"/>
                  </a:lnTo>
                  <a:lnTo>
                    <a:pt x="3333" y="526"/>
                  </a:lnTo>
                  <a:lnTo>
                    <a:pt x="3368" y="548"/>
                  </a:lnTo>
                  <a:lnTo>
                    <a:pt x="3400" y="570"/>
                  </a:lnTo>
                  <a:lnTo>
                    <a:pt x="3430" y="594"/>
                  </a:lnTo>
                  <a:lnTo>
                    <a:pt x="3459" y="619"/>
                  </a:lnTo>
                  <a:lnTo>
                    <a:pt x="3482" y="643"/>
                  </a:lnTo>
                  <a:lnTo>
                    <a:pt x="3504" y="670"/>
                  </a:lnTo>
                  <a:lnTo>
                    <a:pt x="3524" y="696"/>
                  </a:lnTo>
                  <a:lnTo>
                    <a:pt x="3541" y="723"/>
                  </a:lnTo>
                  <a:lnTo>
                    <a:pt x="3552" y="750"/>
                  </a:lnTo>
                  <a:lnTo>
                    <a:pt x="3561" y="779"/>
                  </a:lnTo>
                  <a:lnTo>
                    <a:pt x="3568" y="808"/>
                  </a:lnTo>
                  <a:lnTo>
                    <a:pt x="3570" y="838"/>
                  </a:lnTo>
                  <a:lnTo>
                    <a:pt x="3570" y="838"/>
                  </a:lnTo>
                  <a:lnTo>
                    <a:pt x="3568" y="861"/>
                  </a:lnTo>
                  <a:lnTo>
                    <a:pt x="3564" y="883"/>
                  </a:lnTo>
                  <a:lnTo>
                    <a:pt x="3559" y="903"/>
                  </a:lnTo>
                  <a:lnTo>
                    <a:pt x="3552" y="923"/>
                  </a:lnTo>
                  <a:lnTo>
                    <a:pt x="3541" y="943"/>
                  </a:lnTo>
                  <a:lnTo>
                    <a:pt x="3530" y="961"/>
                  </a:lnTo>
                  <a:lnTo>
                    <a:pt x="3515" y="980"/>
                  </a:lnTo>
                  <a:lnTo>
                    <a:pt x="3501" y="998"/>
                  </a:lnTo>
                  <a:lnTo>
                    <a:pt x="3482" y="1014"/>
                  </a:lnTo>
                  <a:lnTo>
                    <a:pt x="3464" y="1031"/>
                  </a:lnTo>
                  <a:lnTo>
                    <a:pt x="3444" y="1047"/>
                  </a:lnTo>
                  <a:lnTo>
                    <a:pt x="3422" y="1062"/>
                  </a:lnTo>
                  <a:lnTo>
                    <a:pt x="3399" y="1076"/>
                  </a:lnTo>
                  <a:lnTo>
                    <a:pt x="3373" y="1091"/>
                  </a:lnTo>
                  <a:lnTo>
                    <a:pt x="3318" y="1118"/>
                  </a:lnTo>
                  <a:lnTo>
                    <a:pt x="3258" y="1144"/>
                  </a:lnTo>
                  <a:lnTo>
                    <a:pt x="3195" y="1167"/>
                  </a:lnTo>
                  <a:lnTo>
                    <a:pt x="3127" y="1191"/>
                  </a:lnTo>
                  <a:lnTo>
                    <a:pt x="3058" y="1213"/>
                  </a:lnTo>
                  <a:lnTo>
                    <a:pt x="2983" y="1235"/>
                  </a:lnTo>
                  <a:lnTo>
                    <a:pt x="2909" y="1255"/>
                  </a:lnTo>
                  <a:lnTo>
                    <a:pt x="2752" y="1297"/>
                  </a:lnTo>
                  <a:lnTo>
                    <a:pt x="2752" y="1297"/>
                  </a:lnTo>
                  <a:lnTo>
                    <a:pt x="2597" y="1337"/>
                  </a:lnTo>
                  <a:lnTo>
                    <a:pt x="2521" y="1359"/>
                  </a:lnTo>
                  <a:lnTo>
                    <a:pt x="2446" y="1380"/>
                  </a:lnTo>
                  <a:lnTo>
                    <a:pt x="2373" y="1402"/>
                  </a:lnTo>
                  <a:lnTo>
                    <a:pt x="2304" y="1426"/>
                  </a:lnTo>
                  <a:lnTo>
                    <a:pt x="2238" y="1451"/>
                  </a:lnTo>
                  <a:lnTo>
                    <a:pt x="2176" y="1477"/>
                  </a:lnTo>
                  <a:lnTo>
                    <a:pt x="2118" y="1506"/>
                  </a:lnTo>
                  <a:lnTo>
                    <a:pt x="2093" y="1521"/>
                  </a:lnTo>
                  <a:lnTo>
                    <a:pt x="2067" y="1535"/>
                  </a:lnTo>
                  <a:lnTo>
                    <a:pt x="2043" y="1552"/>
                  </a:lnTo>
                  <a:lnTo>
                    <a:pt x="2022" y="1566"/>
                  </a:lnTo>
                  <a:lnTo>
                    <a:pt x="2002" y="1584"/>
                  </a:lnTo>
                  <a:lnTo>
                    <a:pt x="1983" y="1601"/>
                  </a:lnTo>
                  <a:lnTo>
                    <a:pt x="1967" y="1619"/>
                  </a:lnTo>
                  <a:lnTo>
                    <a:pt x="1952" y="1637"/>
                  </a:lnTo>
                  <a:lnTo>
                    <a:pt x="1940" y="1655"/>
                  </a:lnTo>
                  <a:lnTo>
                    <a:pt x="1929" y="1675"/>
                  </a:lnTo>
                  <a:lnTo>
                    <a:pt x="1920" y="1695"/>
                  </a:lnTo>
                  <a:lnTo>
                    <a:pt x="1914" y="1717"/>
                  </a:lnTo>
                  <a:lnTo>
                    <a:pt x="1910" y="1739"/>
                  </a:lnTo>
                  <a:lnTo>
                    <a:pt x="1909" y="1761"/>
                  </a:lnTo>
                  <a:lnTo>
                    <a:pt x="1909" y="1761"/>
                  </a:lnTo>
                  <a:lnTo>
                    <a:pt x="1910" y="1768"/>
                  </a:lnTo>
                  <a:lnTo>
                    <a:pt x="1912" y="1776"/>
                  </a:lnTo>
                  <a:lnTo>
                    <a:pt x="1916" y="1783"/>
                  </a:lnTo>
                  <a:lnTo>
                    <a:pt x="1921" y="1792"/>
                  </a:lnTo>
                  <a:lnTo>
                    <a:pt x="1931" y="1801"/>
                  </a:lnTo>
                  <a:lnTo>
                    <a:pt x="1941" y="1810"/>
                  </a:lnTo>
                  <a:lnTo>
                    <a:pt x="1954" y="1821"/>
                  </a:lnTo>
                  <a:lnTo>
                    <a:pt x="1971" y="1832"/>
                  </a:lnTo>
                  <a:lnTo>
                    <a:pt x="1989" y="1843"/>
                  </a:lnTo>
                  <a:lnTo>
                    <a:pt x="2012" y="1856"/>
                  </a:lnTo>
                  <a:lnTo>
                    <a:pt x="2069" y="1881"/>
                  </a:lnTo>
                  <a:lnTo>
                    <a:pt x="2140" y="1909"/>
                  </a:lnTo>
                  <a:lnTo>
                    <a:pt x="2231" y="1939"/>
                  </a:lnTo>
                  <a:lnTo>
                    <a:pt x="2231" y="1939"/>
                  </a:lnTo>
                  <a:lnTo>
                    <a:pt x="2311" y="1965"/>
                  </a:lnTo>
                  <a:lnTo>
                    <a:pt x="2399" y="1990"/>
                  </a:lnTo>
                  <a:lnTo>
                    <a:pt x="2493" y="2016"/>
                  </a:lnTo>
                  <a:lnTo>
                    <a:pt x="2593" y="2041"/>
                  </a:lnTo>
                  <a:lnTo>
                    <a:pt x="2808" y="2094"/>
                  </a:lnTo>
                  <a:lnTo>
                    <a:pt x="3045" y="2151"/>
                  </a:lnTo>
                  <a:lnTo>
                    <a:pt x="3045" y="2151"/>
                  </a:lnTo>
                  <a:lnTo>
                    <a:pt x="3382" y="2233"/>
                  </a:lnTo>
                  <a:lnTo>
                    <a:pt x="3553" y="2275"/>
                  </a:lnTo>
                  <a:lnTo>
                    <a:pt x="3728" y="2320"/>
                  </a:lnTo>
                  <a:lnTo>
                    <a:pt x="3901" y="2366"/>
                  </a:lnTo>
                  <a:lnTo>
                    <a:pt x="4072" y="2415"/>
                  </a:lnTo>
                  <a:lnTo>
                    <a:pt x="4242" y="2466"/>
                  </a:lnTo>
                  <a:lnTo>
                    <a:pt x="4406" y="2519"/>
                  </a:lnTo>
                  <a:lnTo>
                    <a:pt x="4486" y="2546"/>
                  </a:lnTo>
                  <a:lnTo>
                    <a:pt x="4564" y="2573"/>
                  </a:lnTo>
                  <a:lnTo>
                    <a:pt x="4643" y="2602"/>
                  </a:lnTo>
                  <a:lnTo>
                    <a:pt x="4717" y="2632"/>
                  </a:lnTo>
                  <a:lnTo>
                    <a:pt x="4790" y="2663"/>
                  </a:lnTo>
                  <a:lnTo>
                    <a:pt x="4861" y="2693"/>
                  </a:lnTo>
                  <a:lnTo>
                    <a:pt x="4928" y="2726"/>
                  </a:lnTo>
                  <a:lnTo>
                    <a:pt x="4994" y="2759"/>
                  </a:lnTo>
                  <a:lnTo>
                    <a:pt x="5058" y="2792"/>
                  </a:lnTo>
                  <a:lnTo>
                    <a:pt x="5118" y="2826"/>
                  </a:lnTo>
                  <a:lnTo>
                    <a:pt x="5174" y="2861"/>
                  </a:lnTo>
                  <a:lnTo>
                    <a:pt x="5229" y="2897"/>
                  </a:lnTo>
                  <a:lnTo>
                    <a:pt x="5278" y="2934"/>
                  </a:lnTo>
                  <a:lnTo>
                    <a:pt x="5326" y="2972"/>
                  </a:lnTo>
                  <a:lnTo>
                    <a:pt x="5369" y="3010"/>
                  </a:lnTo>
                  <a:lnTo>
                    <a:pt x="5409" y="3050"/>
                  </a:lnTo>
                  <a:lnTo>
                    <a:pt x="5409" y="3050"/>
                  </a:lnTo>
                  <a:lnTo>
                    <a:pt x="5464" y="3112"/>
                  </a:lnTo>
                  <a:lnTo>
                    <a:pt x="5513" y="3172"/>
                  </a:lnTo>
                  <a:lnTo>
                    <a:pt x="5559" y="3233"/>
                  </a:lnTo>
                  <a:lnTo>
                    <a:pt x="5601" y="3293"/>
                  </a:lnTo>
                  <a:lnTo>
                    <a:pt x="5639" y="3351"/>
                  </a:lnTo>
                  <a:lnTo>
                    <a:pt x="5673" y="3407"/>
                  </a:lnTo>
                  <a:lnTo>
                    <a:pt x="5704" y="3464"/>
                  </a:lnTo>
                  <a:lnTo>
                    <a:pt x="5732" y="3519"/>
                  </a:lnTo>
                  <a:lnTo>
                    <a:pt x="5755" y="3571"/>
                  </a:lnTo>
                  <a:lnTo>
                    <a:pt x="5777" y="3624"/>
                  </a:lnTo>
                  <a:lnTo>
                    <a:pt x="5795" y="3673"/>
                  </a:lnTo>
                  <a:lnTo>
                    <a:pt x="5810" y="3721"/>
                  </a:lnTo>
                  <a:lnTo>
                    <a:pt x="5825" y="3768"/>
                  </a:lnTo>
                  <a:lnTo>
                    <a:pt x="5836" y="3812"/>
                  </a:lnTo>
                  <a:lnTo>
                    <a:pt x="5845" y="3852"/>
                  </a:lnTo>
                  <a:lnTo>
                    <a:pt x="5852" y="3892"/>
                  </a:lnTo>
                  <a:lnTo>
                    <a:pt x="5852" y="3892"/>
                  </a:lnTo>
                  <a:lnTo>
                    <a:pt x="5857" y="3932"/>
                  </a:lnTo>
                  <a:lnTo>
                    <a:pt x="5863" y="3970"/>
                  </a:lnTo>
                  <a:lnTo>
                    <a:pt x="5867" y="4007"/>
                  </a:lnTo>
                  <a:lnTo>
                    <a:pt x="5868" y="4041"/>
                  </a:lnTo>
                  <a:lnTo>
                    <a:pt x="5868" y="4103"/>
                  </a:lnTo>
                  <a:lnTo>
                    <a:pt x="5867" y="4156"/>
                  </a:lnTo>
                  <a:lnTo>
                    <a:pt x="5863" y="4198"/>
                  </a:lnTo>
                  <a:lnTo>
                    <a:pt x="5859" y="4231"/>
                  </a:lnTo>
                  <a:lnTo>
                    <a:pt x="5854" y="4260"/>
                  </a:lnTo>
                  <a:lnTo>
                    <a:pt x="5848" y="4276"/>
                  </a:lnTo>
                  <a:lnTo>
                    <a:pt x="4373" y="4276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5"/>
            <p:cNvSpPr/>
            <p:nvPr/>
          </p:nvSpPr>
          <p:spPr bwMode="auto">
            <a:xfrm>
              <a:off x="882650" y="606867"/>
              <a:ext cx="9388476" cy="6858000"/>
            </a:xfrm>
            <a:custGeom>
              <a:avLst/>
              <a:gdLst>
                <a:gd name="T0" fmla="*/ 1240 w 5914"/>
                <a:gd name="T1" fmla="*/ 97 h 4320"/>
                <a:gd name="T2" fmla="*/ 2630 w 5914"/>
                <a:gd name="T3" fmla="*/ 306 h 4320"/>
                <a:gd name="T4" fmla="*/ 3342 w 5914"/>
                <a:gd name="T5" fmla="*/ 566 h 4320"/>
                <a:gd name="T6" fmla="*/ 3555 w 5914"/>
                <a:gd name="T7" fmla="*/ 787 h 4320"/>
                <a:gd name="T8" fmla="*/ 3528 w 5914"/>
                <a:gd name="T9" fmla="*/ 978 h 4320"/>
                <a:gd name="T10" fmla="*/ 3249 w 5914"/>
                <a:gd name="T11" fmla="*/ 1155 h 4320"/>
                <a:gd name="T12" fmla="*/ 2295 w 5914"/>
                <a:gd name="T13" fmla="*/ 1437 h 4320"/>
                <a:gd name="T14" fmla="*/ 1965 w 5914"/>
                <a:gd name="T15" fmla="*/ 1635 h 4320"/>
                <a:gd name="T16" fmla="*/ 1918 w 5914"/>
                <a:gd name="T17" fmla="*/ 1814 h 4320"/>
                <a:gd name="T18" fmla="*/ 2262 w 5914"/>
                <a:gd name="T19" fmla="*/ 1989 h 4320"/>
                <a:gd name="T20" fmla="*/ 4003 w 5914"/>
                <a:gd name="T21" fmla="*/ 2433 h 4320"/>
                <a:gd name="T22" fmla="*/ 5012 w 5914"/>
                <a:gd name="T23" fmla="*/ 2803 h 4320"/>
                <a:gd name="T24" fmla="*/ 5415 w 5914"/>
                <a:gd name="T25" fmla="*/ 3089 h 4320"/>
                <a:gd name="T26" fmla="*/ 5774 w 5914"/>
                <a:gd name="T27" fmla="*/ 3642 h 4320"/>
                <a:gd name="T28" fmla="*/ 5868 w 5914"/>
                <a:gd name="T29" fmla="*/ 4065 h 4320"/>
                <a:gd name="T30" fmla="*/ 4442 w 5914"/>
                <a:gd name="T31" fmla="*/ 4143 h 4320"/>
                <a:gd name="T32" fmla="*/ 4404 w 5914"/>
                <a:gd name="T33" fmla="*/ 3681 h 4320"/>
                <a:gd name="T34" fmla="*/ 4109 w 5914"/>
                <a:gd name="T35" fmla="*/ 3215 h 4320"/>
                <a:gd name="T36" fmla="*/ 3792 w 5914"/>
                <a:gd name="T37" fmla="*/ 3038 h 4320"/>
                <a:gd name="T38" fmla="*/ 2202 w 5914"/>
                <a:gd name="T39" fmla="*/ 2597 h 4320"/>
                <a:gd name="T40" fmla="*/ 1157 w 5914"/>
                <a:gd name="T41" fmla="*/ 2233 h 4320"/>
                <a:gd name="T42" fmla="*/ 781 w 5914"/>
                <a:gd name="T43" fmla="*/ 1965 h 4320"/>
                <a:gd name="T44" fmla="*/ 701 w 5914"/>
                <a:gd name="T45" fmla="*/ 1681 h 4320"/>
                <a:gd name="T46" fmla="*/ 849 w 5914"/>
                <a:gd name="T47" fmla="*/ 1419 h 4320"/>
                <a:gd name="T48" fmla="*/ 1295 w 5914"/>
                <a:gd name="T49" fmla="*/ 1187 h 4320"/>
                <a:gd name="T50" fmla="*/ 2202 w 5914"/>
                <a:gd name="T51" fmla="*/ 931 h 4320"/>
                <a:gd name="T52" fmla="*/ 2353 w 5914"/>
                <a:gd name="T53" fmla="*/ 790 h 4320"/>
                <a:gd name="T54" fmla="*/ 2257 w 5914"/>
                <a:gd name="T55" fmla="*/ 657 h 4320"/>
                <a:gd name="T56" fmla="*/ 1625 w 5914"/>
                <a:gd name="T57" fmla="*/ 483 h 4320"/>
                <a:gd name="T58" fmla="*/ 144 w 5914"/>
                <a:gd name="T59" fmla="*/ 330 h 4320"/>
                <a:gd name="T60" fmla="*/ 144 w 5914"/>
                <a:gd name="T61" fmla="*/ 373 h 4320"/>
                <a:gd name="T62" fmla="*/ 1818 w 5914"/>
                <a:gd name="T63" fmla="*/ 565 h 4320"/>
                <a:gd name="T64" fmla="*/ 2306 w 5914"/>
                <a:gd name="T65" fmla="*/ 758 h 4320"/>
                <a:gd name="T66" fmla="*/ 2226 w 5914"/>
                <a:gd name="T67" fmla="*/ 869 h 4320"/>
                <a:gd name="T68" fmla="*/ 1739 w 5914"/>
                <a:gd name="T69" fmla="*/ 1020 h 4320"/>
                <a:gd name="T70" fmla="*/ 1025 w 5914"/>
                <a:gd name="T71" fmla="*/ 1249 h 4320"/>
                <a:gd name="T72" fmla="*/ 734 w 5914"/>
                <a:gd name="T73" fmla="*/ 1482 h 4320"/>
                <a:gd name="T74" fmla="*/ 654 w 5914"/>
                <a:gd name="T75" fmla="*/ 1792 h 4320"/>
                <a:gd name="T76" fmla="*/ 769 w 5914"/>
                <a:gd name="T77" fmla="*/ 2016 h 4320"/>
                <a:gd name="T78" fmla="*/ 1137 w 5914"/>
                <a:gd name="T79" fmla="*/ 2273 h 4320"/>
                <a:gd name="T80" fmla="*/ 2040 w 5914"/>
                <a:gd name="T81" fmla="*/ 2597 h 4320"/>
                <a:gd name="T82" fmla="*/ 3712 w 5914"/>
                <a:gd name="T83" fmla="*/ 3054 h 4320"/>
                <a:gd name="T84" fmla="*/ 4156 w 5914"/>
                <a:gd name="T85" fmla="*/ 3320 h 4320"/>
                <a:gd name="T86" fmla="*/ 4371 w 5914"/>
                <a:gd name="T87" fmla="*/ 3726 h 4320"/>
                <a:gd name="T88" fmla="*/ 4393 w 5914"/>
                <a:gd name="T89" fmla="*/ 4189 h 4320"/>
                <a:gd name="T90" fmla="*/ 5907 w 5914"/>
                <a:gd name="T91" fmla="*/ 4223 h 4320"/>
                <a:gd name="T92" fmla="*/ 5876 w 5914"/>
                <a:gd name="T93" fmla="*/ 3812 h 4320"/>
                <a:gd name="T94" fmla="*/ 5668 w 5914"/>
                <a:gd name="T95" fmla="*/ 3342 h 4320"/>
                <a:gd name="T96" fmla="*/ 5266 w 5914"/>
                <a:gd name="T97" fmla="*/ 2903 h 4320"/>
                <a:gd name="T98" fmla="*/ 4597 w 5914"/>
                <a:gd name="T99" fmla="*/ 2577 h 4320"/>
                <a:gd name="T100" fmla="*/ 3073 w 5914"/>
                <a:gd name="T101" fmla="*/ 2151 h 4320"/>
                <a:gd name="T102" fmla="*/ 2065 w 5914"/>
                <a:gd name="T103" fmla="*/ 1869 h 4320"/>
                <a:gd name="T104" fmla="*/ 1954 w 5914"/>
                <a:gd name="T105" fmla="*/ 1783 h 4320"/>
                <a:gd name="T106" fmla="*/ 2033 w 5914"/>
                <a:gd name="T107" fmla="*/ 1628 h 4320"/>
                <a:gd name="T108" fmla="*/ 2397 w 5914"/>
                <a:gd name="T109" fmla="*/ 1448 h 4320"/>
                <a:gd name="T110" fmla="*/ 3215 w 5914"/>
                <a:gd name="T111" fmla="*/ 1213 h 4320"/>
                <a:gd name="T112" fmla="*/ 3526 w 5914"/>
                <a:gd name="T113" fmla="*/ 1045 h 4320"/>
                <a:gd name="T114" fmla="*/ 3614 w 5914"/>
                <a:gd name="T115" fmla="*/ 860 h 4320"/>
                <a:gd name="T116" fmla="*/ 3472 w 5914"/>
                <a:gd name="T117" fmla="*/ 603 h 4320"/>
                <a:gd name="T118" fmla="*/ 2987 w 5914"/>
                <a:gd name="T119" fmla="*/ 361 h 4320"/>
                <a:gd name="T120" fmla="*/ 1860 w 5914"/>
                <a:gd name="T121" fmla="*/ 120 h 4320"/>
                <a:gd name="T122" fmla="*/ 352 w 5914"/>
                <a:gd name="T123" fmla="*/ 4 h 4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914" h="4320">
                  <a:moveTo>
                    <a:pt x="44" y="44"/>
                  </a:moveTo>
                  <a:lnTo>
                    <a:pt x="44" y="44"/>
                  </a:lnTo>
                  <a:lnTo>
                    <a:pt x="189" y="46"/>
                  </a:lnTo>
                  <a:lnTo>
                    <a:pt x="335" y="47"/>
                  </a:lnTo>
                  <a:lnTo>
                    <a:pt x="484" y="51"/>
                  </a:lnTo>
                  <a:lnTo>
                    <a:pt x="634" y="56"/>
                  </a:lnTo>
                  <a:lnTo>
                    <a:pt x="785" y="66"/>
                  </a:lnTo>
                  <a:lnTo>
                    <a:pt x="938" y="73"/>
                  </a:lnTo>
                  <a:lnTo>
                    <a:pt x="1089" y="84"/>
                  </a:lnTo>
                  <a:lnTo>
                    <a:pt x="1240" y="97"/>
                  </a:lnTo>
                  <a:lnTo>
                    <a:pt x="1390" y="111"/>
                  </a:lnTo>
                  <a:lnTo>
                    <a:pt x="1539" y="126"/>
                  </a:lnTo>
                  <a:lnTo>
                    <a:pt x="1687" y="142"/>
                  </a:lnTo>
                  <a:lnTo>
                    <a:pt x="1832" y="160"/>
                  </a:lnTo>
                  <a:lnTo>
                    <a:pt x="1974" y="182"/>
                  </a:lnTo>
                  <a:lnTo>
                    <a:pt x="2113" y="204"/>
                  </a:lnTo>
                  <a:lnTo>
                    <a:pt x="2249" y="226"/>
                  </a:lnTo>
                  <a:lnTo>
                    <a:pt x="2381" y="251"/>
                  </a:lnTo>
                  <a:lnTo>
                    <a:pt x="2506" y="279"/>
                  </a:lnTo>
                  <a:lnTo>
                    <a:pt x="2630" y="306"/>
                  </a:lnTo>
                  <a:lnTo>
                    <a:pt x="2747" y="335"/>
                  </a:lnTo>
                  <a:lnTo>
                    <a:pt x="2858" y="366"/>
                  </a:lnTo>
                  <a:lnTo>
                    <a:pt x="2962" y="399"/>
                  </a:lnTo>
                  <a:lnTo>
                    <a:pt x="3060" y="433"/>
                  </a:lnTo>
                  <a:lnTo>
                    <a:pt x="3151" y="470"/>
                  </a:lnTo>
                  <a:lnTo>
                    <a:pt x="3193" y="488"/>
                  </a:lnTo>
                  <a:lnTo>
                    <a:pt x="3233" y="506"/>
                  </a:lnTo>
                  <a:lnTo>
                    <a:pt x="3271" y="526"/>
                  </a:lnTo>
                  <a:lnTo>
                    <a:pt x="3308" y="546"/>
                  </a:lnTo>
                  <a:lnTo>
                    <a:pt x="3342" y="566"/>
                  </a:lnTo>
                  <a:lnTo>
                    <a:pt x="3375" y="586"/>
                  </a:lnTo>
                  <a:lnTo>
                    <a:pt x="3404" y="606"/>
                  </a:lnTo>
                  <a:lnTo>
                    <a:pt x="3431" y="628"/>
                  </a:lnTo>
                  <a:lnTo>
                    <a:pt x="3457" y="650"/>
                  </a:lnTo>
                  <a:lnTo>
                    <a:pt x="3481" y="672"/>
                  </a:lnTo>
                  <a:lnTo>
                    <a:pt x="3501" y="694"/>
                  </a:lnTo>
                  <a:lnTo>
                    <a:pt x="3519" y="716"/>
                  </a:lnTo>
                  <a:lnTo>
                    <a:pt x="3533" y="739"/>
                  </a:lnTo>
                  <a:lnTo>
                    <a:pt x="3546" y="763"/>
                  </a:lnTo>
                  <a:lnTo>
                    <a:pt x="3555" y="787"/>
                  </a:lnTo>
                  <a:lnTo>
                    <a:pt x="3563" y="810"/>
                  </a:lnTo>
                  <a:lnTo>
                    <a:pt x="3568" y="836"/>
                  </a:lnTo>
                  <a:lnTo>
                    <a:pt x="3568" y="860"/>
                  </a:lnTo>
                  <a:lnTo>
                    <a:pt x="3568" y="860"/>
                  </a:lnTo>
                  <a:lnTo>
                    <a:pt x="3568" y="881"/>
                  </a:lnTo>
                  <a:lnTo>
                    <a:pt x="3564" y="902"/>
                  </a:lnTo>
                  <a:lnTo>
                    <a:pt x="3559" y="922"/>
                  </a:lnTo>
                  <a:lnTo>
                    <a:pt x="3550" y="942"/>
                  </a:lnTo>
                  <a:lnTo>
                    <a:pt x="3541" y="960"/>
                  </a:lnTo>
                  <a:lnTo>
                    <a:pt x="3528" y="978"/>
                  </a:lnTo>
                  <a:lnTo>
                    <a:pt x="3513" y="996"/>
                  </a:lnTo>
                  <a:lnTo>
                    <a:pt x="3497" y="1013"/>
                  </a:lnTo>
                  <a:lnTo>
                    <a:pt x="3479" y="1029"/>
                  </a:lnTo>
                  <a:lnTo>
                    <a:pt x="3461" y="1044"/>
                  </a:lnTo>
                  <a:lnTo>
                    <a:pt x="3439" y="1060"/>
                  </a:lnTo>
                  <a:lnTo>
                    <a:pt x="3415" y="1075"/>
                  </a:lnTo>
                  <a:lnTo>
                    <a:pt x="3391" y="1089"/>
                  </a:lnTo>
                  <a:lnTo>
                    <a:pt x="3366" y="1102"/>
                  </a:lnTo>
                  <a:lnTo>
                    <a:pt x="3309" y="1129"/>
                  </a:lnTo>
                  <a:lnTo>
                    <a:pt x="3249" y="1155"/>
                  </a:lnTo>
                  <a:lnTo>
                    <a:pt x="3184" y="1178"/>
                  </a:lnTo>
                  <a:lnTo>
                    <a:pt x="3115" y="1200"/>
                  </a:lnTo>
                  <a:lnTo>
                    <a:pt x="3044" y="1222"/>
                  </a:lnTo>
                  <a:lnTo>
                    <a:pt x="2894" y="1264"/>
                  </a:lnTo>
                  <a:lnTo>
                    <a:pt x="2739" y="1304"/>
                  </a:lnTo>
                  <a:lnTo>
                    <a:pt x="2585" y="1346"/>
                  </a:lnTo>
                  <a:lnTo>
                    <a:pt x="2508" y="1368"/>
                  </a:lnTo>
                  <a:lnTo>
                    <a:pt x="2435" y="1390"/>
                  </a:lnTo>
                  <a:lnTo>
                    <a:pt x="2362" y="1411"/>
                  </a:lnTo>
                  <a:lnTo>
                    <a:pt x="2295" y="1437"/>
                  </a:lnTo>
                  <a:lnTo>
                    <a:pt x="2229" y="1462"/>
                  </a:lnTo>
                  <a:lnTo>
                    <a:pt x="2169" y="1490"/>
                  </a:lnTo>
                  <a:lnTo>
                    <a:pt x="2113" y="1517"/>
                  </a:lnTo>
                  <a:lnTo>
                    <a:pt x="2087" y="1533"/>
                  </a:lnTo>
                  <a:lnTo>
                    <a:pt x="2062" y="1548"/>
                  </a:lnTo>
                  <a:lnTo>
                    <a:pt x="2040" y="1564"/>
                  </a:lnTo>
                  <a:lnTo>
                    <a:pt x="2018" y="1581"/>
                  </a:lnTo>
                  <a:lnTo>
                    <a:pt x="1998" y="1599"/>
                  </a:lnTo>
                  <a:lnTo>
                    <a:pt x="1980" y="1615"/>
                  </a:lnTo>
                  <a:lnTo>
                    <a:pt x="1965" y="1635"/>
                  </a:lnTo>
                  <a:lnTo>
                    <a:pt x="1951" y="1654"/>
                  </a:lnTo>
                  <a:lnTo>
                    <a:pt x="1938" y="1674"/>
                  </a:lnTo>
                  <a:lnTo>
                    <a:pt x="1929" y="1694"/>
                  </a:lnTo>
                  <a:lnTo>
                    <a:pt x="1920" y="1716"/>
                  </a:lnTo>
                  <a:lnTo>
                    <a:pt x="1914" y="1737"/>
                  </a:lnTo>
                  <a:lnTo>
                    <a:pt x="1911" y="1761"/>
                  </a:lnTo>
                  <a:lnTo>
                    <a:pt x="1909" y="1783"/>
                  </a:lnTo>
                  <a:lnTo>
                    <a:pt x="1909" y="1783"/>
                  </a:lnTo>
                  <a:lnTo>
                    <a:pt x="1911" y="1799"/>
                  </a:lnTo>
                  <a:lnTo>
                    <a:pt x="1918" y="1814"/>
                  </a:lnTo>
                  <a:lnTo>
                    <a:pt x="1927" y="1829"/>
                  </a:lnTo>
                  <a:lnTo>
                    <a:pt x="1942" y="1843"/>
                  </a:lnTo>
                  <a:lnTo>
                    <a:pt x="1958" y="1858"/>
                  </a:lnTo>
                  <a:lnTo>
                    <a:pt x="1980" y="1872"/>
                  </a:lnTo>
                  <a:lnTo>
                    <a:pt x="2004" y="1887"/>
                  </a:lnTo>
                  <a:lnTo>
                    <a:pt x="2033" y="1901"/>
                  </a:lnTo>
                  <a:lnTo>
                    <a:pt x="2064" y="1916"/>
                  </a:lnTo>
                  <a:lnTo>
                    <a:pt x="2096" y="1931"/>
                  </a:lnTo>
                  <a:lnTo>
                    <a:pt x="2175" y="1960"/>
                  </a:lnTo>
                  <a:lnTo>
                    <a:pt x="2262" y="1989"/>
                  </a:lnTo>
                  <a:lnTo>
                    <a:pt x="2361" y="2018"/>
                  </a:lnTo>
                  <a:lnTo>
                    <a:pt x="2468" y="2047"/>
                  </a:lnTo>
                  <a:lnTo>
                    <a:pt x="2585" y="2078"/>
                  </a:lnTo>
                  <a:lnTo>
                    <a:pt x="2838" y="2142"/>
                  </a:lnTo>
                  <a:lnTo>
                    <a:pt x="3113" y="2207"/>
                  </a:lnTo>
                  <a:lnTo>
                    <a:pt x="3404" y="2277"/>
                  </a:lnTo>
                  <a:lnTo>
                    <a:pt x="3553" y="2315"/>
                  </a:lnTo>
                  <a:lnTo>
                    <a:pt x="3705" y="2353"/>
                  </a:lnTo>
                  <a:lnTo>
                    <a:pt x="3854" y="2393"/>
                  </a:lnTo>
                  <a:lnTo>
                    <a:pt x="4003" y="2433"/>
                  </a:lnTo>
                  <a:lnTo>
                    <a:pt x="4153" y="2477"/>
                  </a:lnTo>
                  <a:lnTo>
                    <a:pt x="4298" y="2521"/>
                  </a:lnTo>
                  <a:lnTo>
                    <a:pt x="4441" y="2568"/>
                  </a:lnTo>
                  <a:lnTo>
                    <a:pt x="4577" y="2617"/>
                  </a:lnTo>
                  <a:lnTo>
                    <a:pt x="4710" y="2666"/>
                  </a:lnTo>
                  <a:lnTo>
                    <a:pt x="4774" y="2694"/>
                  </a:lnTo>
                  <a:lnTo>
                    <a:pt x="4836" y="2719"/>
                  </a:lnTo>
                  <a:lnTo>
                    <a:pt x="4898" y="2746"/>
                  </a:lnTo>
                  <a:lnTo>
                    <a:pt x="4956" y="2776"/>
                  </a:lnTo>
                  <a:lnTo>
                    <a:pt x="5012" y="2803"/>
                  </a:lnTo>
                  <a:lnTo>
                    <a:pt x="5067" y="2832"/>
                  </a:lnTo>
                  <a:lnTo>
                    <a:pt x="5120" y="2861"/>
                  </a:lnTo>
                  <a:lnTo>
                    <a:pt x="5169" y="2892"/>
                  </a:lnTo>
                  <a:lnTo>
                    <a:pt x="5216" y="2923"/>
                  </a:lnTo>
                  <a:lnTo>
                    <a:pt x="5262" y="2954"/>
                  </a:lnTo>
                  <a:lnTo>
                    <a:pt x="5304" y="2987"/>
                  </a:lnTo>
                  <a:lnTo>
                    <a:pt x="5344" y="3020"/>
                  </a:lnTo>
                  <a:lnTo>
                    <a:pt x="5380" y="3054"/>
                  </a:lnTo>
                  <a:lnTo>
                    <a:pt x="5415" y="3089"/>
                  </a:lnTo>
                  <a:lnTo>
                    <a:pt x="5415" y="3089"/>
                  </a:lnTo>
                  <a:lnTo>
                    <a:pt x="5466" y="3147"/>
                  </a:lnTo>
                  <a:lnTo>
                    <a:pt x="5515" y="3205"/>
                  </a:lnTo>
                  <a:lnTo>
                    <a:pt x="5559" y="3262"/>
                  </a:lnTo>
                  <a:lnTo>
                    <a:pt x="5601" y="3320"/>
                  </a:lnTo>
                  <a:lnTo>
                    <a:pt x="5637" y="3375"/>
                  </a:lnTo>
                  <a:lnTo>
                    <a:pt x="5670" y="3431"/>
                  </a:lnTo>
                  <a:lnTo>
                    <a:pt x="5701" y="3486"/>
                  </a:lnTo>
                  <a:lnTo>
                    <a:pt x="5728" y="3539"/>
                  </a:lnTo>
                  <a:lnTo>
                    <a:pt x="5752" y="3592"/>
                  </a:lnTo>
                  <a:lnTo>
                    <a:pt x="5774" y="3642"/>
                  </a:lnTo>
                  <a:lnTo>
                    <a:pt x="5792" y="3692"/>
                  </a:lnTo>
                  <a:lnTo>
                    <a:pt x="5808" y="3741"/>
                  </a:lnTo>
                  <a:lnTo>
                    <a:pt x="5823" y="3786"/>
                  </a:lnTo>
                  <a:lnTo>
                    <a:pt x="5834" y="3832"/>
                  </a:lnTo>
                  <a:lnTo>
                    <a:pt x="5845" y="3876"/>
                  </a:lnTo>
                  <a:lnTo>
                    <a:pt x="5852" y="3918"/>
                  </a:lnTo>
                  <a:lnTo>
                    <a:pt x="5858" y="3958"/>
                  </a:lnTo>
                  <a:lnTo>
                    <a:pt x="5863" y="3996"/>
                  </a:lnTo>
                  <a:lnTo>
                    <a:pt x="5867" y="4032"/>
                  </a:lnTo>
                  <a:lnTo>
                    <a:pt x="5868" y="4065"/>
                  </a:lnTo>
                  <a:lnTo>
                    <a:pt x="5868" y="4127"/>
                  </a:lnTo>
                  <a:lnTo>
                    <a:pt x="5867" y="4178"/>
                  </a:lnTo>
                  <a:lnTo>
                    <a:pt x="5863" y="4220"/>
                  </a:lnTo>
                  <a:lnTo>
                    <a:pt x="5859" y="4251"/>
                  </a:lnTo>
                  <a:lnTo>
                    <a:pt x="5854" y="4276"/>
                  </a:lnTo>
                  <a:lnTo>
                    <a:pt x="4424" y="4276"/>
                  </a:lnTo>
                  <a:lnTo>
                    <a:pt x="4424" y="4276"/>
                  </a:lnTo>
                  <a:lnTo>
                    <a:pt x="4430" y="4240"/>
                  </a:lnTo>
                  <a:lnTo>
                    <a:pt x="4437" y="4198"/>
                  </a:lnTo>
                  <a:lnTo>
                    <a:pt x="4442" y="4143"/>
                  </a:lnTo>
                  <a:lnTo>
                    <a:pt x="4448" y="4076"/>
                  </a:lnTo>
                  <a:lnTo>
                    <a:pt x="4448" y="4038"/>
                  </a:lnTo>
                  <a:lnTo>
                    <a:pt x="4448" y="3999"/>
                  </a:lnTo>
                  <a:lnTo>
                    <a:pt x="4448" y="3958"/>
                  </a:lnTo>
                  <a:lnTo>
                    <a:pt x="4444" y="3914"/>
                  </a:lnTo>
                  <a:lnTo>
                    <a:pt x="4441" y="3870"/>
                  </a:lnTo>
                  <a:lnTo>
                    <a:pt x="4435" y="3823"/>
                  </a:lnTo>
                  <a:lnTo>
                    <a:pt x="4428" y="3777"/>
                  </a:lnTo>
                  <a:lnTo>
                    <a:pt x="4417" y="3728"/>
                  </a:lnTo>
                  <a:lnTo>
                    <a:pt x="4404" y="3681"/>
                  </a:lnTo>
                  <a:lnTo>
                    <a:pt x="4390" y="3632"/>
                  </a:lnTo>
                  <a:lnTo>
                    <a:pt x="4373" y="3582"/>
                  </a:lnTo>
                  <a:lnTo>
                    <a:pt x="4351" y="3533"/>
                  </a:lnTo>
                  <a:lnTo>
                    <a:pt x="4328" y="3486"/>
                  </a:lnTo>
                  <a:lnTo>
                    <a:pt x="4300" y="3437"/>
                  </a:lnTo>
                  <a:lnTo>
                    <a:pt x="4269" y="3391"/>
                  </a:lnTo>
                  <a:lnTo>
                    <a:pt x="4237" y="3344"/>
                  </a:lnTo>
                  <a:lnTo>
                    <a:pt x="4198" y="3300"/>
                  </a:lnTo>
                  <a:lnTo>
                    <a:pt x="4155" y="3256"/>
                  </a:lnTo>
                  <a:lnTo>
                    <a:pt x="4109" y="3215"/>
                  </a:lnTo>
                  <a:lnTo>
                    <a:pt x="4084" y="3194"/>
                  </a:lnTo>
                  <a:lnTo>
                    <a:pt x="4058" y="3176"/>
                  </a:lnTo>
                  <a:lnTo>
                    <a:pt x="4029" y="3156"/>
                  </a:lnTo>
                  <a:lnTo>
                    <a:pt x="4002" y="3138"/>
                  </a:lnTo>
                  <a:lnTo>
                    <a:pt x="3971" y="3120"/>
                  </a:lnTo>
                  <a:lnTo>
                    <a:pt x="3940" y="3103"/>
                  </a:lnTo>
                  <a:lnTo>
                    <a:pt x="3940" y="3103"/>
                  </a:lnTo>
                  <a:lnTo>
                    <a:pt x="3907" y="3087"/>
                  </a:lnTo>
                  <a:lnTo>
                    <a:pt x="3872" y="3071"/>
                  </a:lnTo>
                  <a:lnTo>
                    <a:pt x="3792" y="3038"/>
                  </a:lnTo>
                  <a:lnTo>
                    <a:pt x="3705" y="3005"/>
                  </a:lnTo>
                  <a:lnTo>
                    <a:pt x="3608" y="2972"/>
                  </a:lnTo>
                  <a:lnTo>
                    <a:pt x="3503" y="2939"/>
                  </a:lnTo>
                  <a:lnTo>
                    <a:pt x="3390" y="2907"/>
                  </a:lnTo>
                  <a:lnTo>
                    <a:pt x="3273" y="2874"/>
                  </a:lnTo>
                  <a:lnTo>
                    <a:pt x="3149" y="2841"/>
                  </a:lnTo>
                  <a:lnTo>
                    <a:pt x="2889" y="2774"/>
                  </a:lnTo>
                  <a:lnTo>
                    <a:pt x="2617" y="2705"/>
                  </a:lnTo>
                  <a:lnTo>
                    <a:pt x="2340" y="2634"/>
                  </a:lnTo>
                  <a:lnTo>
                    <a:pt x="2202" y="2597"/>
                  </a:lnTo>
                  <a:lnTo>
                    <a:pt x="2065" y="2559"/>
                  </a:lnTo>
                  <a:lnTo>
                    <a:pt x="1931" y="2519"/>
                  </a:lnTo>
                  <a:lnTo>
                    <a:pt x="1798" y="2479"/>
                  </a:lnTo>
                  <a:lnTo>
                    <a:pt x="1668" y="2437"/>
                  </a:lnTo>
                  <a:lnTo>
                    <a:pt x="1545" y="2395"/>
                  </a:lnTo>
                  <a:lnTo>
                    <a:pt x="1426" y="2351"/>
                  </a:lnTo>
                  <a:lnTo>
                    <a:pt x="1313" y="2304"/>
                  </a:lnTo>
                  <a:lnTo>
                    <a:pt x="1259" y="2282"/>
                  </a:lnTo>
                  <a:lnTo>
                    <a:pt x="1206" y="2257"/>
                  </a:lnTo>
                  <a:lnTo>
                    <a:pt x="1157" y="2233"/>
                  </a:lnTo>
                  <a:lnTo>
                    <a:pt x="1107" y="2209"/>
                  </a:lnTo>
                  <a:lnTo>
                    <a:pt x="1062" y="2184"/>
                  </a:lnTo>
                  <a:lnTo>
                    <a:pt x="1018" y="2158"/>
                  </a:lnTo>
                  <a:lnTo>
                    <a:pt x="976" y="2131"/>
                  </a:lnTo>
                  <a:lnTo>
                    <a:pt x="938" y="2105"/>
                  </a:lnTo>
                  <a:lnTo>
                    <a:pt x="902" y="2078"/>
                  </a:lnTo>
                  <a:lnTo>
                    <a:pt x="867" y="2051"/>
                  </a:lnTo>
                  <a:lnTo>
                    <a:pt x="836" y="2022"/>
                  </a:lnTo>
                  <a:lnTo>
                    <a:pt x="807" y="1994"/>
                  </a:lnTo>
                  <a:lnTo>
                    <a:pt x="781" y="1965"/>
                  </a:lnTo>
                  <a:lnTo>
                    <a:pt x="760" y="1934"/>
                  </a:lnTo>
                  <a:lnTo>
                    <a:pt x="741" y="1905"/>
                  </a:lnTo>
                  <a:lnTo>
                    <a:pt x="725" y="1874"/>
                  </a:lnTo>
                  <a:lnTo>
                    <a:pt x="712" y="1843"/>
                  </a:lnTo>
                  <a:lnTo>
                    <a:pt x="703" y="1810"/>
                  </a:lnTo>
                  <a:lnTo>
                    <a:pt x="698" y="1778"/>
                  </a:lnTo>
                  <a:lnTo>
                    <a:pt x="696" y="1745"/>
                  </a:lnTo>
                  <a:lnTo>
                    <a:pt x="696" y="1745"/>
                  </a:lnTo>
                  <a:lnTo>
                    <a:pt x="698" y="1712"/>
                  </a:lnTo>
                  <a:lnTo>
                    <a:pt x="701" y="1681"/>
                  </a:lnTo>
                  <a:lnTo>
                    <a:pt x="707" y="1650"/>
                  </a:lnTo>
                  <a:lnTo>
                    <a:pt x="714" y="1621"/>
                  </a:lnTo>
                  <a:lnTo>
                    <a:pt x="725" y="1592"/>
                  </a:lnTo>
                  <a:lnTo>
                    <a:pt x="736" y="1564"/>
                  </a:lnTo>
                  <a:lnTo>
                    <a:pt x="750" y="1537"/>
                  </a:lnTo>
                  <a:lnTo>
                    <a:pt x="767" y="1512"/>
                  </a:lnTo>
                  <a:lnTo>
                    <a:pt x="785" y="1488"/>
                  </a:lnTo>
                  <a:lnTo>
                    <a:pt x="805" y="1464"/>
                  </a:lnTo>
                  <a:lnTo>
                    <a:pt x="825" y="1441"/>
                  </a:lnTo>
                  <a:lnTo>
                    <a:pt x="849" y="1419"/>
                  </a:lnTo>
                  <a:lnTo>
                    <a:pt x="872" y="1399"/>
                  </a:lnTo>
                  <a:lnTo>
                    <a:pt x="900" y="1379"/>
                  </a:lnTo>
                  <a:lnTo>
                    <a:pt x="927" y="1359"/>
                  </a:lnTo>
                  <a:lnTo>
                    <a:pt x="954" y="1340"/>
                  </a:lnTo>
                  <a:lnTo>
                    <a:pt x="985" y="1322"/>
                  </a:lnTo>
                  <a:lnTo>
                    <a:pt x="1016" y="1304"/>
                  </a:lnTo>
                  <a:lnTo>
                    <a:pt x="1080" y="1273"/>
                  </a:lnTo>
                  <a:lnTo>
                    <a:pt x="1149" y="1242"/>
                  </a:lnTo>
                  <a:lnTo>
                    <a:pt x="1220" y="1215"/>
                  </a:lnTo>
                  <a:lnTo>
                    <a:pt x="1295" y="1187"/>
                  </a:lnTo>
                  <a:lnTo>
                    <a:pt x="1371" y="1164"/>
                  </a:lnTo>
                  <a:lnTo>
                    <a:pt x="1448" y="1142"/>
                  </a:lnTo>
                  <a:lnTo>
                    <a:pt x="1526" y="1120"/>
                  </a:lnTo>
                  <a:lnTo>
                    <a:pt x="1681" y="1080"/>
                  </a:lnTo>
                  <a:lnTo>
                    <a:pt x="1830" y="1044"/>
                  </a:lnTo>
                  <a:lnTo>
                    <a:pt x="1971" y="1007"/>
                  </a:lnTo>
                  <a:lnTo>
                    <a:pt x="2034" y="989"/>
                  </a:lnTo>
                  <a:lnTo>
                    <a:pt x="2096" y="971"/>
                  </a:lnTo>
                  <a:lnTo>
                    <a:pt x="2151" y="951"/>
                  </a:lnTo>
                  <a:lnTo>
                    <a:pt x="2202" y="931"/>
                  </a:lnTo>
                  <a:lnTo>
                    <a:pt x="2246" y="909"/>
                  </a:lnTo>
                  <a:lnTo>
                    <a:pt x="2266" y="896"/>
                  </a:lnTo>
                  <a:lnTo>
                    <a:pt x="2284" y="885"/>
                  </a:lnTo>
                  <a:lnTo>
                    <a:pt x="2300" y="872"/>
                  </a:lnTo>
                  <a:lnTo>
                    <a:pt x="2315" y="860"/>
                  </a:lnTo>
                  <a:lnTo>
                    <a:pt x="2326" y="847"/>
                  </a:lnTo>
                  <a:lnTo>
                    <a:pt x="2337" y="834"/>
                  </a:lnTo>
                  <a:lnTo>
                    <a:pt x="2344" y="820"/>
                  </a:lnTo>
                  <a:lnTo>
                    <a:pt x="2350" y="805"/>
                  </a:lnTo>
                  <a:lnTo>
                    <a:pt x="2353" y="790"/>
                  </a:lnTo>
                  <a:lnTo>
                    <a:pt x="2355" y="774"/>
                  </a:lnTo>
                  <a:lnTo>
                    <a:pt x="2355" y="774"/>
                  </a:lnTo>
                  <a:lnTo>
                    <a:pt x="2353" y="759"/>
                  </a:lnTo>
                  <a:lnTo>
                    <a:pt x="2348" y="743"/>
                  </a:lnTo>
                  <a:lnTo>
                    <a:pt x="2340" y="728"/>
                  </a:lnTo>
                  <a:lnTo>
                    <a:pt x="2330" y="714"/>
                  </a:lnTo>
                  <a:lnTo>
                    <a:pt x="2315" y="699"/>
                  </a:lnTo>
                  <a:lnTo>
                    <a:pt x="2299" y="685"/>
                  </a:lnTo>
                  <a:lnTo>
                    <a:pt x="2279" y="670"/>
                  </a:lnTo>
                  <a:lnTo>
                    <a:pt x="2257" y="657"/>
                  </a:lnTo>
                  <a:lnTo>
                    <a:pt x="2231" y="645"/>
                  </a:lnTo>
                  <a:lnTo>
                    <a:pt x="2204" y="632"/>
                  </a:lnTo>
                  <a:lnTo>
                    <a:pt x="2175" y="619"/>
                  </a:lnTo>
                  <a:lnTo>
                    <a:pt x="2142" y="606"/>
                  </a:lnTo>
                  <a:lnTo>
                    <a:pt x="2073" y="583"/>
                  </a:lnTo>
                  <a:lnTo>
                    <a:pt x="1994" y="561"/>
                  </a:lnTo>
                  <a:lnTo>
                    <a:pt x="1909" y="539"/>
                  </a:lnTo>
                  <a:lnTo>
                    <a:pt x="1820" y="519"/>
                  </a:lnTo>
                  <a:lnTo>
                    <a:pt x="1723" y="499"/>
                  </a:lnTo>
                  <a:lnTo>
                    <a:pt x="1625" y="483"/>
                  </a:lnTo>
                  <a:lnTo>
                    <a:pt x="1521" y="464"/>
                  </a:lnTo>
                  <a:lnTo>
                    <a:pt x="1415" y="450"/>
                  </a:lnTo>
                  <a:lnTo>
                    <a:pt x="1308" y="435"/>
                  </a:lnTo>
                  <a:lnTo>
                    <a:pt x="1200" y="421"/>
                  </a:lnTo>
                  <a:lnTo>
                    <a:pt x="984" y="397"/>
                  </a:lnTo>
                  <a:lnTo>
                    <a:pt x="776" y="377"/>
                  </a:lnTo>
                  <a:lnTo>
                    <a:pt x="579" y="361"/>
                  </a:lnTo>
                  <a:lnTo>
                    <a:pt x="404" y="346"/>
                  </a:lnTo>
                  <a:lnTo>
                    <a:pt x="257" y="337"/>
                  </a:lnTo>
                  <a:lnTo>
                    <a:pt x="144" y="330"/>
                  </a:lnTo>
                  <a:lnTo>
                    <a:pt x="44" y="324"/>
                  </a:lnTo>
                  <a:lnTo>
                    <a:pt x="44" y="44"/>
                  </a:lnTo>
                  <a:close/>
                  <a:moveTo>
                    <a:pt x="44" y="0"/>
                  </a:moveTo>
                  <a:lnTo>
                    <a:pt x="0" y="0"/>
                  </a:lnTo>
                  <a:lnTo>
                    <a:pt x="0" y="44"/>
                  </a:lnTo>
                  <a:lnTo>
                    <a:pt x="0" y="324"/>
                  </a:lnTo>
                  <a:lnTo>
                    <a:pt x="0" y="366"/>
                  </a:lnTo>
                  <a:lnTo>
                    <a:pt x="42" y="368"/>
                  </a:lnTo>
                  <a:lnTo>
                    <a:pt x="42" y="368"/>
                  </a:lnTo>
                  <a:lnTo>
                    <a:pt x="144" y="373"/>
                  </a:lnTo>
                  <a:lnTo>
                    <a:pt x="406" y="392"/>
                  </a:lnTo>
                  <a:lnTo>
                    <a:pt x="581" y="404"/>
                  </a:lnTo>
                  <a:lnTo>
                    <a:pt x="776" y="421"/>
                  </a:lnTo>
                  <a:lnTo>
                    <a:pt x="982" y="441"/>
                  </a:lnTo>
                  <a:lnTo>
                    <a:pt x="1195" y="464"/>
                  </a:lnTo>
                  <a:lnTo>
                    <a:pt x="1195" y="464"/>
                  </a:lnTo>
                  <a:lnTo>
                    <a:pt x="1382" y="490"/>
                  </a:lnTo>
                  <a:lnTo>
                    <a:pt x="1548" y="514"/>
                  </a:lnTo>
                  <a:lnTo>
                    <a:pt x="1692" y="539"/>
                  </a:lnTo>
                  <a:lnTo>
                    <a:pt x="1818" y="565"/>
                  </a:lnTo>
                  <a:lnTo>
                    <a:pt x="1925" y="588"/>
                  </a:lnTo>
                  <a:lnTo>
                    <a:pt x="2014" y="612"/>
                  </a:lnTo>
                  <a:lnTo>
                    <a:pt x="2089" y="636"/>
                  </a:lnTo>
                  <a:lnTo>
                    <a:pt x="2151" y="657"/>
                  </a:lnTo>
                  <a:lnTo>
                    <a:pt x="2200" y="678"/>
                  </a:lnTo>
                  <a:lnTo>
                    <a:pt x="2238" y="698"/>
                  </a:lnTo>
                  <a:lnTo>
                    <a:pt x="2266" y="716"/>
                  </a:lnTo>
                  <a:lnTo>
                    <a:pt x="2286" y="732"/>
                  </a:lnTo>
                  <a:lnTo>
                    <a:pt x="2299" y="747"/>
                  </a:lnTo>
                  <a:lnTo>
                    <a:pt x="2306" y="758"/>
                  </a:lnTo>
                  <a:lnTo>
                    <a:pt x="2310" y="769"/>
                  </a:lnTo>
                  <a:lnTo>
                    <a:pt x="2311" y="774"/>
                  </a:lnTo>
                  <a:lnTo>
                    <a:pt x="2311" y="774"/>
                  </a:lnTo>
                  <a:lnTo>
                    <a:pt x="2311" y="783"/>
                  </a:lnTo>
                  <a:lnTo>
                    <a:pt x="2310" y="790"/>
                  </a:lnTo>
                  <a:lnTo>
                    <a:pt x="2302" y="807"/>
                  </a:lnTo>
                  <a:lnTo>
                    <a:pt x="2289" y="821"/>
                  </a:lnTo>
                  <a:lnTo>
                    <a:pt x="2273" y="838"/>
                  </a:lnTo>
                  <a:lnTo>
                    <a:pt x="2251" y="854"/>
                  </a:lnTo>
                  <a:lnTo>
                    <a:pt x="2226" y="869"/>
                  </a:lnTo>
                  <a:lnTo>
                    <a:pt x="2195" y="885"/>
                  </a:lnTo>
                  <a:lnTo>
                    <a:pt x="2158" y="900"/>
                  </a:lnTo>
                  <a:lnTo>
                    <a:pt x="2158" y="900"/>
                  </a:lnTo>
                  <a:lnTo>
                    <a:pt x="2116" y="916"/>
                  </a:lnTo>
                  <a:lnTo>
                    <a:pt x="2071" y="932"/>
                  </a:lnTo>
                  <a:lnTo>
                    <a:pt x="2022" y="947"/>
                  </a:lnTo>
                  <a:lnTo>
                    <a:pt x="1969" y="962"/>
                  </a:lnTo>
                  <a:lnTo>
                    <a:pt x="1858" y="991"/>
                  </a:lnTo>
                  <a:lnTo>
                    <a:pt x="1739" y="1020"/>
                  </a:lnTo>
                  <a:lnTo>
                    <a:pt x="1739" y="1020"/>
                  </a:lnTo>
                  <a:lnTo>
                    <a:pt x="1557" y="1065"/>
                  </a:lnTo>
                  <a:lnTo>
                    <a:pt x="1464" y="1091"/>
                  </a:lnTo>
                  <a:lnTo>
                    <a:pt x="1371" y="1118"/>
                  </a:lnTo>
                  <a:lnTo>
                    <a:pt x="1280" y="1147"/>
                  </a:lnTo>
                  <a:lnTo>
                    <a:pt x="1191" y="1178"/>
                  </a:lnTo>
                  <a:lnTo>
                    <a:pt x="1147" y="1195"/>
                  </a:lnTo>
                  <a:lnTo>
                    <a:pt x="1106" y="1213"/>
                  </a:lnTo>
                  <a:lnTo>
                    <a:pt x="1066" y="1231"/>
                  </a:lnTo>
                  <a:lnTo>
                    <a:pt x="1025" y="1249"/>
                  </a:lnTo>
                  <a:lnTo>
                    <a:pt x="1025" y="1249"/>
                  </a:lnTo>
                  <a:lnTo>
                    <a:pt x="984" y="1273"/>
                  </a:lnTo>
                  <a:lnTo>
                    <a:pt x="943" y="1295"/>
                  </a:lnTo>
                  <a:lnTo>
                    <a:pt x="905" y="1319"/>
                  </a:lnTo>
                  <a:lnTo>
                    <a:pt x="872" y="1344"/>
                  </a:lnTo>
                  <a:lnTo>
                    <a:pt x="840" y="1368"/>
                  </a:lnTo>
                  <a:lnTo>
                    <a:pt x="811" y="1395"/>
                  </a:lnTo>
                  <a:lnTo>
                    <a:pt x="783" y="1421"/>
                  </a:lnTo>
                  <a:lnTo>
                    <a:pt x="760" y="1448"/>
                  </a:lnTo>
                  <a:lnTo>
                    <a:pt x="760" y="1448"/>
                  </a:lnTo>
                  <a:lnTo>
                    <a:pt x="734" y="1482"/>
                  </a:lnTo>
                  <a:lnTo>
                    <a:pt x="712" y="1515"/>
                  </a:lnTo>
                  <a:lnTo>
                    <a:pt x="694" y="1552"/>
                  </a:lnTo>
                  <a:lnTo>
                    <a:pt x="679" y="1588"/>
                  </a:lnTo>
                  <a:lnTo>
                    <a:pt x="667" y="1626"/>
                  </a:lnTo>
                  <a:lnTo>
                    <a:pt x="658" y="1665"/>
                  </a:lnTo>
                  <a:lnTo>
                    <a:pt x="654" y="1705"/>
                  </a:lnTo>
                  <a:lnTo>
                    <a:pt x="652" y="1745"/>
                  </a:lnTo>
                  <a:lnTo>
                    <a:pt x="652" y="1745"/>
                  </a:lnTo>
                  <a:lnTo>
                    <a:pt x="652" y="1768"/>
                  </a:lnTo>
                  <a:lnTo>
                    <a:pt x="654" y="1792"/>
                  </a:lnTo>
                  <a:lnTo>
                    <a:pt x="659" y="1816"/>
                  </a:lnTo>
                  <a:lnTo>
                    <a:pt x="665" y="1838"/>
                  </a:lnTo>
                  <a:lnTo>
                    <a:pt x="672" y="1861"/>
                  </a:lnTo>
                  <a:lnTo>
                    <a:pt x="681" y="1883"/>
                  </a:lnTo>
                  <a:lnTo>
                    <a:pt x="692" y="1907"/>
                  </a:lnTo>
                  <a:lnTo>
                    <a:pt x="703" y="1929"/>
                  </a:lnTo>
                  <a:lnTo>
                    <a:pt x="718" y="1951"/>
                  </a:lnTo>
                  <a:lnTo>
                    <a:pt x="732" y="1972"/>
                  </a:lnTo>
                  <a:lnTo>
                    <a:pt x="750" y="1994"/>
                  </a:lnTo>
                  <a:lnTo>
                    <a:pt x="769" y="2016"/>
                  </a:lnTo>
                  <a:lnTo>
                    <a:pt x="789" y="2038"/>
                  </a:lnTo>
                  <a:lnTo>
                    <a:pt x="811" y="2060"/>
                  </a:lnTo>
                  <a:lnTo>
                    <a:pt x="834" y="2080"/>
                  </a:lnTo>
                  <a:lnTo>
                    <a:pt x="860" y="2102"/>
                  </a:lnTo>
                  <a:lnTo>
                    <a:pt x="860" y="2102"/>
                  </a:lnTo>
                  <a:lnTo>
                    <a:pt x="905" y="2136"/>
                  </a:lnTo>
                  <a:lnTo>
                    <a:pt x="956" y="2171"/>
                  </a:lnTo>
                  <a:lnTo>
                    <a:pt x="1011" y="2206"/>
                  </a:lnTo>
                  <a:lnTo>
                    <a:pt x="1071" y="2238"/>
                  </a:lnTo>
                  <a:lnTo>
                    <a:pt x="1137" y="2273"/>
                  </a:lnTo>
                  <a:lnTo>
                    <a:pt x="1206" y="2306"/>
                  </a:lnTo>
                  <a:lnTo>
                    <a:pt x="1282" y="2340"/>
                  </a:lnTo>
                  <a:lnTo>
                    <a:pt x="1362" y="2373"/>
                  </a:lnTo>
                  <a:lnTo>
                    <a:pt x="1362" y="2373"/>
                  </a:lnTo>
                  <a:lnTo>
                    <a:pt x="1439" y="2402"/>
                  </a:lnTo>
                  <a:lnTo>
                    <a:pt x="1519" y="2433"/>
                  </a:lnTo>
                  <a:lnTo>
                    <a:pt x="1601" y="2461"/>
                  </a:lnTo>
                  <a:lnTo>
                    <a:pt x="1687" y="2490"/>
                  </a:lnTo>
                  <a:lnTo>
                    <a:pt x="1861" y="2544"/>
                  </a:lnTo>
                  <a:lnTo>
                    <a:pt x="2040" y="2597"/>
                  </a:lnTo>
                  <a:lnTo>
                    <a:pt x="2224" y="2648"/>
                  </a:lnTo>
                  <a:lnTo>
                    <a:pt x="2408" y="2697"/>
                  </a:lnTo>
                  <a:lnTo>
                    <a:pt x="2768" y="2788"/>
                  </a:lnTo>
                  <a:lnTo>
                    <a:pt x="2768" y="2788"/>
                  </a:lnTo>
                  <a:lnTo>
                    <a:pt x="3118" y="2879"/>
                  </a:lnTo>
                  <a:lnTo>
                    <a:pt x="3284" y="2923"/>
                  </a:lnTo>
                  <a:lnTo>
                    <a:pt x="3439" y="2967"/>
                  </a:lnTo>
                  <a:lnTo>
                    <a:pt x="3583" y="3011"/>
                  </a:lnTo>
                  <a:lnTo>
                    <a:pt x="3650" y="3032"/>
                  </a:lnTo>
                  <a:lnTo>
                    <a:pt x="3712" y="3054"/>
                  </a:lnTo>
                  <a:lnTo>
                    <a:pt x="3772" y="3076"/>
                  </a:lnTo>
                  <a:lnTo>
                    <a:pt x="3825" y="3098"/>
                  </a:lnTo>
                  <a:lnTo>
                    <a:pt x="3876" y="3120"/>
                  </a:lnTo>
                  <a:lnTo>
                    <a:pt x="3920" y="3143"/>
                  </a:lnTo>
                  <a:lnTo>
                    <a:pt x="3920" y="3143"/>
                  </a:lnTo>
                  <a:lnTo>
                    <a:pt x="3972" y="3173"/>
                  </a:lnTo>
                  <a:lnTo>
                    <a:pt x="4023" y="3205"/>
                  </a:lnTo>
                  <a:lnTo>
                    <a:pt x="4071" y="3242"/>
                  </a:lnTo>
                  <a:lnTo>
                    <a:pt x="4116" y="3280"/>
                  </a:lnTo>
                  <a:lnTo>
                    <a:pt x="4156" y="3320"/>
                  </a:lnTo>
                  <a:lnTo>
                    <a:pt x="4195" y="3364"/>
                  </a:lnTo>
                  <a:lnTo>
                    <a:pt x="4231" y="3411"/>
                  </a:lnTo>
                  <a:lnTo>
                    <a:pt x="4262" y="3459"/>
                  </a:lnTo>
                  <a:lnTo>
                    <a:pt x="4262" y="3459"/>
                  </a:lnTo>
                  <a:lnTo>
                    <a:pt x="4286" y="3500"/>
                  </a:lnTo>
                  <a:lnTo>
                    <a:pt x="4308" y="3542"/>
                  </a:lnTo>
                  <a:lnTo>
                    <a:pt x="4326" y="3586"/>
                  </a:lnTo>
                  <a:lnTo>
                    <a:pt x="4344" y="3632"/>
                  </a:lnTo>
                  <a:lnTo>
                    <a:pt x="4359" y="3679"/>
                  </a:lnTo>
                  <a:lnTo>
                    <a:pt x="4371" y="3726"/>
                  </a:lnTo>
                  <a:lnTo>
                    <a:pt x="4382" y="3775"/>
                  </a:lnTo>
                  <a:lnTo>
                    <a:pt x="4391" y="3826"/>
                  </a:lnTo>
                  <a:lnTo>
                    <a:pt x="4391" y="3826"/>
                  </a:lnTo>
                  <a:lnTo>
                    <a:pt x="4397" y="3872"/>
                  </a:lnTo>
                  <a:lnTo>
                    <a:pt x="4400" y="3914"/>
                  </a:lnTo>
                  <a:lnTo>
                    <a:pt x="4402" y="3956"/>
                  </a:lnTo>
                  <a:lnTo>
                    <a:pt x="4404" y="3996"/>
                  </a:lnTo>
                  <a:lnTo>
                    <a:pt x="4404" y="4070"/>
                  </a:lnTo>
                  <a:lnTo>
                    <a:pt x="4399" y="4134"/>
                  </a:lnTo>
                  <a:lnTo>
                    <a:pt x="4393" y="4189"/>
                  </a:lnTo>
                  <a:lnTo>
                    <a:pt x="4388" y="4229"/>
                  </a:lnTo>
                  <a:lnTo>
                    <a:pt x="4380" y="4265"/>
                  </a:lnTo>
                  <a:lnTo>
                    <a:pt x="4368" y="4320"/>
                  </a:lnTo>
                  <a:lnTo>
                    <a:pt x="4424" y="4320"/>
                  </a:lnTo>
                  <a:lnTo>
                    <a:pt x="5854" y="4320"/>
                  </a:lnTo>
                  <a:lnTo>
                    <a:pt x="5889" y="4320"/>
                  </a:lnTo>
                  <a:lnTo>
                    <a:pt x="5898" y="4287"/>
                  </a:lnTo>
                  <a:lnTo>
                    <a:pt x="5898" y="4287"/>
                  </a:lnTo>
                  <a:lnTo>
                    <a:pt x="5903" y="4256"/>
                  </a:lnTo>
                  <a:lnTo>
                    <a:pt x="5907" y="4223"/>
                  </a:lnTo>
                  <a:lnTo>
                    <a:pt x="5910" y="4180"/>
                  </a:lnTo>
                  <a:lnTo>
                    <a:pt x="5914" y="4127"/>
                  </a:lnTo>
                  <a:lnTo>
                    <a:pt x="5912" y="4063"/>
                  </a:lnTo>
                  <a:lnTo>
                    <a:pt x="5910" y="4029"/>
                  </a:lnTo>
                  <a:lnTo>
                    <a:pt x="5907" y="3990"/>
                  </a:lnTo>
                  <a:lnTo>
                    <a:pt x="5901" y="3952"/>
                  </a:lnTo>
                  <a:lnTo>
                    <a:pt x="5896" y="3910"/>
                  </a:lnTo>
                  <a:lnTo>
                    <a:pt x="5896" y="3910"/>
                  </a:lnTo>
                  <a:lnTo>
                    <a:pt x="5887" y="3861"/>
                  </a:lnTo>
                  <a:lnTo>
                    <a:pt x="5876" y="3812"/>
                  </a:lnTo>
                  <a:lnTo>
                    <a:pt x="5861" y="3763"/>
                  </a:lnTo>
                  <a:lnTo>
                    <a:pt x="5847" y="3714"/>
                  </a:lnTo>
                  <a:lnTo>
                    <a:pt x="5830" y="3664"/>
                  </a:lnTo>
                  <a:lnTo>
                    <a:pt x="5810" y="3617"/>
                  </a:lnTo>
                  <a:lnTo>
                    <a:pt x="5790" y="3568"/>
                  </a:lnTo>
                  <a:lnTo>
                    <a:pt x="5768" y="3519"/>
                  </a:lnTo>
                  <a:lnTo>
                    <a:pt x="5768" y="3519"/>
                  </a:lnTo>
                  <a:lnTo>
                    <a:pt x="5737" y="3460"/>
                  </a:lnTo>
                  <a:lnTo>
                    <a:pt x="5705" y="3400"/>
                  </a:lnTo>
                  <a:lnTo>
                    <a:pt x="5668" y="3342"/>
                  </a:lnTo>
                  <a:lnTo>
                    <a:pt x="5628" y="3284"/>
                  </a:lnTo>
                  <a:lnTo>
                    <a:pt x="5588" y="3225"/>
                  </a:lnTo>
                  <a:lnTo>
                    <a:pt x="5542" y="3169"/>
                  </a:lnTo>
                  <a:lnTo>
                    <a:pt x="5497" y="3113"/>
                  </a:lnTo>
                  <a:lnTo>
                    <a:pt x="5446" y="3058"/>
                  </a:lnTo>
                  <a:lnTo>
                    <a:pt x="5446" y="3058"/>
                  </a:lnTo>
                  <a:lnTo>
                    <a:pt x="5408" y="3018"/>
                  </a:lnTo>
                  <a:lnTo>
                    <a:pt x="5364" y="2978"/>
                  </a:lnTo>
                  <a:lnTo>
                    <a:pt x="5317" y="2939"/>
                  </a:lnTo>
                  <a:lnTo>
                    <a:pt x="5266" y="2903"/>
                  </a:lnTo>
                  <a:lnTo>
                    <a:pt x="5211" y="2867"/>
                  </a:lnTo>
                  <a:lnTo>
                    <a:pt x="5153" y="2830"/>
                  </a:lnTo>
                  <a:lnTo>
                    <a:pt x="5093" y="2796"/>
                  </a:lnTo>
                  <a:lnTo>
                    <a:pt x="5029" y="2763"/>
                  </a:lnTo>
                  <a:lnTo>
                    <a:pt x="4963" y="2730"/>
                  </a:lnTo>
                  <a:lnTo>
                    <a:pt x="4894" y="2697"/>
                  </a:lnTo>
                  <a:lnTo>
                    <a:pt x="4823" y="2666"/>
                  </a:lnTo>
                  <a:lnTo>
                    <a:pt x="4750" y="2635"/>
                  </a:lnTo>
                  <a:lnTo>
                    <a:pt x="4675" y="2606"/>
                  </a:lnTo>
                  <a:lnTo>
                    <a:pt x="4597" y="2577"/>
                  </a:lnTo>
                  <a:lnTo>
                    <a:pt x="4519" y="2548"/>
                  </a:lnTo>
                  <a:lnTo>
                    <a:pt x="4439" y="2521"/>
                  </a:lnTo>
                  <a:lnTo>
                    <a:pt x="4273" y="2468"/>
                  </a:lnTo>
                  <a:lnTo>
                    <a:pt x="4104" y="2417"/>
                  </a:lnTo>
                  <a:lnTo>
                    <a:pt x="3931" y="2368"/>
                  </a:lnTo>
                  <a:lnTo>
                    <a:pt x="3757" y="2320"/>
                  </a:lnTo>
                  <a:lnTo>
                    <a:pt x="3583" y="2277"/>
                  </a:lnTo>
                  <a:lnTo>
                    <a:pt x="3410" y="2233"/>
                  </a:lnTo>
                  <a:lnTo>
                    <a:pt x="3073" y="2151"/>
                  </a:lnTo>
                  <a:lnTo>
                    <a:pt x="3073" y="2151"/>
                  </a:lnTo>
                  <a:lnTo>
                    <a:pt x="2836" y="2094"/>
                  </a:lnTo>
                  <a:lnTo>
                    <a:pt x="2621" y="2042"/>
                  </a:lnTo>
                  <a:lnTo>
                    <a:pt x="2521" y="2016"/>
                  </a:lnTo>
                  <a:lnTo>
                    <a:pt x="2428" y="1991"/>
                  </a:lnTo>
                  <a:lnTo>
                    <a:pt x="2340" y="1965"/>
                  </a:lnTo>
                  <a:lnTo>
                    <a:pt x="2259" y="1941"/>
                  </a:lnTo>
                  <a:lnTo>
                    <a:pt x="2259" y="1941"/>
                  </a:lnTo>
                  <a:lnTo>
                    <a:pt x="2184" y="1916"/>
                  </a:lnTo>
                  <a:lnTo>
                    <a:pt x="2120" y="1890"/>
                  </a:lnTo>
                  <a:lnTo>
                    <a:pt x="2065" y="1869"/>
                  </a:lnTo>
                  <a:lnTo>
                    <a:pt x="2022" y="1845"/>
                  </a:lnTo>
                  <a:lnTo>
                    <a:pt x="2022" y="1845"/>
                  </a:lnTo>
                  <a:lnTo>
                    <a:pt x="2000" y="1832"/>
                  </a:lnTo>
                  <a:lnTo>
                    <a:pt x="1983" y="1819"/>
                  </a:lnTo>
                  <a:lnTo>
                    <a:pt x="1971" y="1810"/>
                  </a:lnTo>
                  <a:lnTo>
                    <a:pt x="1963" y="1801"/>
                  </a:lnTo>
                  <a:lnTo>
                    <a:pt x="1958" y="1794"/>
                  </a:lnTo>
                  <a:lnTo>
                    <a:pt x="1954" y="1788"/>
                  </a:lnTo>
                  <a:lnTo>
                    <a:pt x="1954" y="1783"/>
                  </a:lnTo>
                  <a:lnTo>
                    <a:pt x="1954" y="1783"/>
                  </a:lnTo>
                  <a:lnTo>
                    <a:pt x="1954" y="1765"/>
                  </a:lnTo>
                  <a:lnTo>
                    <a:pt x="1958" y="1747"/>
                  </a:lnTo>
                  <a:lnTo>
                    <a:pt x="1962" y="1728"/>
                  </a:lnTo>
                  <a:lnTo>
                    <a:pt x="1969" y="1710"/>
                  </a:lnTo>
                  <a:lnTo>
                    <a:pt x="1978" y="1694"/>
                  </a:lnTo>
                  <a:lnTo>
                    <a:pt x="1989" y="1677"/>
                  </a:lnTo>
                  <a:lnTo>
                    <a:pt x="2002" y="1659"/>
                  </a:lnTo>
                  <a:lnTo>
                    <a:pt x="2016" y="1643"/>
                  </a:lnTo>
                  <a:lnTo>
                    <a:pt x="2016" y="1643"/>
                  </a:lnTo>
                  <a:lnTo>
                    <a:pt x="2033" y="1628"/>
                  </a:lnTo>
                  <a:lnTo>
                    <a:pt x="2051" y="1612"/>
                  </a:lnTo>
                  <a:lnTo>
                    <a:pt x="2069" y="1597"/>
                  </a:lnTo>
                  <a:lnTo>
                    <a:pt x="2091" y="1583"/>
                  </a:lnTo>
                  <a:lnTo>
                    <a:pt x="2115" y="1566"/>
                  </a:lnTo>
                  <a:lnTo>
                    <a:pt x="2140" y="1552"/>
                  </a:lnTo>
                  <a:lnTo>
                    <a:pt x="2198" y="1524"/>
                  </a:lnTo>
                  <a:lnTo>
                    <a:pt x="2198" y="1524"/>
                  </a:lnTo>
                  <a:lnTo>
                    <a:pt x="2260" y="1497"/>
                  </a:lnTo>
                  <a:lnTo>
                    <a:pt x="2328" y="1472"/>
                  </a:lnTo>
                  <a:lnTo>
                    <a:pt x="2397" y="1448"/>
                  </a:lnTo>
                  <a:lnTo>
                    <a:pt x="2470" y="1424"/>
                  </a:lnTo>
                  <a:lnTo>
                    <a:pt x="2546" y="1402"/>
                  </a:lnTo>
                  <a:lnTo>
                    <a:pt x="2623" y="1381"/>
                  </a:lnTo>
                  <a:lnTo>
                    <a:pt x="2779" y="1339"/>
                  </a:lnTo>
                  <a:lnTo>
                    <a:pt x="2779" y="1339"/>
                  </a:lnTo>
                  <a:lnTo>
                    <a:pt x="2931" y="1300"/>
                  </a:lnTo>
                  <a:lnTo>
                    <a:pt x="3003" y="1279"/>
                  </a:lnTo>
                  <a:lnTo>
                    <a:pt x="3076" y="1258"/>
                  </a:lnTo>
                  <a:lnTo>
                    <a:pt x="3147" y="1237"/>
                  </a:lnTo>
                  <a:lnTo>
                    <a:pt x="3215" y="1213"/>
                  </a:lnTo>
                  <a:lnTo>
                    <a:pt x="3278" y="1189"/>
                  </a:lnTo>
                  <a:lnTo>
                    <a:pt x="3339" y="1164"/>
                  </a:lnTo>
                  <a:lnTo>
                    <a:pt x="3339" y="1164"/>
                  </a:lnTo>
                  <a:lnTo>
                    <a:pt x="3373" y="1149"/>
                  </a:lnTo>
                  <a:lnTo>
                    <a:pt x="3404" y="1133"/>
                  </a:lnTo>
                  <a:lnTo>
                    <a:pt x="3433" y="1116"/>
                  </a:lnTo>
                  <a:lnTo>
                    <a:pt x="3459" y="1098"/>
                  </a:lnTo>
                  <a:lnTo>
                    <a:pt x="3484" y="1082"/>
                  </a:lnTo>
                  <a:lnTo>
                    <a:pt x="3506" y="1064"/>
                  </a:lnTo>
                  <a:lnTo>
                    <a:pt x="3526" y="1045"/>
                  </a:lnTo>
                  <a:lnTo>
                    <a:pt x="3544" y="1027"/>
                  </a:lnTo>
                  <a:lnTo>
                    <a:pt x="3561" y="1007"/>
                  </a:lnTo>
                  <a:lnTo>
                    <a:pt x="3575" y="987"/>
                  </a:lnTo>
                  <a:lnTo>
                    <a:pt x="3586" y="967"/>
                  </a:lnTo>
                  <a:lnTo>
                    <a:pt x="3595" y="947"/>
                  </a:lnTo>
                  <a:lnTo>
                    <a:pt x="3604" y="925"/>
                  </a:lnTo>
                  <a:lnTo>
                    <a:pt x="3608" y="905"/>
                  </a:lnTo>
                  <a:lnTo>
                    <a:pt x="3612" y="883"/>
                  </a:lnTo>
                  <a:lnTo>
                    <a:pt x="3614" y="860"/>
                  </a:lnTo>
                  <a:lnTo>
                    <a:pt x="3614" y="860"/>
                  </a:lnTo>
                  <a:lnTo>
                    <a:pt x="3612" y="832"/>
                  </a:lnTo>
                  <a:lnTo>
                    <a:pt x="3608" y="807"/>
                  </a:lnTo>
                  <a:lnTo>
                    <a:pt x="3601" y="779"/>
                  </a:lnTo>
                  <a:lnTo>
                    <a:pt x="3590" y="754"/>
                  </a:lnTo>
                  <a:lnTo>
                    <a:pt x="3577" y="727"/>
                  </a:lnTo>
                  <a:lnTo>
                    <a:pt x="3563" y="701"/>
                  </a:lnTo>
                  <a:lnTo>
                    <a:pt x="3544" y="678"/>
                  </a:lnTo>
                  <a:lnTo>
                    <a:pt x="3523" y="652"/>
                  </a:lnTo>
                  <a:lnTo>
                    <a:pt x="3499" y="628"/>
                  </a:lnTo>
                  <a:lnTo>
                    <a:pt x="3472" y="603"/>
                  </a:lnTo>
                  <a:lnTo>
                    <a:pt x="3442" y="579"/>
                  </a:lnTo>
                  <a:lnTo>
                    <a:pt x="3410" y="557"/>
                  </a:lnTo>
                  <a:lnTo>
                    <a:pt x="3375" y="534"/>
                  </a:lnTo>
                  <a:lnTo>
                    <a:pt x="3337" y="510"/>
                  </a:lnTo>
                  <a:lnTo>
                    <a:pt x="3297" y="488"/>
                  </a:lnTo>
                  <a:lnTo>
                    <a:pt x="3253" y="466"/>
                  </a:lnTo>
                  <a:lnTo>
                    <a:pt x="3253" y="466"/>
                  </a:lnTo>
                  <a:lnTo>
                    <a:pt x="3171" y="430"/>
                  </a:lnTo>
                  <a:lnTo>
                    <a:pt x="3084" y="395"/>
                  </a:lnTo>
                  <a:lnTo>
                    <a:pt x="2987" y="361"/>
                  </a:lnTo>
                  <a:lnTo>
                    <a:pt x="2881" y="328"/>
                  </a:lnTo>
                  <a:lnTo>
                    <a:pt x="2770" y="297"/>
                  </a:lnTo>
                  <a:lnTo>
                    <a:pt x="2650" y="266"/>
                  </a:lnTo>
                  <a:lnTo>
                    <a:pt x="2523" y="237"/>
                  </a:lnTo>
                  <a:lnTo>
                    <a:pt x="2388" y="208"/>
                  </a:lnTo>
                  <a:lnTo>
                    <a:pt x="2388" y="208"/>
                  </a:lnTo>
                  <a:lnTo>
                    <a:pt x="2264" y="184"/>
                  </a:lnTo>
                  <a:lnTo>
                    <a:pt x="2133" y="162"/>
                  </a:lnTo>
                  <a:lnTo>
                    <a:pt x="1998" y="140"/>
                  </a:lnTo>
                  <a:lnTo>
                    <a:pt x="1860" y="120"/>
                  </a:lnTo>
                  <a:lnTo>
                    <a:pt x="1718" y="102"/>
                  </a:lnTo>
                  <a:lnTo>
                    <a:pt x="1574" y="86"/>
                  </a:lnTo>
                  <a:lnTo>
                    <a:pt x="1424" y="69"/>
                  </a:lnTo>
                  <a:lnTo>
                    <a:pt x="1275" y="55"/>
                  </a:lnTo>
                  <a:lnTo>
                    <a:pt x="1124" y="42"/>
                  </a:lnTo>
                  <a:lnTo>
                    <a:pt x="971" y="31"/>
                  </a:lnTo>
                  <a:lnTo>
                    <a:pt x="816" y="22"/>
                  </a:lnTo>
                  <a:lnTo>
                    <a:pt x="661" y="15"/>
                  </a:lnTo>
                  <a:lnTo>
                    <a:pt x="506" y="7"/>
                  </a:lnTo>
                  <a:lnTo>
                    <a:pt x="352" y="4"/>
                  </a:lnTo>
                  <a:lnTo>
                    <a:pt x="197" y="2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6"/>
            <p:cNvSpPr/>
            <p:nvPr/>
          </p:nvSpPr>
          <p:spPr bwMode="auto">
            <a:xfrm>
              <a:off x="952500" y="875155"/>
              <a:ext cx="8177213" cy="6448425"/>
            </a:xfrm>
            <a:custGeom>
              <a:avLst/>
              <a:gdLst>
                <a:gd name="T0" fmla="*/ 5151 w 5151"/>
                <a:gd name="T1" fmla="*/ 4062 h 4062"/>
                <a:gd name="T2" fmla="*/ 5110 w 5151"/>
                <a:gd name="T3" fmla="*/ 3710 h 4062"/>
                <a:gd name="T4" fmla="*/ 5118 w 5151"/>
                <a:gd name="T5" fmla="*/ 3665 h 4062"/>
                <a:gd name="T6" fmla="*/ 5039 w 5151"/>
                <a:gd name="T7" fmla="*/ 3459 h 4062"/>
                <a:gd name="T8" fmla="*/ 5001 w 5151"/>
                <a:gd name="T9" fmla="*/ 3379 h 4062"/>
                <a:gd name="T10" fmla="*/ 4888 w 5151"/>
                <a:gd name="T11" fmla="*/ 3189 h 4062"/>
                <a:gd name="T12" fmla="*/ 4579 w 5151"/>
                <a:gd name="T13" fmla="*/ 2945 h 4062"/>
                <a:gd name="T14" fmla="*/ 4586 w 5151"/>
                <a:gd name="T15" fmla="*/ 2933 h 4062"/>
                <a:gd name="T16" fmla="*/ 4395 w 5151"/>
                <a:gd name="T17" fmla="*/ 2821 h 4062"/>
                <a:gd name="T18" fmla="*/ 4027 w 5151"/>
                <a:gd name="T19" fmla="*/ 2672 h 4062"/>
                <a:gd name="T20" fmla="*/ 4032 w 5151"/>
                <a:gd name="T21" fmla="*/ 2659 h 4062"/>
                <a:gd name="T22" fmla="*/ 3825 w 5151"/>
                <a:gd name="T23" fmla="*/ 2583 h 4062"/>
                <a:gd name="T24" fmla="*/ 3440 w 5151"/>
                <a:gd name="T25" fmla="*/ 2479 h 4062"/>
                <a:gd name="T26" fmla="*/ 3440 w 5151"/>
                <a:gd name="T27" fmla="*/ 2479 h 4062"/>
                <a:gd name="T28" fmla="*/ 3231 w 5151"/>
                <a:gd name="T29" fmla="*/ 2406 h 4062"/>
                <a:gd name="T30" fmla="*/ 2843 w 5151"/>
                <a:gd name="T31" fmla="*/ 2322 h 4062"/>
                <a:gd name="T32" fmla="*/ 2843 w 5151"/>
                <a:gd name="T33" fmla="*/ 2322 h 4062"/>
                <a:gd name="T34" fmla="*/ 2633 w 5151"/>
                <a:gd name="T35" fmla="*/ 2251 h 4062"/>
                <a:gd name="T36" fmla="*/ 2247 w 5151"/>
                <a:gd name="T37" fmla="*/ 2153 h 4062"/>
                <a:gd name="T38" fmla="*/ 2247 w 5151"/>
                <a:gd name="T39" fmla="*/ 2153 h 4062"/>
                <a:gd name="T40" fmla="*/ 2041 w 5151"/>
                <a:gd name="T41" fmla="*/ 2071 h 4062"/>
                <a:gd name="T42" fmla="*/ 1748 w 5151"/>
                <a:gd name="T43" fmla="*/ 1973 h 4062"/>
                <a:gd name="T44" fmla="*/ 1399 w 5151"/>
                <a:gd name="T45" fmla="*/ 1783 h 4062"/>
                <a:gd name="T46" fmla="*/ 1480 w 5151"/>
                <a:gd name="T47" fmla="*/ 1822 h 4062"/>
                <a:gd name="T48" fmla="*/ 1258 w 5151"/>
                <a:gd name="T49" fmla="*/ 1519 h 4062"/>
                <a:gd name="T50" fmla="*/ 1260 w 5151"/>
                <a:gd name="T51" fmla="*/ 1610 h 4062"/>
                <a:gd name="T52" fmla="*/ 1267 w 5151"/>
                <a:gd name="T53" fmla="*/ 1563 h 4062"/>
                <a:gd name="T54" fmla="*/ 1471 w 5151"/>
                <a:gd name="T55" fmla="*/ 1297 h 4062"/>
                <a:gd name="T56" fmla="*/ 1406 w 5151"/>
                <a:gd name="T57" fmla="*/ 1359 h 4062"/>
                <a:gd name="T58" fmla="*/ 1479 w 5151"/>
                <a:gd name="T59" fmla="*/ 1310 h 4062"/>
                <a:gd name="T60" fmla="*/ 1668 w 5151"/>
                <a:gd name="T61" fmla="*/ 1193 h 4062"/>
                <a:gd name="T62" fmla="*/ 2038 w 5151"/>
                <a:gd name="T63" fmla="*/ 1048 h 4062"/>
                <a:gd name="T64" fmla="*/ 2043 w 5151"/>
                <a:gd name="T65" fmla="*/ 1060 h 4062"/>
                <a:gd name="T66" fmla="*/ 2253 w 5151"/>
                <a:gd name="T67" fmla="*/ 989 h 4062"/>
                <a:gd name="T68" fmla="*/ 2621 w 5151"/>
                <a:gd name="T69" fmla="*/ 836 h 4062"/>
                <a:gd name="T70" fmla="*/ 2621 w 5151"/>
                <a:gd name="T71" fmla="*/ 836 h 4062"/>
                <a:gd name="T72" fmla="*/ 2826 w 5151"/>
                <a:gd name="T73" fmla="*/ 712 h 4062"/>
                <a:gd name="T74" fmla="*/ 2854 w 5151"/>
                <a:gd name="T75" fmla="*/ 705 h 4062"/>
                <a:gd name="T76" fmla="*/ 2735 w 5151"/>
                <a:gd name="T77" fmla="*/ 423 h 4062"/>
                <a:gd name="T78" fmla="*/ 2814 w 5151"/>
                <a:gd name="T79" fmla="*/ 467 h 4062"/>
                <a:gd name="T80" fmla="*/ 2735 w 5151"/>
                <a:gd name="T81" fmla="*/ 423 h 4062"/>
                <a:gd name="T82" fmla="*/ 2544 w 5151"/>
                <a:gd name="T83" fmla="*/ 314 h 4062"/>
                <a:gd name="T84" fmla="*/ 2156 w 5151"/>
                <a:gd name="T85" fmla="*/ 221 h 4062"/>
                <a:gd name="T86" fmla="*/ 2156 w 5151"/>
                <a:gd name="T87" fmla="*/ 221 h 4062"/>
                <a:gd name="T88" fmla="*/ 1941 w 5151"/>
                <a:gd name="T89" fmla="*/ 164 h 4062"/>
                <a:gd name="T90" fmla="*/ 1633 w 5151"/>
                <a:gd name="T91" fmla="*/ 133 h 4062"/>
                <a:gd name="T92" fmla="*/ 1238 w 5151"/>
                <a:gd name="T93" fmla="*/ 88 h 4062"/>
                <a:gd name="T94" fmla="*/ 1240 w 5151"/>
                <a:gd name="T95" fmla="*/ 73 h 4062"/>
                <a:gd name="T96" fmla="*/ 1020 w 5151"/>
                <a:gd name="T97" fmla="*/ 55 h 4062"/>
                <a:gd name="T98" fmla="*/ 621 w 5151"/>
                <a:gd name="T99" fmla="*/ 40 h 4062"/>
                <a:gd name="T100" fmla="*/ 621 w 5151"/>
                <a:gd name="T101" fmla="*/ 40 h 4062"/>
                <a:gd name="T102" fmla="*/ 400 w 5151"/>
                <a:gd name="T103" fmla="*/ 15 h 4062"/>
                <a:gd name="T104" fmla="*/ 23 w 5151"/>
                <a:gd name="T105" fmla="*/ 15 h 4062"/>
                <a:gd name="T106" fmla="*/ 0 w 5151"/>
                <a:gd name="T107" fmla="*/ 0 h 4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151" h="4062">
                  <a:moveTo>
                    <a:pt x="5134" y="3973"/>
                  </a:moveTo>
                  <a:lnTo>
                    <a:pt x="5134" y="3973"/>
                  </a:lnTo>
                  <a:lnTo>
                    <a:pt x="5136" y="4062"/>
                  </a:lnTo>
                  <a:lnTo>
                    <a:pt x="5151" y="4062"/>
                  </a:lnTo>
                  <a:lnTo>
                    <a:pt x="5151" y="4062"/>
                  </a:lnTo>
                  <a:lnTo>
                    <a:pt x="5149" y="3973"/>
                  </a:lnTo>
                  <a:lnTo>
                    <a:pt x="5134" y="3973"/>
                  </a:lnTo>
                  <a:close/>
                  <a:moveTo>
                    <a:pt x="5103" y="3667"/>
                  </a:moveTo>
                  <a:lnTo>
                    <a:pt x="5103" y="3667"/>
                  </a:lnTo>
                  <a:lnTo>
                    <a:pt x="5110" y="3710"/>
                  </a:lnTo>
                  <a:lnTo>
                    <a:pt x="5118" y="3754"/>
                  </a:lnTo>
                  <a:lnTo>
                    <a:pt x="5132" y="3752"/>
                  </a:lnTo>
                  <a:lnTo>
                    <a:pt x="5132" y="3752"/>
                  </a:lnTo>
                  <a:lnTo>
                    <a:pt x="5125" y="3708"/>
                  </a:lnTo>
                  <a:lnTo>
                    <a:pt x="5118" y="3665"/>
                  </a:lnTo>
                  <a:lnTo>
                    <a:pt x="5103" y="3667"/>
                  </a:lnTo>
                  <a:close/>
                  <a:moveTo>
                    <a:pt x="5001" y="3379"/>
                  </a:moveTo>
                  <a:lnTo>
                    <a:pt x="5001" y="3379"/>
                  </a:lnTo>
                  <a:lnTo>
                    <a:pt x="5021" y="3419"/>
                  </a:lnTo>
                  <a:lnTo>
                    <a:pt x="5039" y="3459"/>
                  </a:lnTo>
                  <a:lnTo>
                    <a:pt x="5052" y="3452"/>
                  </a:lnTo>
                  <a:lnTo>
                    <a:pt x="5052" y="3452"/>
                  </a:lnTo>
                  <a:lnTo>
                    <a:pt x="5036" y="3412"/>
                  </a:lnTo>
                  <a:lnTo>
                    <a:pt x="5014" y="3372"/>
                  </a:lnTo>
                  <a:lnTo>
                    <a:pt x="5001" y="3379"/>
                  </a:lnTo>
                  <a:close/>
                  <a:moveTo>
                    <a:pt x="4817" y="3137"/>
                  </a:moveTo>
                  <a:lnTo>
                    <a:pt x="4817" y="3137"/>
                  </a:lnTo>
                  <a:lnTo>
                    <a:pt x="4848" y="3168"/>
                  </a:lnTo>
                  <a:lnTo>
                    <a:pt x="4877" y="3200"/>
                  </a:lnTo>
                  <a:lnTo>
                    <a:pt x="4888" y="3189"/>
                  </a:lnTo>
                  <a:lnTo>
                    <a:pt x="4888" y="3189"/>
                  </a:lnTo>
                  <a:lnTo>
                    <a:pt x="4859" y="3157"/>
                  </a:lnTo>
                  <a:lnTo>
                    <a:pt x="4828" y="3126"/>
                  </a:lnTo>
                  <a:lnTo>
                    <a:pt x="4817" y="3137"/>
                  </a:lnTo>
                  <a:close/>
                  <a:moveTo>
                    <a:pt x="4579" y="2945"/>
                  </a:moveTo>
                  <a:lnTo>
                    <a:pt x="4579" y="2945"/>
                  </a:lnTo>
                  <a:lnTo>
                    <a:pt x="4650" y="2995"/>
                  </a:lnTo>
                  <a:lnTo>
                    <a:pt x="4659" y="2984"/>
                  </a:lnTo>
                  <a:lnTo>
                    <a:pt x="4659" y="2984"/>
                  </a:lnTo>
                  <a:lnTo>
                    <a:pt x="4586" y="2933"/>
                  </a:lnTo>
                  <a:lnTo>
                    <a:pt x="4579" y="2945"/>
                  </a:lnTo>
                  <a:close/>
                  <a:moveTo>
                    <a:pt x="4309" y="2796"/>
                  </a:moveTo>
                  <a:lnTo>
                    <a:pt x="4309" y="2796"/>
                  </a:lnTo>
                  <a:lnTo>
                    <a:pt x="4387" y="2834"/>
                  </a:lnTo>
                  <a:lnTo>
                    <a:pt x="4395" y="2821"/>
                  </a:lnTo>
                  <a:lnTo>
                    <a:pt x="4395" y="2821"/>
                  </a:lnTo>
                  <a:lnTo>
                    <a:pt x="4316" y="2781"/>
                  </a:lnTo>
                  <a:lnTo>
                    <a:pt x="4309" y="2796"/>
                  </a:lnTo>
                  <a:lnTo>
                    <a:pt x="4309" y="2796"/>
                  </a:lnTo>
                  <a:close/>
                  <a:moveTo>
                    <a:pt x="4027" y="2672"/>
                  </a:moveTo>
                  <a:lnTo>
                    <a:pt x="4027" y="2672"/>
                  </a:lnTo>
                  <a:lnTo>
                    <a:pt x="4109" y="2705"/>
                  </a:lnTo>
                  <a:lnTo>
                    <a:pt x="4114" y="2692"/>
                  </a:lnTo>
                  <a:lnTo>
                    <a:pt x="4114" y="2692"/>
                  </a:lnTo>
                  <a:lnTo>
                    <a:pt x="4032" y="2659"/>
                  </a:lnTo>
                  <a:lnTo>
                    <a:pt x="4027" y="2672"/>
                  </a:lnTo>
                  <a:close/>
                  <a:moveTo>
                    <a:pt x="3735" y="2568"/>
                  </a:moveTo>
                  <a:lnTo>
                    <a:pt x="3735" y="2568"/>
                  </a:lnTo>
                  <a:lnTo>
                    <a:pt x="3819" y="2597"/>
                  </a:lnTo>
                  <a:lnTo>
                    <a:pt x="3825" y="2583"/>
                  </a:lnTo>
                  <a:lnTo>
                    <a:pt x="3825" y="2583"/>
                  </a:lnTo>
                  <a:lnTo>
                    <a:pt x="3741" y="2556"/>
                  </a:lnTo>
                  <a:lnTo>
                    <a:pt x="3735" y="2568"/>
                  </a:lnTo>
                  <a:close/>
                  <a:moveTo>
                    <a:pt x="3440" y="2479"/>
                  </a:moveTo>
                  <a:lnTo>
                    <a:pt x="3440" y="2479"/>
                  </a:lnTo>
                  <a:lnTo>
                    <a:pt x="3526" y="2503"/>
                  </a:lnTo>
                  <a:lnTo>
                    <a:pt x="3530" y="2490"/>
                  </a:lnTo>
                  <a:lnTo>
                    <a:pt x="3530" y="2490"/>
                  </a:lnTo>
                  <a:lnTo>
                    <a:pt x="3444" y="2465"/>
                  </a:lnTo>
                  <a:lnTo>
                    <a:pt x="3440" y="2479"/>
                  </a:lnTo>
                  <a:close/>
                  <a:moveTo>
                    <a:pt x="3142" y="2399"/>
                  </a:moveTo>
                  <a:lnTo>
                    <a:pt x="3142" y="2399"/>
                  </a:lnTo>
                  <a:lnTo>
                    <a:pt x="3227" y="2421"/>
                  </a:lnTo>
                  <a:lnTo>
                    <a:pt x="3231" y="2406"/>
                  </a:lnTo>
                  <a:lnTo>
                    <a:pt x="3231" y="2406"/>
                  </a:lnTo>
                  <a:lnTo>
                    <a:pt x="3145" y="2384"/>
                  </a:lnTo>
                  <a:lnTo>
                    <a:pt x="3142" y="2399"/>
                  </a:lnTo>
                  <a:lnTo>
                    <a:pt x="3142" y="2399"/>
                  </a:lnTo>
                  <a:close/>
                  <a:moveTo>
                    <a:pt x="2843" y="2322"/>
                  </a:moveTo>
                  <a:lnTo>
                    <a:pt x="2843" y="2322"/>
                  </a:lnTo>
                  <a:lnTo>
                    <a:pt x="2928" y="2344"/>
                  </a:lnTo>
                  <a:lnTo>
                    <a:pt x="2932" y="2330"/>
                  </a:lnTo>
                  <a:lnTo>
                    <a:pt x="2932" y="2330"/>
                  </a:lnTo>
                  <a:lnTo>
                    <a:pt x="2847" y="2308"/>
                  </a:lnTo>
                  <a:lnTo>
                    <a:pt x="2843" y="2322"/>
                  </a:lnTo>
                  <a:close/>
                  <a:moveTo>
                    <a:pt x="2544" y="2242"/>
                  </a:moveTo>
                  <a:lnTo>
                    <a:pt x="2544" y="2242"/>
                  </a:lnTo>
                  <a:lnTo>
                    <a:pt x="2630" y="2266"/>
                  </a:lnTo>
                  <a:lnTo>
                    <a:pt x="2633" y="2251"/>
                  </a:lnTo>
                  <a:lnTo>
                    <a:pt x="2633" y="2251"/>
                  </a:lnTo>
                  <a:lnTo>
                    <a:pt x="2548" y="2228"/>
                  </a:lnTo>
                  <a:lnTo>
                    <a:pt x="2544" y="2242"/>
                  </a:lnTo>
                  <a:lnTo>
                    <a:pt x="2544" y="2242"/>
                  </a:lnTo>
                  <a:close/>
                  <a:moveTo>
                    <a:pt x="2247" y="2153"/>
                  </a:moveTo>
                  <a:lnTo>
                    <a:pt x="2247" y="2153"/>
                  </a:lnTo>
                  <a:lnTo>
                    <a:pt x="2331" y="2180"/>
                  </a:lnTo>
                  <a:lnTo>
                    <a:pt x="2337" y="2166"/>
                  </a:lnTo>
                  <a:lnTo>
                    <a:pt x="2337" y="2166"/>
                  </a:lnTo>
                  <a:lnTo>
                    <a:pt x="2253" y="2140"/>
                  </a:lnTo>
                  <a:lnTo>
                    <a:pt x="2247" y="2153"/>
                  </a:lnTo>
                  <a:close/>
                  <a:moveTo>
                    <a:pt x="1954" y="2055"/>
                  </a:moveTo>
                  <a:lnTo>
                    <a:pt x="1954" y="2055"/>
                  </a:lnTo>
                  <a:lnTo>
                    <a:pt x="2038" y="2084"/>
                  </a:lnTo>
                  <a:lnTo>
                    <a:pt x="2041" y="2071"/>
                  </a:lnTo>
                  <a:lnTo>
                    <a:pt x="2041" y="2071"/>
                  </a:lnTo>
                  <a:lnTo>
                    <a:pt x="1960" y="2040"/>
                  </a:lnTo>
                  <a:lnTo>
                    <a:pt x="1954" y="2055"/>
                  </a:lnTo>
                  <a:close/>
                  <a:moveTo>
                    <a:pt x="1668" y="1938"/>
                  </a:moveTo>
                  <a:lnTo>
                    <a:pt x="1668" y="1938"/>
                  </a:lnTo>
                  <a:lnTo>
                    <a:pt x="1748" y="1973"/>
                  </a:lnTo>
                  <a:lnTo>
                    <a:pt x="1754" y="1960"/>
                  </a:lnTo>
                  <a:lnTo>
                    <a:pt x="1754" y="1960"/>
                  </a:lnTo>
                  <a:lnTo>
                    <a:pt x="1674" y="1924"/>
                  </a:lnTo>
                  <a:lnTo>
                    <a:pt x="1668" y="1938"/>
                  </a:lnTo>
                  <a:close/>
                  <a:moveTo>
                    <a:pt x="1399" y="1783"/>
                  </a:moveTo>
                  <a:lnTo>
                    <a:pt x="1399" y="1783"/>
                  </a:lnTo>
                  <a:lnTo>
                    <a:pt x="1433" y="1809"/>
                  </a:lnTo>
                  <a:lnTo>
                    <a:pt x="1471" y="1834"/>
                  </a:lnTo>
                  <a:lnTo>
                    <a:pt x="1480" y="1822"/>
                  </a:lnTo>
                  <a:lnTo>
                    <a:pt x="1480" y="1822"/>
                  </a:lnTo>
                  <a:lnTo>
                    <a:pt x="1442" y="1796"/>
                  </a:lnTo>
                  <a:lnTo>
                    <a:pt x="1408" y="1772"/>
                  </a:lnTo>
                  <a:lnTo>
                    <a:pt x="1399" y="1783"/>
                  </a:lnTo>
                  <a:close/>
                  <a:moveTo>
                    <a:pt x="1258" y="1519"/>
                  </a:moveTo>
                  <a:lnTo>
                    <a:pt x="1258" y="1519"/>
                  </a:lnTo>
                  <a:lnTo>
                    <a:pt x="1255" y="1541"/>
                  </a:lnTo>
                  <a:lnTo>
                    <a:pt x="1253" y="1563"/>
                  </a:lnTo>
                  <a:lnTo>
                    <a:pt x="1253" y="1563"/>
                  </a:lnTo>
                  <a:lnTo>
                    <a:pt x="1255" y="1587"/>
                  </a:lnTo>
                  <a:lnTo>
                    <a:pt x="1260" y="1610"/>
                  </a:lnTo>
                  <a:lnTo>
                    <a:pt x="1275" y="1607"/>
                  </a:lnTo>
                  <a:lnTo>
                    <a:pt x="1275" y="1607"/>
                  </a:lnTo>
                  <a:lnTo>
                    <a:pt x="1269" y="1585"/>
                  </a:lnTo>
                  <a:lnTo>
                    <a:pt x="1267" y="1563"/>
                  </a:lnTo>
                  <a:lnTo>
                    <a:pt x="1267" y="1563"/>
                  </a:lnTo>
                  <a:lnTo>
                    <a:pt x="1269" y="1543"/>
                  </a:lnTo>
                  <a:lnTo>
                    <a:pt x="1273" y="1523"/>
                  </a:lnTo>
                  <a:lnTo>
                    <a:pt x="1258" y="1519"/>
                  </a:lnTo>
                  <a:close/>
                  <a:moveTo>
                    <a:pt x="1471" y="1297"/>
                  </a:moveTo>
                  <a:lnTo>
                    <a:pt x="1471" y="1297"/>
                  </a:lnTo>
                  <a:lnTo>
                    <a:pt x="1457" y="1306"/>
                  </a:lnTo>
                  <a:lnTo>
                    <a:pt x="1457" y="1306"/>
                  </a:lnTo>
                  <a:lnTo>
                    <a:pt x="1426" y="1326"/>
                  </a:lnTo>
                  <a:lnTo>
                    <a:pt x="1399" y="1346"/>
                  </a:lnTo>
                  <a:lnTo>
                    <a:pt x="1406" y="1359"/>
                  </a:lnTo>
                  <a:lnTo>
                    <a:pt x="1406" y="1359"/>
                  </a:lnTo>
                  <a:lnTo>
                    <a:pt x="1435" y="1339"/>
                  </a:lnTo>
                  <a:lnTo>
                    <a:pt x="1464" y="1319"/>
                  </a:lnTo>
                  <a:lnTo>
                    <a:pt x="1464" y="1319"/>
                  </a:lnTo>
                  <a:lnTo>
                    <a:pt x="1479" y="1310"/>
                  </a:lnTo>
                  <a:lnTo>
                    <a:pt x="1471" y="1297"/>
                  </a:lnTo>
                  <a:lnTo>
                    <a:pt x="1471" y="1297"/>
                  </a:lnTo>
                  <a:close/>
                  <a:moveTo>
                    <a:pt x="1748" y="1159"/>
                  </a:moveTo>
                  <a:lnTo>
                    <a:pt x="1748" y="1159"/>
                  </a:lnTo>
                  <a:lnTo>
                    <a:pt x="1668" y="1193"/>
                  </a:lnTo>
                  <a:lnTo>
                    <a:pt x="1674" y="1208"/>
                  </a:lnTo>
                  <a:lnTo>
                    <a:pt x="1674" y="1208"/>
                  </a:lnTo>
                  <a:lnTo>
                    <a:pt x="1756" y="1171"/>
                  </a:lnTo>
                  <a:lnTo>
                    <a:pt x="1748" y="1159"/>
                  </a:lnTo>
                  <a:close/>
                  <a:moveTo>
                    <a:pt x="2038" y="1048"/>
                  </a:moveTo>
                  <a:lnTo>
                    <a:pt x="2038" y="1048"/>
                  </a:lnTo>
                  <a:lnTo>
                    <a:pt x="1956" y="1077"/>
                  </a:lnTo>
                  <a:lnTo>
                    <a:pt x="1960" y="1091"/>
                  </a:lnTo>
                  <a:lnTo>
                    <a:pt x="1960" y="1091"/>
                  </a:lnTo>
                  <a:lnTo>
                    <a:pt x="2043" y="1060"/>
                  </a:lnTo>
                  <a:lnTo>
                    <a:pt x="2038" y="1048"/>
                  </a:lnTo>
                  <a:close/>
                  <a:moveTo>
                    <a:pt x="2331" y="946"/>
                  </a:moveTo>
                  <a:lnTo>
                    <a:pt x="2331" y="946"/>
                  </a:lnTo>
                  <a:lnTo>
                    <a:pt x="2247" y="975"/>
                  </a:lnTo>
                  <a:lnTo>
                    <a:pt x="2253" y="989"/>
                  </a:lnTo>
                  <a:lnTo>
                    <a:pt x="2253" y="989"/>
                  </a:lnTo>
                  <a:lnTo>
                    <a:pt x="2337" y="960"/>
                  </a:lnTo>
                  <a:lnTo>
                    <a:pt x="2331" y="946"/>
                  </a:lnTo>
                  <a:close/>
                  <a:moveTo>
                    <a:pt x="2621" y="836"/>
                  </a:moveTo>
                  <a:lnTo>
                    <a:pt x="2621" y="836"/>
                  </a:lnTo>
                  <a:lnTo>
                    <a:pt x="2539" y="871"/>
                  </a:lnTo>
                  <a:lnTo>
                    <a:pt x="2544" y="884"/>
                  </a:lnTo>
                  <a:lnTo>
                    <a:pt x="2544" y="884"/>
                  </a:lnTo>
                  <a:lnTo>
                    <a:pt x="2626" y="849"/>
                  </a:lnTo>
                  <a:lnTo>
                    <a:pt x="2621" y="836"/>
                  </a:lnTo>
                  <a:close/>
                  <a:moveTo>
                    <a:pt x="2865" y="663"/>
                  </a:moveTo>
                  <a:lnTo>
                    <a:pt x="2865" y="663"/>
                  </a:lnTo>
                  <a:lnTo>
                    <a:pt x="2854" y="680"/>
                  </a:lnTo>
                  <a:lnTo>
                    <a:pt x="2841" y="696"/>
                  </a:lnTo>
                  <a:lnTo>
                    <a:pt x="2826" y="712"/>
                  </a:lnTo>
                  <a:lnTo>
                    <a:pt x="2810" y="727"/>
                  </a:lnTo>
                  <a:lnTo>
                    <a:pt x="2819" y="738"/>
                  </a:lnTo>
                  <a:lnTo>
                    <a:pt x="2819" y="738"/>
                  </a:lnTo>
                  <a:lnTo>
                    <a:pt x="2837" y="722"/>
                  </a:lnTo>
                  <a:lnTo>
                    <a:pt x="2854" y="705"/>
                  </a:lnTo>
                  <a:lnTo>
                    <a:pt x="2867" y="689"/>
                  </a:lnTo>
                  <a:lnTo>
                    <a:pt x="2877" y="671"/>
                  </a:lnTo>
                  <a:lnTo>
                    <a:pt x="2865" y="663"/>
                  </a:lnTo>
                  <a:close/>
                  <a:moveTo>
                    <a:pt x="2735" y="423"/>
                  </a:moveTo>
                  <a:lnTo>
                    <a:pt x="2735" y="423"/>
                  </a:lnTo>
                  <a:lnTo>
                    <a:pt x="2770" y="448"/>
                  </a:lnTo>
                  <a:lnTo>
                    <a:pt x="2770" y="448"/>
                  </a:lnTo>
                  <a:lnTo>
                    <a:pt x="2803" y="478"/>
                  </a:lnTo>
                  <a:lnTo>
                    <a:pt x="2814" y="467"/>
                  </a:lnTo>
                  <a:lnTo>
                    <a:pt x="2814" y="467"/>
                  </a:lnTo>
                  <a:lnTo>
                    <a:pt x="2779" y="437"/>
                  </a:lnTo>
                  <a:lnTo>
                    <a:pt x="2779" y="437"/>
                  </a:lnTo>
                  <a:lnTo>
                    <a:pt x="2745" y="412"/>
                  </a:lnTo>
                  <a:lnTo>
                    <a:pt x="2735" y="423"/>
                  </a:lnTo>
                  <a:lnTo>
                    <a:pt x="2735" y="423"/>
                  </a:lnTo>
                  <a:close/>
                  <a:moveTo>
                    <a:pt x="2455" y="299"/>
                  </a:moveTo>
                  <a:lnTo>
                    <a:pt x="2455" y="299"/>
                  </a:lnTo>
                  <a:lnTo>
                    <a:pt x="2539" y="326"/>
                  </a:lnTo>
                  <a:lnTo>
                    <a:pt x="2544" y="314"/>
                  </a:lnTo>
                  <a:lnTo>
                    <a:pt x="2544" y="314"/>
                  </a:lnTo>
                  <a:lnTo>
                    <a:pt x="2460" y="284"/>
                  </a:lnTo>
                  <a:lnTo>
                    <a:pt x="2455" y="299"/>
                  </a:lnTo>
                  <a:lnTo>
                    <a:pt x="2455" y="299"/>
                  </a:lnTo>
                  <a:close/>
                  <a:moveTo>
                    <a:pt x="2156" y="221"/>
                  </a:moveTo>
                  <a:lnTo>
                    <a:pt x="2156" y="221"/>
                  </a:lnTo>
                  <a:lnTo>
                    <a:pt x="2242" y="241"/>
                  </a:lnTo>
                  <a:lnTo>
                    <a:pt x="2245" y="226"/>
                  </a:lnTo>
                  <a:lnTo>
                    <a:pt x="2245" y="226"/>
                  </a:lnTo>
                  <a:lnTo>
                    <a:pt x="2160" y="206"/>
                  </a:lnTo>
                  <a:lnTo>
                    <a:pt x="2156" y="221"/>
                  </a:lnTo>
                  <a:close/>
                  <a:moveTo>
                    <a:pt x="1852" y="164"/>
                  </a:moveTo>
                  <a:lnTo>
                    <a:pt x="1852" y="164"/>
                  </a:lnTo>
                  <a:lnTo>
                    <a:pt x="1939" y="179"/>
                  </a:lnTo>
                  <a:lnTo>
                    <a:pt x="1941" y="164"/>
                  </a:lnTo>
                  <a:lnTo>
                    <a:pt x="1941" y="164"/>
                  </a:lnTo>
                  <a:lnTo>
                    <a:pt x="1854" y="150"/>
                  </a:lnTo>
                  <a:lnTo>
                    <a:pt x="1852" y="164"/>
                  </a:lnTo>
                  <a:close/>
                  <a:moveTo>
                    <a:pt x="1546" y="122"/>
                  </a:moveTo>
                  <a:lnTo>
                    <a:pt x="1546" y="122"/>
                  </a:lnTo>
                  <a:lnTo>
                    <a:pt x="1633" y="133"/>
                  </a:lnTo>
                  <a:lnTo>
                    <a:pt x="1635" y="119"/>
                  </a:lnTo>
                  <a:lnTo>
                    <a:pt x="1635" y="119"/>
                  </a:lnTo>
                  <a:lnTo>
                    <a:pt x="1548" y="108"/>
                  </a:lnTo>
                  <a:lnTo>
                    <a:pt x="1546" y="122"/>
                  </a:lnTo>
                  <a:close/>
                  <a:moveTo>
                    <a:pt x="1238" y="88"/>
                  </a:moveTo>
                  <a:lnTo>
                    <a:pt x="1238" y="88"/>
                  </a:lnTo>
                  <a:lnTo>
                    <a:pt x="1326" y="97"/>
                  </a:lnTo>
                  <a:lnTo>
                    <a:pt x="1327" y="82"/>
                  </a:lnTo>
                  <a:lnTo>
                    <a:pt x="1327" y="82"/>
                  </a:lnTo>
                  <a:lnTo>
                    <a:pt x="1240" y="73"/>
                  </a:lnTo>
                  <a:lnTo>
                    <a:pt x="1238" y="88"/>
                  </a:lnTo>
                  <a:close/>
                  <a:moveTo>
                    <a:pt x="929" y="62"/>
                  </a:moveTo>
                  <a:lnTo>
                    <a:pt x="929" y="62"/>
                  </a:lnTo>
                  <a:lnTo>
                    <a:pt x="1018" y="70"/>
                  </a:lnTo>
                  <a:lnTo>
                    <a:pt x="1020" y="55"/>
                  </a:lnTo>
                  <a:lnTo>
                    <a:pt x="1020" y="55"/>
                  </a:lnTo>
                  <a:lnTo>
                    <a:pt x="930" y="48"/>
                  </a:lnTo>
                  <a:lnTo>
                    <a:pt x="929" y="62"/>
                  </a:lnTo>
                  <a:close/>
                  <a:moveTo>
                    <a:pt x="621" y="40"/>
                  </a:moveTo>
                  <a:lnTo>
                    <a:pt x="621" y="40"/>
                  </a:lnTo>
                  <a:lnTo>
                    <a:pt x="708" y="46"/>
                  </a:lnTo>
                  <a:lnTo>
                    <a:pt x="710" y="31"/>
                  </a:lnTo>
                  <a:lnTo>
                    <a:pt x="710" y="31"/>
                  </a:lnTo>
                  <a:lnTo>
                    <a:pt x="621" y="26"/>
                  </a:lnTo>
                  <a:lnTo>
                    <a:pt x="621" y="40"/>
                  </a:lnTo>
                  <a:close/>
                  <a:moveTo>
                    <a:pt x="311" y="26"/>
                  </a:moveTo>
                  <a:lnTo>
                    <a:pt x="311" y="26"/>
                  </a:lnTo>
                  <a:lnTo>
                    <a:pt x="399" y="30"/>
                  </a:lnTo>
                  <a:lnTo>
                    <a:pt x="400" y="15"/>
                  </a:lnTo>
                  <a:lnTo>
                    <a:pt x="400" y="15"/>
                  </a:lnTo>
                  <a:lnTo>
                    <a:pt x="311" y="11"/>
                  </a:lnTo>
                  <a:lnTo>
                    <a:pt x="311" y="26"/>
                  </a:lnTo>
                  <a:close/>
                  <a:moveTo>
                    <a:pt x="0" y="15"/>
                  </a:moveTo>
                  <a:lnTo>
                    <a:pt x="0" y="15"/>
                  </a:lnTo>
                  <a:lnTo>
                    <a:pt x="23" y="15"/>
                  </a:lnTo>
                  <a:lnTo>
                    <a:pt x="23" y="15"/>
                  </a:lnTo>
                  <a:lnTo>
                    <a:pt x="89" y="17"/>
                  </a:lnTo>
                  <a:lnTo>
                    <a:pt x="89" y="2"/>
                  </a:lnTo>
                  <a:lnTo>
                    <a:pt x="89" y="2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9408368" y="2660356"/>
            <a:ext cx="1606913" cy="1885670"/>
            <a:chOff x="10221206" y="1653346"/>
            <a:chExt cx="1606913" cy="1885670"/>
          </a:xfrm>
        </p:grpSpPr>
        <p:sp>
          <p:nvSpPr>
            <p:cNvPr id="22" name="Rectangle 228"/>
            <p:cNvSpPr/>
            <p:nvPr/>
          </p:nvSpPr>
          <p:spPr>
            <a:xfrm>
              <a:off x="11369567" y="2942989"/>
              <a:ext cx="264474" cy="2270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Rectangle 229"/>
            <p:cNvSpPr/>
            <p:nvPr/>
          </p:nvSpPr>
          <p:spPr>
            <a:xfrm>
              <a:off x="10413379" y="2927741"/>
              <a:ext cx="264474" cy="227046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Rectangle 230"/>
            <p:cNvSpPr/>
            <p:nvPr/>
          </p:nvSpPr>
          <p:spPr>
            <a:xfrm>
              <a:off x="10715929" y="2586891"/>
              <a:ext cx="620025" cy="588142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Rectangle 231"/>
            <p:cNvSpPr/>
            <p:nvPr/>
          </p:nvSpPr>
          <p:spPr>
            <a:xfrm>
              <a:off x="10502643" y="2146213"/>
              <a:ext cx="1034960" cy="357302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232"/>
            <p:cNvSpPr/>
            <p:nvPr/>
          </p:nvSpPr>
          <p:spPr bwMode="auto">
            <a:xfrm>
              <a:off x="10286930" y="2208655"/>
              <a:ext cx="157363" cy="379032"/>
            </a:xfrm>
            <a:custGeom>
              <a:avLst/>
              <a:gdLst>
                <a:gd name="T0" fmla="*/ 89 w 208"/>
                <a:gd name="T1" fmla="*/ 0 h 501"/>
                <a:gd name="T2" fmla="*/ 76 w 208"/>
                <a:gd name="T3" fmla="*/ 5 h 501"/>
                <a:gd name="T4" fmla="*/ 72 w 208"/>
                <a:gd name="T5" fmla="*/ 18 h 501"/>
                <a:gd name="T6" fmla="*/ 35 w 208"/>
                <a:gd name="T7" fmla="*/ 121 h 501"/>
                <a:gd name="T8" fmla="*/ 28 w 208"/>
                <a:gd name="T9" fmla="*/ 121 h 501"/>
                <a:gd name="T10" fmla="*/ 16 w 208"/>
                <a:gd name="T11" fmla="*/ 126 h 501"/>
                <a:gd name="T12" fmla="*/ 5 w 208"/>
                <a:gd name="T13" fmla="*/ 137 h 501"/>
                <a:gd name="T14" fmla="*/ 2 w 208"/>
                <a:gd name="T15" fmla="*/ 149 h 501"/>
                <a:gd name="T16" fmla="*/ 0 w 208"/>
                <a:gd name="T17" fmla="*/ 156 h 501"/>
                <a:gd name="T18" fmla="*/ 0 w 208"/>
                <a:gd name="T19" fmla="*/ 344 h 501"/>
                <a:gd name="T20" fmla="*/ 2 w 208"/>
                <a:gd name="T21" fmla="*/ 352 h 501"/>
                <a:gd name="T22" fmla="*/ 5 w 208"/>
                <a:gd name="T23" fmla="*/ 365 h 501"/>
                <a:gd name="T24" fmla="*/ 16 w 208"/>
                <a:gd name="T25" fmla="*/ 374 h 501"/>
                <a:gd name="T26" fmla="*/ 28 w 208"/>
                <a:gd name="T27" fmla="*/ 380 h 501"/>
                <a:gd name="T28" fmla="*/ 72 w 208"/>
                <a:gd name="T29" fmla="*/ 382 h 501"/>
                <a:gd name="T30" fmla="*/ 72 w 208"/>
                <a:gd name="T31" fmla="*/ 484 h 501"/>
                <a:gd name="T32" fmla="*/ 76 w 208"/>
                <a:gd name="T33" fmla="*/ 497 h 501"/>
                <a:gd name="T34" fmla="*/ 89 w 208"/>
                <a:gd name="T35" fmla="*/ 501 h 501"/>
                <a:gd name="T36" fmla="*/ 208 w 208"/>
                <a:gd name="T37" fmla="*/ 465 h 501"/>
                <a:gd name="T38" fmla="*/ 108 w 208"/>
                <a:gd name="T39" fmla="*/ 382 h 501"/>
                <a:gd name="T40" fmla="*/ 143 w 208"/>
                <a:gd name="T41" fmla="*/ 382 h 501"/>
                <a:gd name="T42" fmla="*/ 156 w 208"/>
                <a:gd name="T43" fmla="*/ 378 h 501"/>
                <a:gd name="T44" fmla="*/ 169 w 208"/>
                <a:gd name="T45" fmla="*/ 370 h 501"/>
                <a:gd name="T46" fmla="*/ 177 w 208"/>
                <a:gd name="T47" fmla="*/ 359 h 501"/>
                <a:gd name="T48" fmla="*/ 179 w 208"/>
                <a:gd name="T49" fmla="*/ 344 h 501"/>
                <a:gd name="T50" fmla="*/ 179 w 208"/>
                <a:gd name="T51" fmla="*/ 156 h 501"/>
                <a:gd name="T52" fmla="*/ 179 w 208"/>
                <a:gd name="T53" fmla="*/ 156 h 501"/>
                <a:gd name="T54" fmla="*/ 177 w 208"/>
                <a:gd name="T55" fmla="*/ 143 h 501"/>
                <a:gd name="T56" fmla="*/ 169 w 208"/>
                <a:gd name="T57" fmla="*/ 132 h 501"/>
                <a:gd name="T58" fmla="*/ 156 w 208"/>
                <a:gd name="T59" fmla="*/ 124 h 501"/>
                <a:gd name="T60" fmla="*/ 143 w 208"/>
                <a:gd name="T61" fmla="*/ 121 h 501"/>
                <a:gd name="T62" fmla="*/ 108 w 208"/>
                <a:gd name="T63" fmla="*/ 35 h 501"/>
                <a:gd name="T64" fmla="*/ 208 w 208"/>
                <a:gd name="T65" fmla="*/ 0 h 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8" h="501">
                  <a:moveTo>
                    <a:pt x="89" y="0"/>
                  </a:moveTo>
                  <a:lnTo>
                    <a:pt x="89" y="0"/>
                  </a:lnTo>
                  <a:lnTo>
                    <a:pt x="82" y="1"/>
                  </a:lnTo>
                  <a:lnTo>
                    <a:pt x="76" y="5"/>
                  </a:lnTo>
                  <a:lnTo>
                    <a:pt x="72" y="11"/>
                  </a:lnTo>
                  <a:lnTo>
                    <a:pt x="72" y="18"/>
                  </a:lnTo>
                  <a:lnTo>
                    <a:pt x="72" y="121"/>
                  </a:lnTo>
                  <a:lnTo>
                    <a:pt x="35" y="121"/>
                  </a:lnTo>
                  <a:lnTo>
                    <a:pt x="35" y="121"/>
                  </a:lnTo>
                  <a:lnTo>
                    <a:pt x="28" y="121"/>
                  </a:lnTo>
                  <a:lnTo>
                    <a:pt x="22" y="124"/>
                  </a:lnTo>
                  <a:lnTo>
                    <a:pt x="16" y="126"/>
                  </a:lnTo>
                  <a:lnTo>
                    <a:pt x="11" y="132"/>
                  </a:lnTo>
                  <a:lnTo>
                    <a:pt x="5" y="137"/>
                  </a:lnTo>
                  <a:lnTo>
                    <a:pt x="3" y="143"/>
                  </a:lnTo>
                  <a:lnTo>
                    <a:pt x="2" y="149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0" y="344"/>
                  </a:lnTo>
                  <a:lnTo>
                    <a:pt x="2" y="352"/>
                  </a:lnTo>
                  <a:lnTo>
                    <a:pt x="3" y="359"/>
                  </a:lnTo>
                  <a:lnTo>
                    <a:pt x="5" y="365"/>
                  </a:lnTo>
                  <a:lnTo>
                    <a:pt x="11" y="370"/>
                  </a:lnTo>
                  <a:lnTo>
                    <a:pt x="16" y="374"/>
                  </a:lnTo>
                  <a:lnTo>
                    <a:pt x="22" y="378"/>
                  </a:lnTo>
                  <a:lnTo>
                    <a:pt x="28" y="380"/>
                  </a:lnTo>
                  <a:lnTo>
                    <a:pt x="35" y="382"/>
                  </a:lnTo>
                  <a:lnTo>
                    <a:pt x="72" y="382"/>
                  </a:lnTo>
                  <a:lnTo>
                    <a:pt x="72" y="484"/>
                  </a:lnTo>
                  <a:lnTo>
                    <a:pt x="72" y="484"/>
                  </a:lnTo>
                  <a:lnTo>
                    <a:pt x="72" y="491"/>
                  </a:lnTo>
                  <a:lnTo>
                    <a:pt x="76" y="497"/>
                  </a:lnTo>
                  <a:lnTo>
                    <a:pt x="82" y="501"/>
                  </a:lnTo>
                  <a:lnTo>
                    <a:pt x="89" y="501"/>
                  </a:lnTo>
                  <a:lnTo>
                    <a:pt x="208" y="501"/>
                  </a:lnTo>
                  <a:lnTo>
                    <a:pt x="208" y="465"/>
                  </a:lnTo>
                  <a:lnTo>
                    <a:pt x="108" y="465"/>
                  </a:lnTo>
                  <a:lnTo>
                    <a:pt x="108" y="382"/>
                  </a:lnTo>
                  <a:lnTo>
                    <a:pt x="143" y="382"/>
                  </a:lnTo>
                  <a:lnTo>
                    <a:pt x="143" y="382"/>
                  </a:lnTo>
                  <a:lnTo>
                    <a:pt x="151" y="380"/>
                  </a:lnTo>
                  <a:lnTo>
                    <a:pt x="156" y="378"/>
                  </a:lnTo>
                  <a:lnTo>
                    <a:pt x="164" y="374"/>
                  </a:lnTo>
                  <a:lnTo>
                    <a:pt x="169" y="370"/>
                  </a:lnTo>
                  <a:lnTo>
                    <a:pt x="173" y="365"/>
                  </a:lnTo>
                  <a:lnTo>
                    <a:pt x="177" y="359"/>
                  </a:lnTo>
                  <a:lnTo>
                    <a:pt x="179" y="352"/>
                  </a:lnTo>
                  <a:lnTo>
                    <a:pt x="179" y="344"/>
                  </a:lnTo>
                  <a:lnTo>
                    <a:pt x="179" y="344"/>
                  </a:lnTo>
                  <a:lnTo>
                    <a:pt x="179" y="156"/>
                  </a:lnTo>
                  <a:lnTo>
                    <a:pt x="179" y="156"/>
                  </a:lnTo>
                  <a:lnTo>
                    <a:pt x="179" y="156"/>
                  </a:lnTo>
                  <a:lnTo>
                    <a:pt x="179" y="149"/>
                  </a:lnTo>
                  <a:lnTo>
                    <a:pt x="177" y="143"/>
                  </a:lnTo>
                  <a:lnTo>
                    <a:pt x="173" y="137"/>
                  </a:lnTo>
                  <a:lnTo>
                    <a:pt x="169" y="132"/>
                  </a:lnTo>
                  <a:lnTo>
                    <a:pt x="164" y="126"/>
                  </a:lnTo>
                  <a:lnTo>
                    <a:pt x="156" y="124"/>
                  </a:lnTo>
                  <a:lnTo>
                    <a:pt x="151" y="121"/>
                  </a:lnTo>
                  <a:lnTo>
                    <a:pt x="143" y="121"/>
                  </a:lnTo>
                  <a:lnTo>
                    <a:pt x="108" y="121"/>
                  </a:lnTo>
                  <a:lnTo>
                    <a:pt x="108" y="35"/>
                  </a:lnTo>
                  <a:lnTo>
                    <a:pt x="208" y="35"/>
                  </a:lnTo>
                  <a:lnTo>
                    <a:pt x="208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33"/>
            <p:cNvSpPr/>
            <p:nvPr/>
          </p:nvSpPr>
          <p:spPr bwMode="auto">
            <a:xfrm>
              <a:off x="11605154" y="2206344"/>
              <a:ext cx="156606" cy="380546"/>
            </a:xfrm>
            <a:custGeom>
              <a:avLst/>
              <a:gdLst>
                <a:gd name="T0" fmla="*/ 0 w 207"/>
                <a:gd name="T1" fmla="*/ 37 h 503"/>
                <a:gd name="T2" fmla="*/ 101 w 207"/>
                <a:gd name="T3" fmla="*/ 121 h 503"/>
                <a:gd name="T4" fmla="*/ 65 w 207"/>
                <a:gd name="T5" fmla="*/ 121 h 503"/>
                <a:gd name="T6" fmla="*/ 51 w 207"/>
                <a:gd name="T7" fmla="*/ 125 h 503"/>
                <a:gd name="T8" fmla="*/ 39 w 207"/>
                <a:gd name="T9" fmla="*/ 132 h 503"/>
                <a:gd name="T10" fmla="*/ 32 w 207"/>
                <a:gd name="T11" fmla="*/ 143 h 503"/>
                <a:gd name="T12" fmla="*/ 28 w 207"/>
                <a:gd name="T13" fmla="*/ 158 h 503"/>
                <a:gd name="T14" fmla="*/ 28 w 207"/>
                <a:gd name="T15" fmla="*/ 344 h 503"/>
                <a:gd name="T16" fmla="*/ 28 w 207"/>
                <a:gd name="T17" fmla="*/ 346 h 503"/>
                <a:gd name="T18" fmla="*/ 32 w 207"/>
                <a:gd name="T19" fmla="*/ 359 h 503"/>
                <a:gd name="T20" fmla="*/ 39 w 207"/>
                <a:gd name="T21" fmla="*/ 370 h 503"/>
                <a:gd name="T22" fmla="*/ 51 w 207"/>
                <a:gd name="T23" fmla="*/ 378 h 503"/>
                <a:gd name="T24" fmla="*/ 65 w 207"/>
                <a:gd name="T25" fmla="*/ 382 h 503"/>
                <a:gd name="T26" fmla="*/ 101 w 207"/>
                <a:gd name="T27" fmla="*/ 465 h 503"/>
                <a:gd name="T28" fmla="*/ 0 w 207"/>
                <a:gd name="T29" fmla="*/ 503 h 503"/>
                <a:gd name="T30" fmla="*/ 118 w 207"/>
                <a:gd name="T31" fmla="*/ 503 h 503"/>
                <a:gd name="T32" fmla="*/ 131 w 207"/>
                <a:gd name="T33" fmla="*/ 497 h 503"/>
                <a:gd name="T34" fmla="*/ 136 w 207"/>
                <a:gd name="T35" fmla="*/ 484 h 503"/>
                <a:gd name="T36" fmla="*/ 172 w 207"/>
                <a:gd name="T37" fmla="*/ 382 h 503"/>
                <a:gd name="T38" fmla="*/ 179 w 207"/>
                <a:gd name="T39" fmla="*/ 380 h 503"/>
                <a:gd name="T40" fmla="*/ 192 w 207"/>
                <a:gd name="T41" fmla="*/ 374 h 503"/>
                <a:gd name="T42" fmla="*/ 201 w 207"/>
                <a:gd name="T43" fmla="*/ 365 h 503"/>
                <a:gd name="T44" fmla="*/ 207 w 207"/>
                <a:gd name="T45" fmla="*/ 352 h 503"/>
                <a:gd name="T46" fmla="*/ 207 w 207"/>
                <a:gd name="T47" fmla="*/ 344 h 503"/>
                <a:gd name="T48" fmla="*/ 207 w 207"/>
                <a:gd name="T49" fmla="*/ 158 h 503"/>
                <a:gd name="T50" fmla="*/ 207 w 207"/>
                <a:gd name="T51" fmla="*/ 151 h 503"/>
                <a:gd name="T52" fmla="*/ 201 w 207"/>
                <a:gd name="T53" fmla="*/ 138 h 503"/>
                <a:gd name="T54" fmla="*/ 192 w 207"/>
                <a:gd name="T55" fmla="*/ 128 h 503"/>
                <a:gd name="T56" fmla="*/ 179 w 207"/>
                <a:gd name="T57" fmla="*/ 123 h 503"/>
                <a:gd name="T58" fmla="*/ 136 w 207"/>
                <a:gd name="T59" fmla="*/ 121 h 503"/>
                <a:gd name="T60" fmla="*/ 136 w 207"/>
                <a:gd name="T61" fmla="*/ 18 h 503"/>
                <a:gd name="T62" fmla="*/ 131 w 207"/>
                <a:gd name="T63" fmla="*/ 5 h 503"/>
                <a:gd name="T64" fmla="*/ 118 w 207"/>
                <a:gd name="T65" fmla="*/ 0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7" h="503">
                  <a:moveTo>
                    <a:pt x="0" y="0"/>
                  </a:moveTo>
                  <a:lnTo>
                    <a:pt x="0" y="37"/>
                  </a:lnTo>
                  <a:lnTo>
                    <a:pt x="101" y="37"/>
                  </a:lnTo>
                  <a:lnTo>
                    <a:pt x="101" y="121"/>
                  </a:lnTo>
                  <a:lnTo>
                    <a:pt x="65" y="121"/>
                  </a:lnTo>
                  <a:lnTo>
                    <a:pt x="65" y="121"/>
                  </a:lnTo>
                  <a:lnTo>
                    <a:pt x="58" y="123"/>
                  </a:lnTo>
                  <a:lnTo>
                    <a:pt x="51" y="125"/>
                  </a:lnTo>
                  <a:lnTo>
                    <a:pt x="45" y="128"/>
                  </a:lnTo>
                  <a:lnTo>
                    <a:pt x="39" y="132"/>
                  </a:lnTo>
                  <a:lnTo>
                    <a:pt x="36" y="138"/>
                  </a:lnTo>
                  <a:lnTo>
                    <a:pt x="32" y="143"/>
                  </a:lnTo>
                  <a:lnTo>
                    <a:pt x="30" y="151"/>
                  </a:lnTo>
                  <a:lnTo>
                    <a:pt x="28" y="158"/>
                  </a:lnTo>
                  <a:lnTo>
                    <a:pt x="28" y="158"/>
                  </a:lnTo>
                  <a:lnTo>
                    <a:pt x="28" y="344"/>
                  </a:lnTo>
                  <a:lnTo>
                    <a:pt x="28" y="346"/>
                  </a:lnTo>
                  <a:lnTo>
                    <a:pt x="28" y="346"/>
                  </a:lnTo>
                  <a:lnTo>
                    <a:pt x="30" y="352"/>
                  </a:lnTo>
                  <a:lnTo>
                    <a:pt x="32" y="359"/>
                  </a:lnTo>
                  <a:lnTo>
                    <a:pt x="36" y="365"/>
                  </a:lnTo>
                  <a:lnTo>
                    <a:pt x="39" y="370"/>
                  </a:lnTo>
                  <a:lnTo>
                    <a:pt x="45" y="374"/>
                  </a:lnTo>
                  <a:lnTo>
                    <a:pt x="51" y="378"/>
                  </a:lnTo>
                  <a:lnTo>
                    <a:pt x="58" y="380"/>
                  </a:lnTo>
                  <a:lnTo>
                    <a:pt x="65" y="382"/>
                  </a:lnTo>
                  <a:lnTo>
                    <a:pt x="101" y="382"/>
                  </a:lnTo>
                  <a:lnTo>
                    <a:pt x="101" y="465"/>
                  </a:lnTo>
                  <a:lnTo>
                    <a:pt x="0" y="465"/>
                  </a:lnTo>
                  <a:lnTo>
                    <a:pt x="0" y="503"/>
                  </a:lnTo>
                  <a:lnTo>
                    <a:pt x="118" y="503"/>
                  </a:lnTo>
                  <a:lnTo>
                    <a:pt x="118" y="503"/>
                  </a:lnTo>
                  <a:lnTo>
                    <a:pt x="125" y="501"/>
                  </a:lnTo>
                  <a:lnTo>
                    <a:pt x="131" y="497"/>
                  </a:lnTo>
                  <a:lnTo>
                    <a:pt x="134" y="492"/>
                  </a:lnTo>
                  <a:lnTo>
                    <a:pt x="136" y="484"/>
                  </a:lnTo>
                  <a:lnTo>
                    <a:pt x="136" y="382"/>
                  </a:lnTo>
                  <a:lnTo>
                    <a:pt x="172" y="382"/>
                  </a:lnTo>
                  <a:lnTo>
                    <a:pt x="172" y="382"/>
                  </a:lnTo>
                  <a:lnTo>
                    <a:pt x="179" y="380"/>
                  </a:lnTo>
                  <a:lnTo>
                    <a:pt x="187" y="378"/>
                  </a:lnTo>
                  <a:lnTo>
                    <a:pt x="192" y="374"/>
                  </a:lnTo>
                  <a:lnTo>
                    <a:pt x="198" y="370"/>
                  </a:lnTo>
                  <a:lnTo>
                    <a:pt x="201" y="365"/>
                  </a:lnTo>
                  <a:lnTo>
                    <a:pt x="205" y="359"/>
                  </a:lnTo>
                  <a:lnTo>
                    <a:pt x="207" y="352"/>
                  </a:lnTo>
                  <a:lnTo>
                    <a:pt x="207" y="346"/>
                  </a:lnTo>
                  <a:lnTo>
                    <a:pt x="207" y="344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8"/>
                  </a:lnTo>
                  <a:lnTo>
                    <a:pt x="207" y="151"/>
                  </a:lnTo>
                  <a:lnTo>
                    <a:pt x="205" y="143"/>
                  </a:lnTo>
                  <a:lnTo>
                    <a:pt x="201" y="138"/>
                  </a:lnTo>
                  <a:lnTo>
                    <a:pt x="198" y="132"/>
                  </a:lnTo>
                  <a:lnTo>
                    <a:pt x="192" y="128"/>
                  </a:lnTo>
                  <a:lnTo>
                    <a:pt x="187" y="125"/>
                  </a:lnTo>
                  <a:lnTo>
                    <a:pt x="179" y="123"/>
                  </a:lnTo>
                  <a:lnTo>
                    <a:pt x="172" y="121"/>
                  </a:lnTo>
                  <a:lnTo>
                    <a:pt x="136" y="121"/>
                  </a:lnTo>
                  <a:lnTo>
                    <a:pt x="136" y="18"/>
                  </a:lnTo>
                  <a:lnTo>
                    <a:pt x="136" y="18"/>
                  </a:lnTo>
                  <a:lnTo>
                    <a:pt x="134" y="11"/>
                  </a:lnTo>
                  <a:lnTo>
                    <a:pt x="131" y="5"/>
                  </a:lnTo>
                  <a:lnTo>
                    <a:pt x="125" y="2"/>
                  </a:lnTo>
                  <a:lnTo>
                    <a:pt x="1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234"/>
            <p:cNvSpPr/>
            <p:nvPr/>
          </p:nvSpPr>
          <p:spPr bwMode="auto">
            <a:xfrm>
              <a:off x="10221206" y="3196882"/>
              <a:ext cx="1606913" cy="212591"/>
            </a:xfrm>
            <a:custGeom>
              <a:avLst/>
              <a:gdLst>
                <a:gd name="T0" fmla="*/ 101 w 2124"/>
                <a:gd name="T1" fmla="*/ 0 h 281"/>
                <a:gd name="T2" fmla="*/ 37 w 2124"/>
                <a:gd name="T3" fmla="*/ 0 h 281"/>
                <a:gd name="T4" fmla="*/ 37 w 2124"/>
                <a:gd name="T5" fmla="*/ 0 h 281"/>
                <a:gd name="T6" fmla="*/ 30 w 2124"/>
                <a:gd name="T7" fmla="*/ 0 h 281"/>
                <a:gd name="T8" fmla="*/ 23 w 2124"/>
                <a:gd name="T9" fmla="*/ 4 h 281"/>
                <a:gd name="T10" fmla="*/ 15 w 2124"/>
                <a:gd name="T11" fmla="*/ 6 h 281"/>
                <a:gd name="T12" fmla="*/ 11 w 2124"/>
                <a:gd name="T13" fmla="*/ 11 h 281"/>
                <a:gd name="T14" fmla="*/ 6 w 2124"/>
                <a:gd name="T15" fmla="*/ 17 h 281"/>
                <a:gd name="T16" fmla="*/ 2 w 2124"/>
                <a:gd name="T17" fmla="*/ 22 h 281"/>
                <a:gd name="T18" fmla="*/ 0 w 2124"/>
                <a:gd name="T19" fmla="*/ 30 h 281"/>
                <a:gd name="T20" fmla="*/ 0 w 2124"/>
                <a:gd name="T21" fmla="*/ 37 h 281"/>
                <a:gd name="T22" fmla="*/ 0 w 2124"/>
                <a:gd name="T23" fmla="*/ 244 h 281"/>
                <a:gd name="T24" fmla="*/ 0 w 2124"/>
                <a:gd name="T25" fmla="*/ 244 h 281"/>
                <a:gd name="T26" fmla="*/ 0 w 2124"/>
                <a:gd name="T27" fmla="*/ 252 h 281"/>
                <a:gd name="T28" fmla="*/ 2 w 2124"/>
                <a:gd name="T29" fmla="*/ 259 h 281"/>
                <a:gd name="T30" fmla="*/ 6 w 2124"/>
                <a:gd name="T31" fmla="*/ 266 h 281"/>
                <a:gd name="T32" fmla="*/ 11 w 2124"/>
                <a:gd name="T33" fmla="*/ 272 h 281"/>
                <a:gd name="T34" fmla="*/ 15 w 2124"/>
                <a:gd name="T35" fmla="*/ 276 h 281"/>
                <a:gd name="T36" fmla="*/ 23 w 2124"/>
                <a:gd name="T37" fmla="*/ 280 h 281"/>
                <a:gd name="T38" fmla="*/ 30 w 2124"/>
                <a:gd name="T39" fmla="*/ 281 h 281"/>
                <a:gd name="T40" fmla="*/ 37 w 2124"/>
                <a:gd name="T41" fmla="*/ 281 h 281"/>
                <a:gd name="T42" fmla="*/ 2087 w 2124"/>
                <a:gd name="T43" fmla="*/ 281 h 281"/>
                <a:gd name="T44" fmla="*/ 2087 w 2124"/>
                <a:gd name="T45" fmla="*/ 281 h 281"/>
                <a:gd name="T46" fmla="*/ 2094 w 2124"/>
                <a:gd name="T47" fmla="*/ 281 h 281"/>
                <a:gd name="T48" fmla="*/ 2101 w 2124"/>
                <a:gd name="T49" fmla="*/ 280 h 281"/>
                <a:gd name="T50" fmla="*/ 2109 w 2124"/>
                <a:gd name="T51" fmla="*/ 276 h 281"/>
                <a:gd name="T52" fmla="*/ 2114 w 2124"/>
                <a:gd name="T53" fmla="*/ 272 h 281"/>
                <a:gd name="T54" fmla="*/ 2118 w 2124"/>
                <a:gd name="T55" fmla="*/ 266 h 281"/>
                <a:gd name="T56" fmla="*/ 2122 w 2124"/>
                <a:gd name="T57" fmla="*/ 259 h 281"/>
                <a:gd name="T58" fmla="*/ 2124 w 2124"/>
                <a:gd name="T59" fmla="*/ 252 h 281"/>
                <a:gd name="T60" fmla="*/ 2124 w 2124"/>
                <a:gd name="T61" fmla="*/ 244 h 281"/>
                <a:gd name="T62" fmla="*/ 2124 w 2124"/>
                <a:gd name="T63" fmla="*/ 37 h 281"/>
                <a:gd name="T64" fmla="*/ 2124 w 2124"/>
                <a:gd name="T65" fmla="*/ 37 h 281"/>
                <a:gd name="T66" fmla="*/ 2124 w 2124"/>
                <a:gd name="T67" fmla="*/ 30 h 281"/>
                <a:gd name="T68" fmla="*/ 2122 w 2124"/>
                <a:gd name="T69" fmla="*/ 22 h 281"/>
                <a:gd name="T70" fmla="*/ 2118 w 2124"/>
                <a:gd name="T71" fmla="*/ 17 h 281"/>
                <a:gd name="T72" fmla="*/ 2114 w 2124"/>
                <a:gd name="T73" fmla="*/ 11 h 281"/>
                <a:gd name="T74" fmla="*/ 2109 w 2124"/>
                <a:gd name="T75" fmla="*/ 6 h 281"/>
                <a:gd name="T76" fmla="*/ 2101 w 2124"/>
                <a:gd name="T77" fmla="*/ 4 h 281"/>
                <a:gd name="T78" fmla="*/ 2094 w 2124"/>
                <a:gd name="T79" fmla="*/ 0 h 281"/>
                <a:gd name="T80" fmla="*/ 2087 w 2124"/>
                <a:gd name="T81" fmla="*/ 0 h 281"/>
                <a:gd name="T82" fmla="*/ 2023 w 2124"/>
                <a:gd name="T83" fmla="*/ 0 h 281"/>
                <a:gd name="T84" fmla="*/ 2023 w 2124"/>
                <a:gd name="T85" fmla="*/ 0 h 281"/>
                <a:gd name="T86" fmla="*/ 101 w 2124"/>
                <a:gd name="T87" fmla="*/ 0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4" h="281">
                  <a:moveTo>
                    <a:pt x="101" y="0"/>
                  </a:moveTo>
                  <a:lnTo>
                    <a:pt x="37" y="0"/>
                  </a:lnTo>
                  <a:lnTo>
                    <a:pt x="37" y="0"/>
                  </a:lnTo>
                  <a:lnTo>
                    <a:pt x="30" y="0"/>
                  </a:lnTo>
                  <a:lnTo>
                    <a:pt x="23" y="4"/>
                  </a:lnTo>
                  <a:lnTo>
                    <a:pt x="15" y="6"/>
                  </a:lnTo>
                  <a:lnTo>
                    <a:pt x="11" y="11"/>
                  </a:lnTo>
                  <a:lnTo>
                    <a:pt x="6" y="17"/>
                  </a:lnTo>
                  <a:lnTo>
                    <a:pt x="2" y="22"/>
                  </a:lnTo>
                  <a:lnTo>
                    <a:pt x="0" y="30"/>
                  </a:lnTo>
                  <a:lnTo>
                    <a:pt x="0" y="37"/>
                  </a:lnTo>
                  <a:lnTo>
                    <a:pt x="0" y="244"/>
                  </a:lnTo>
                  <a:lnTo>
                    <a:pt x="0" y="244"/>
                  </a:lnTo>
                  <a:lnTo>
                    <a:pt x="0" y="252"/>
                  </a:lnTo>
                  <a:lnTo>
                    <a:pt x="2" y="259"/>
                  </a:lnTo>
                  <a:lnTo>
                    <a:pt x="6" y="266"/>
                  </a:lnTo>
                  <a:lnTo>
                    <a:pt x="11" y="272"/>
                  </a:lnTo>
                  <a:lnTo>
                    <a:pt x="15" y="276"/>
                  </a:lnTo>
                  <a:lnTo>
                    <a:pt x="23" y="280"/>
                  </a:lnTo>
                  <a:lnTo>
                    <a:pt x="30" y="281"/>
                  </a:lnTo>
                  <a:lnTo>
                    <a:pt x="37" y="281"/>
                  </a:lnTo>
                  <a:lnTo>
                    <a:pt x="2087" y="281"/>
                  </a:lnTo>
                  <a:lnTo>
                    <a:pt x="2087" y="281"/>
                  </a:lnTo>
                  <a:lnTo>
                    <a:pt x="2094" y="281"/>
                  </a:lnTo>
                  <a:lnTo>
                    <a:pt x="2101" y="280"/>
                  </a:lnTo>
                  <a:lnTo>
                    <a:pt x="2109" y="276"/>
                  </a:lnTo>
                  <a:lnTo>
                    <a:pt x="2114" y="272"/>
                  </a:lnTo>
                  <a:lnTo>
                    <a:pt x="2118" y="266"/>
                  </a:lnTo>
                  <a:lnTo>
                    <a:pt x="2122" y="259"/>
                  </a:lnTo>
                  <a:lnTo>
                    <a:pt x="2124" y="252"/>
                  </a:lnTo>
                  <a:lnTo>
                    <a:pt x="2124" y="244"/>
                  </a:lnTo>
                  <a:lnTo>
                    <a:pt x="2124" y="37"/>
                  </a:lnTo>
                  <a:lnTo>
                    <a:pt x="2124" y="37"/>
                  </a:lnTo>
                  <a:lnTo>
                    <a:pt x="2124" y="30"/>
                  </a:lnTo>
                  <a:lnTo>
                    <a:pt x="2122" y="22"/>
                  </a:lnTo>
                  <a:lnTo>
                    <a:pt x="2118" y="17"/>
                  </a:lnTo>
                  <a:lnTo>
                    <a:pt x="2114" y="11"/>
                  </a:lnTo>
                  <a:lnTo>
                    <a:pt x="2109" y="6"/>
                  </a:lnTo>
                  <a:lnTo>
                    <a:pt x="2101" y="4"/>
                  </a:lnTo>
                  <a:lnTo>
                    <a:pt x="2094" y="0"/>
                  </a:lnTo>
                  <a:lnTo>
                    <a:pt x="2087" y="0"/>
                  </a:lnTo>
                  <a:lnTo>
                    <a:pt x="2023" y="0"/>
                  </a:lnTo>
                  <a:lnTo>
                    <a:pt x="2023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35"/>
            <p:cNvSpPr/>
            <p:nvPr/>
          </p:nvSpPr>
          <p:spPr bwMode="auto">
            <a:xfrm>
              <a:off x="10371003" y="3406620"/>
              <a:ext cx="263280" cy="132396"/>
            </a:xfrm>
            <a:custGeom>
              <a:avLst/>
              <a:gdLst>
                <a:gd name="T0" fmla="*/ 0 w 348"/>
                <a:gd name="T1" fmla="*/ 0 h 175"/>
                <a:gd name="T2" fmla="*/ 0 w 348"/>
                <a:gd name="T3" fmla="*/ 100 h 175"/>
                <a:gd name="T4" fmla="*/ 0 w 348"/>
                <a:gd name="T5" fmla="*/ 100 h 175"/>
                <a:gd name="T6" fmla="*/ 2 w 348"/>
                <a:gd name="T7" fmla="*/ 115 h 175"/>
                <a:gd name="T8" fmla="*/ 6 w 348"/>
                <a:gd name="T9" fmla="*/ 128 h 175"/>
                <a:gd name="T10" fmla="*/ 13 w 348"/>
                <a:gd name="T11" fmla="*/ 141 h 175"/>
                <a:gd name="T12" fmla="*/ 22 w 348"/>
                <a:gd name="T13" fmla="*/ 153 h 175"/>
                <a:gd name="T14" fmla="*/ 34 w 348"/>
                <a:gd name="T15" fmla="*/ 162 h 175"/>
                <a:gd name="T16" fmla="*/ 47 w 348"/>
                <a:gd name="T17" fmla="*/ 169 h 175"/>
                <a:gd name="T18" fmla="*/ 60 w 348"/>
                <a:gd name="T19" fmla="*/ 173 h 175"/>
                <a:gd name="T20" fmla="*/ 75 w 348"/>
                <a:gd name="T21" fmla="*/ 175 h 175"/>
                <a:gd name="T22" fmla="*/ 274 w 348"/>
                <a:gd name="T23" fmla="*/ 175 h 175"/>
                <a:gd name="T24" fmla="*/ 274 w 348"/>
                <a:gd name="T25" fmla="*/ 175 h 175"/>
                <a:gd name="T26" fmla="*/ 289 w 348"/>
                <a:gd name="T27" fmla="*/ 173 h 175"/>
                <a:gd name="T28" fmla="*/ 304 w 348"/>
                <a:gd name="T29" fmla="*/ 169 h 175"/>
                <a:gd name="T30" fmla="*/ 315 w 348"/>
                <a:gd name="T31" fmla="*/ 162 h 175"/>
                <a:gd name="T32" fmla="*/ 326 w 348"/>
                <a:gd name="T33" fmla="*/ 153 h 175"/>
                <a:gd name="T34" fmla="*/ 335 w 348"/>
                <a:gd name="T35" fmla="*/ 141 h 175"/>
                <a:gd name="T36" fmla="*/ 343 w 348"/>
                <a:gd name="T37" fmla="*/ 128 h 175"/>
                <a:gd name="T38" fmla="*/ 346 w 348"/>
                <a:gd name="T39" fmla="*/ 115 h 175"/>
                <a:gd name="T40" fmla="*/ 348 w 348"/>
                <a:gd name="T41" fmla="*/ 100 h 175"/>
                <a:gd name="T42" fmla="*/ 348 w 348"/>
                <a:gd name="T43" fmla="*/ 0 h 175"/>
                <a:gd name="T44" fmla="*/ 0 w 348"/>
                <a:gd name="T4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8" h="175">
                  <a:moveTo>
                    <a:pt x="0" y="0"/>
                  </a:moveTo>
                  <a:lnTo>
                    <a:pt x="0" y="100"/>
                  </a:lnTo>
                  <a:lnTo>
                    <a:pt x="0" y="100"/>
                  </a:lnTo>
                  <a:lnTo>
                    <a:pt x="2" y="115"/>
                  </a:lnTo>
                  <a:lnTo>
                    <a:pt x="6" y="128"/>
                  </a:lnTo>
                  <a:lnTo>
                    <a:pt x="13" y="141"/>
                  </a:lnTo>
                  <a:lnTo>
                    <a:pt x="22" y="153"/>
                  </a:lnTo>
                  <a:lnTo>
                    <a:pt x="34" y="162"/>
                  </a:lnTo>
                  <a:lnTo>
                    <a:pt x="47" y="169"/>
                  </a:lnTo>
                  <a:lnTo>
                    <a:pt x="60" y="173"/>
                  </a:lnTo>
                  <a:lnTo>
                    <a:pt x="75" y="175"/>
                  </a:lnTo>
                  <a:lnTo>
                    <a:pt x="274" y="175"/>
                  </a:lnTo>
                  <a:lnTo>
                    <a:pt x="274" y="175"/>
                  </a:lnTo>
                  <a:lnTo>
                    <a:pt x="289" y="173"/>
                  </a:lnTo>
                  <a:lnTo>
                    <a:pt x="304" y="169"/>
                  </a:lnTo>
                  <a:lnTo>
                    <a:pt x="315" y="162"/>
                  </a:lnTo>
                  <a:lnTo>
                    <a:pt x="326" y="153"/>
                  </a:lnTo>
                  <a:lnTo>
                    <a:pt x="335" y="141"/>
                  </a:lnTo>
                  <a:lnTo>
                    <a:pt x="343" y="128"/>
                  </a:lnTo>
                  <a:lnTo>
                    <a:pt x="346" y="115"/>
                  </a:lnTo>
                  <a:lnTo>
                    <a:pt x="348" y="100"/>
                  </a:lnTo>
                  <a:lnTo>
                    <a:pt x="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236"/>
            <p:cNvSpPr/>
            <p:nvPr/>
          </p:nvSpPr>
          <p:spPr bwMode="auto">
            <a:xfrm>
              <a:off x="11405964" y="3406620"/>
              <a:ext cx="263280" cy="132396"/>
            </a:xfrm>
            <a:custGeom>
              <a:avLst/>
              <a:gdLst>
                <a:gd name="T0" fmla="*/ 0 w 348"/>
                <a:gd name="T1" fmla="*/ 0 h 175"/>
                <a:gd name="T2" fmla="*/ 0 w 348"/>
                <a:gd name="T3" fmla="*/ 99 h 175"/>
                <a:gd name="T4" fmla="*/ 0 w 348"/>
                <a:gd name="T5" fmla="*/ 99 h 175"/>
                <a:gd name="T6" fmla="*/ 2 w 348"/>
                <a:gd name="T7" fmla="*/ 114 h 175"/>
                <a:gd name="T8" fmla="*/ 5 w 348"/>
                <a:gd name="T9" fmla="*/ 129 h 175"/>
                <a:gd name="T10" fmla="*/ 13 w 348"/>
                <a:gd name="T11" fmla="*/ 142 h 175"/>
                <a:gd name="T12" fmla="*/ 22 w 348"/>
                <a:gd name="T13" fmla="*/ 153 h 175"/>
                <a:gd name="T14" fmla="*/ 33 w 348"/>
                <a:gd name="T15" fmla="*/ 162 h 175"/>
                <a:gd name="T16" fmla="*/ 46 w 348"/>
                <a:gd name="T17" fmla="*/ 168 h 175"/>
                <a:gd name="T18" fmla="*/ 59 w 348"/>
                <a:gd name="T19" fmla="*/ 173 h 175"/>
                <a:gd name="T20" fmla="*/ 74 w 348"/>
                <a:gd name="T21" fmla="*/ 175 h 175"/>
                <a:gd name="T22" fmla="*/ 273 w 348"/>
                <a:gd name="T23" fmla="*/ 175 h 175"/>
                <a:gd name="T24" fmla="*/ 273 w 348"/>
                <a:gd name="T25" fmla="*/ 175 h 175"/>
                <a:gd name="T26" fmla="*/ 288 w 348"/>
                <a:gd name="T27" fmla="*/ 173 h 175"/>
                <a:gd name="T28" fmla="*/ 303 w 348"/>
                <a:gd name="T29" fmla="*/ 168 h 175"/>
                <a:gd name="T30" fmla="*/ 314 w 348"/>
                <a:gd name="T31" fmla="*/ 162 h 175"/>
                <a:gd name="T32" fmla="*/ 326 w 348"/>
                <a:gd name="T33" fmla="*/ 153 h 175"/>
                <a:gd name="T34" fmla="*/ 335 w 348"/>
                <a:gd name="T35" fmla="*/ 142 h 175"/>
                <a:gd name="T36" fmla="*/ 342 w 348"/>
                <a:gd name="T37" fmla="*/ 129 h 175"/>
                <a:gd name="T38" fmla="*/ 346 w 348"/>
                <a:gd name="T39" fmla="*/ 114 h 175"/>
                <a:gd name="T40" fmla="*/ 348 w 348"/>
                <a:gd name="T41" fmla="*/ 99 h 175"/>
                <a:gd name="T42" fmla="*/ 348 w 348"/>
                <a:gd name="T43" fmla="*/ 0 h 175"/>
                <a:gd name="T44" fmla="*/ 0 w 348"/>
                <a:gd name="T45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8" h="175">
                  <a:moveTo>
                    <a:pt x="0" y="0"/>
                  </a:moveTo>
                  <a:lnTo>
                    <a:pt x="0" y="99"/>
                  </a:lnTo>
                  <a:lnTo>
                    <a:pt x="0" y="99"/>
                  </a:lnTo>
                  <a:lnTo>
                    <a:pt x="2" y="114"/>
                  </a:lnTo>
                  <a:lnTo>
                    <a:pt x="5" y="129"/>
                  </a:lnTo>
                  <a:lnTo>
                    <a:pt x="13" y="142"/>
                  </a:lnTo>
                  <a:lnTo>
                    <a:pt x="22" y="153"/>
                  </a:lnTo>
                  <a:lnTo>
                    <a:pt x="33" y="162"/>
                  </a:lnTo>
                  <a:lnTo>
                    <a:pt x="46" y="168"/>
                  </a:lnTo>
                  <a:lnTo>
                    <a:pt x="59" y="173"/>
                  </a:lnTo>
                  <a:lnTo>
                    <a:pt x="74" y="175"/>
                  </a:lnTo>
                  <a:lnTo>
                    <a:pt x="273" y="175"/>
                  </a:lnTo>
                  <a:lnTo>
                    <a:pt x="273" y="175"/>
                  </a:lnTo>
                  <a:lnTo>
                    <a:pt x="288" y="173"/>
                  </a:lnTo>
                  <a:lnTo>
                    <a:pt x="303" y="168"/>
                  </a:lnTo>
                  <a:lnTo>
                    <a:pt x="314" y="162"/>
                  </a:lnTo>
                  <a:lnTo>
                    <a:pt x="326" y="153"/>
                  </a:lnTo>
                  <a:lnTo>
                    <a:pt x="335" y="142"/>
                  </a:lnTo>
                  <a:lnTo>
                    <a:pt x="342" y="129"/>
                  </a:lnTo>
                  <a:lnTo>
                    <a:pt x="346" y="114"/>
                  </a:lnTo>
                  <a:lnTo>
                    <a:pt x="348" y="99"/>
                  </a:lnTo>
                  <a:lnTo>
                    <a:pt x="34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237"/>
            <p:cNvSpPr/>
            <p:nvPr/>
          </p:nvSpPr>
          <p:spPr bwMode="auto">
            <a:xfrm>
              <a:off x="10297617" y="1653346"/>
              <a:ext cx="1454090" cy="1546391"/>
            </a:xfrm>
            <a:custGeom>
              <a:avLst/>
              <a:gdLst>
                <a:gd name="connsiteX0" fmla="*/ 1127125 w 3051175"/>
                <a:gd name="connsiteY0" fmla="*/ 2909888 h 3244851"/>
                <a:gd name="connsiteX1" fmla="*/ 1138238 w 3051175"/>
                <a:gd name="connsiteY1" fmla="*/ 2909888 h 3244851"/>
                <a:gd name="connsiteX2" fmla="*/ 1525588 w 3051175"/>
                <a:gd name="connsiteY2" fmla="*/ 2909888 h 3244851"/>
                <a:gd name="connsiteX3" fmla="*/ 1912938 w 3051175"/>
                <a:gd name="connsiteY3" fmla="*/ 2909888 h 3244851"/>
                <a:gd name="connsiteX4" fmla="*/ 1925638 w 3051175"/>
                <a:gd name="connsiteY4" fmla="*/ 2909888 h 3244851"/>
                <a:gd name="connsiteX5" fmla="*/ 1933576 w 3051175"/>
                <a:gd name="connsiteY5" fmla="*/ 2916238 h 3244851"/>
                <a:gd name="connsiteX6" fmla="*/ 1946276 w 3051175"/>
                <a:gd name="connsiteY6" fmla="*/ 2919413 h 3244851"/>
                <a:gd name="connsiteX7" fmla="*/ 1954213 w 3051175"/>
                <a:gd name="connsiteY7" fmla="*/ 2927351 h 3244851"/>
                <a:gd name="connsiteX8" fmla="*/ 1960563 w 3051175"/>
                <a:gd name="connsiteY8" fmla="*/ 2936876 h 3244851"/>
                <a:gd name="connsiteX9" fmla="*/ 1966913 w 3051175"/>
                <a:gd name="connsiteY9" fmla="*/ 2944813 h 3244851"/>
                <a:gd name="connsiteX10" fmla="*/ 1970089 w 3051175"/>
                <a:gd name="connsiteY10" fmla="*/ 2957513 h 3244851"/>
                <a:gd name="connsiteX11" fmla="*/ 1971676 w 3051175"/>
                <a:gd name="connsiteY11" fmla="*/ 2968626 h 3244851"/>
                <a:gd name="connsiteX12" fmla="*/ 1970089 w 3051175"/>
                <a:gd name="connsiteY12" fmla="*/ 2981326 h 3244851"/>
                <a:gd name="connsiteX13" fmla="*/ 1966913 w 3051175"/>
                <a:gd name="connsiteY13" fmla="*/ 2992438 h 3244851"/>
                <a:gd name="connsiteX14" fmla="*/ 1960563 w 3051175"/>
                <a:gd name="connsiteY14" fmla="*/ 3001964 h 3244851"/>
                <a:gd name="connsiteX15" fmla="*/ 1954213 w 3051175"/>
                <a:gd name="connsiteY15" fmla="*/ 3009901 h 3244851"/>
                <a:gd name="connsiteX16" fmla="*/ 1946276 w 3051175"/>
                <a:gd name="connsiteY16" fmla="*/ 3019426 h 3244851"/>
                <a:gd name="connsiteX17" fmla="*/ 1933576 w 3051175"/>
                <a:gd name="connsiteY17" fmla="*/ 3025776 h 3244851"/>
                <a:gd name="connsiteX18" fmla="*/ 1925638 w 3051175"/>
                <a:gd name="connsiteY18" fmla="*/ 3028951 h 3244851"/>
                <a:gd name="connsiteX19" fmla="*/ 1912938 w 3051175"/>
                <a:gd name="connsiteY19" fmla="*/ 3028951 h 3244851"/>
                <a:gd name="connsiteX20" fmla="*/ 1525588 w 3051175"/>
                <a:gd name="connsiteY20" fmla="*/ 3028951 h 3244851"/>
                <a:gd name="connsiteX21" fmla="*/ 1138238 w 3051175"/>
                <a:gd name="connsiteY21" fmla="*/ 3028951 h 3244851"/>
                <a:gd name="connsiteX22" fmla="*/ 1127125 w 3051175"/>
                <a:gd name="connsiteY22" fmla="*/ 3028951 h 3244851"/>
                <a:gd name="connsiteX23" fmla="*/ 1114425 w 3051175"/>
                <a:gd name="connsiteY23" fmla="*/ 3025776 h 3244851"/>
                <a:gd name="connsiteX24" fmla="*/ 1106488 w 3051175"/>
                <a:gd name="connsiteY24" fmla="*/ 3019426 h 3244851"/>
                <a:gd name="connsiteX25" fmla="*/ 1096963 w 3051175"/>
                <a:gd name="connsiteY25" fmla="*/ 3009901 h 3244851"/>
                <a:gd name="connsiteX26" fmla="*/ 1087438 w 3051175"/>
                <a:gd name="connsiteY26" fmla="*/ 3001964 h 3244851"/>
                <a:gd name="connsiteX27" fmla="*/ 1082675 w 3051175"/>
                <a:gd name="connsiteY27" fmla="*/ 2992438 h 3244851"/>
                <a:gd name="connsiteX28" fmla="*/ 1079500 w 3051175"/>
                <a:gd name="connsiteY28" fmla="*/ 2981326 h 3244851"/>
                <a:gd name="connsiteX29" fmla="*/ 1079500 w 3051175"/>
                <a:gd name="connsiteY29" fmla="*/ 2968626 h 3244851"/>
                <a:gd name="connsiteX30" fmla="*/ 1079500 w 3051175"/>
                <a:gd name="connsiteY30" fmla="*/ 2957513 h 3244851"/>
                <a:gd name="connsiteX31" fmla="*/ 1082675 w 3051175"/>
                <a:gd name="connsiteY31" fmla="*/ 2944813 h 3244851"/>
                <a:gd name="connsiteX32" fmla="*/ 1087438 w 3051175"/>
                <a:gd name="connsiteY32" fmla="*/ 2936876 h 3244851"/>
                <a:gd name="connsiteX33" fmla="*/ 1096963 w 3051175"/>
                <a:gd name="connsiteY33" fmla="*/ 2927351 h 3244851"/>
                <a:gd name="connsiteX34" fmla="*/ 1106488 w 3051175"/>
                <a:gd name="connsiteY34" fmla="*/ 2919413 h 3244851"/>
                <a:gd name="connsiteX35" fmla="*/ 1114425 w 3051175"/>
                <a:gd name="connsiteY35" fmla="*/ 2916238 h 3244851"/>
                <a:gd name="connsiteX36" fmla="*/ 2443163 w 3051175"/>
                <a:gd name="connsiteY36" fmla="*/ 2847975 h 3244851"/>
                <a:gd name="connsiteX37" fmla="*/ 2422526 w 3051175"/>
                <a:gd name="connsiteY37" fmla="*/ 2851150 h 3244851"/>
                <a:gd name="connsiteX38" fmla="*/ 2398713 w 3051175"/>
                <a:gd name="connsiteY38" fmla="*/ 2857500 h 3244851"/>
                <a:gd name="connsiteX39" fmla="*/ 2381251 w 3051175"/>
                <a:gd name="connsiteY39" fmla="*/ 2868612 h 3244851"/>
                <a:gd name="connsiteX40" fmla="*/ 2362201 w 3051175"/>
                <a:gd name="connsiteY40" fmla="*/ 2879725 h 3244851"/>
                <a:gd name="connsiteX41" fmla="*/ 2351088 w 3051175"/>
                <a:gd name="connsiteY41" fmla="*/ 2898775 h 3244851"/>
                <a:gd name="connsiteX42" fmla="*/ 2338388 w 3051175"/>
                <a:gd name="connsiteY42" fmla="*/ 2916238 h 3244851"/>
                <a:gd name="connsiteX43" fmla="*/ 2333626 w 3051175"/>
                <a:gd name="connsiteY43" fmla="*/ 2940050 h 3244851"/>
                <a:gd name="connsiteX44" fmla="*/ 2330451 w 3051175"/>
                <a:gd name="connsiteY44" fmla="*/ 2960688 h 3244851"/>
                <a:gd name="connsiteX45" fmla="*/ 2330451 w 3051175"/>
                <a:gd name="connsiteY45" fmla="*/ 2963863 h 3244851"/>
                <a:gd name="connsiteX46" fmla="*/ 2333626 w 3051175"/>
                <a:gd name="connsiteY46" fmla="*/ 2987675 h 3244851"/>
                <a:gd name="connsiteX47" fmla="*/ 2338388 w 3051175"/>
                <a:gd name="connsiteY47" fmla="*/ 3008313 h 3244851"/>
                <a:gd name="connsiteX48" fmla="*/ 2351088 w 3051175"/>
                <a:gd name="connsiteY48" fmla="*/ 3025775 h 3244851"/>
                <a:gd name="connsiteX49" fmla="*/ 2362201 w 3051175"/>
                <a:gd name="connsiteY49" fmla="*/ 3043238 h 3244851"/>
                <a:gd name="connsiteX50" fmla="*/ 2381251 w 3051175"/>
                <a:gd name="connsiteY50" fmla="*/ 3057525 h 3244851"/>
                <a:gd name="connsiteX51" fmla="*/ 2398713 w 3051175"/>
                <a:gd name="connsiteY51" fmla="*/ 3067050 h 3244851"/>
                <a:gd name="connsiteX52" fmla="*/ 2422526 w 3051175"/>
                <a:gd name="connsiteY52" fmla="*/ 3073400 h 3244851"/>
                <a:gd name="connsiteX53" fmla="*/ 2443163 w 3051175"/>
                <a:gd name="connsiteY53" fmla="*/ 3074988 h 3244851"/>
                <a:gd name="connsiteX54" fmla="*/ 2622550 w 3051175"/>
                <a:gd name="connsiteY54" fmla="*/ 3074988 h 3244851"/>
                <a:gd name="connsiteX55" fmla="*/ 2622551 w 3051175"/>
                <a:gd name="connsiteY55" fmla="*/ 3074988 h 3244851"/>
                <a:gd name="connsiteX56" fmla="*/ 2646363 w 3051175"/>
                <a:gd name="connsiteY56" fmla="*/ 3074988 h 3244851"/>
                <a:gd name="connsiteX57" fmla="*/ 2670175 w 3051175"/>
                <a:gd name="connsiteY57" fmla="*/ 3073400 h 3244851"/>
                <a:gd name="connsiteX58" fmla="*/ 2690813 w 3051175"/>
                <a:gd name="connsiteY58" fmla="*/ 3067050 h 3244851"/>
                <a:gd name="connsiteX59" fmla="*/ 2708275 w 3051175"/>
                <a:gd name="connsiteY59" fmla="*/ 3057525 h 3244851"/>
                <a:gd name="connsiteX60" fmla="*/ 2725737 w 3051175"/>
                <a:gd name="connsiteY60" fmla="*/ 3043238 h 3244851"/>
                <a:gd name="connsiteX61" fmla="*/ 2741613 w 3051175"/>
                <a:gd name="connsiteY61" fmla="*/ 3025775 h 3244851"/>
                <a:gd name="connsiteX62" fmla="*/ 2749550 w 3051175"/>
                <a:gd name="connsiteY62" fmla="*/ 3008313 h 3244851"/>
                <a:gd name="connsiteX63" fmla="*/ 2755900 w 3051175"/>
                <a:gd name="connsiteY63" fmla="*/ 2987675 h 3244851"/>
                <a:gd name="connsiteX64" fmla="*/ 2759075 w 3051175"/>
                <a:gd name="connsiteY64" fmla="*/ 2963863 h 3244851"/>
                <a:gd name="connsiteX65" fmla="*/ 2759075 w 3051175"/>
                <a:gd name="connsiteY65" fmla="*/ 2960688 h 3244851"/>
                <a:gd name="connsiteX66" fmla="*/ 2755900 w 3051175"/>
                <a:gd name="connsiteY66" fmla="*/ 2940050 h 3244851"/>
                <a:gd name="connsiteX67" fmla="*/ 2749550 w 3051175"/>
                <a:gd name="connsiteY67" fmla="*/ 2916238 h 3244851"/>
                <a:gd name="connsiteX68" fmla="*/ 2741613 w 3051175"/>
                <a:gd name="connsiteY68" fmla="*/ 2898775 h 3244851"/>
                <a:gd name="connsiteX69" fmla="*/ 2725737 w 3051175"/>
                <a:gd name="connsiteY69" fmla="*/ 2879725 h 3244851"/>
                <a:gd name="connsiteX70" fmla="*/ 2708275 w 3051175"/>
                <a:gd name="connsiteY70" fmla="*/ 2868612 h 3244851"/>
                <a:gd name="connsiteX71" fmla="*/ 2690813 w 3051175"/>
                <a:gd name="connsiteY71" fmla="*/ 2857500 h 3244851"/>
                <a:gd name="connsiteX72" fmla="*/ 2670175 w 3051175"/>
                <a:gd name="connsiteY72" fmla="*/ 2851150 h 3244851"/>
                <a:gd name="connsiteX73" fmla="*/ 2646363 w 3051175"/>
                <a:gd name="connsiteY73" fmla="*/ 2847975 h 3244851"/>
                <a:gd name="connsiteX74" fmla="*/ 2622551 w 3051175"/>
                <a:gd name="connsiteY74" fmla="*/ 2847975 h 3244851"/>
                <a:gd name="connsiteX75" fmla="*/ 2622550 w 3051175"/>
                <a:gd name="connsiteY75" fmla="*/ 2847975 h 3244851"/>
                <a:gd name="connsiteX76" fmla="*/ 411163 w 3051175"/>
                <a:gd name="connsiteY76" fmla="*/ 2847975 h 3244851"/>
                <a:gd name="connsiteX77" fmla="*/ 411163 w 3051175"/>
                <a:gd name="connsiteY77" fmla="*/ 2847976 h 3244851"/>
                <a:gd name="connsiteX78" fmla="*/ 404813 w 3051175"/>
                <a:gd name="connsiteY78" fmla="*/ 2847976 h 3244851"/>
                <a:gd name="connsiteX79" fmla="*/ 381000 w 3051175"/>
                <a:gd name="connsiteY79" fmla="*/ 2851151 h 3244851"/>
                <a:gd name="connsiteX80" fmla="*/ 360363 w 3051175"/>
                <a:gd name="connsiteY80" fmla="*/ 2857501 h 3244851"/>
                <a:gd name="connsiteX81" fmla="*/ 342900 w 3051175"/>
                <a:gd name="connsiteY81" fmla="*/ 2868613 h 3244851"/>
                <a:gd name="connsiteX82" fmla="*/ 325438 w 3051175"/>
                <a:gd name="connsiteY82" fmla="*/ 2879726 h 3244851"/>
                <a:gd name="connsiteX83" fmla="*/ 312738 w 3051175"/>
                <a:gd name="connsiteY83" fmla="*/ 2898776 h 3244851"/>
                <a:gd name="connsiteX84" fmla="*/ 301625 w 3051175"/>
                <a:gd name="connsiteY84" fmla="*/ 2916239 h 3244851"/>
                <a:gd name="connsiteX85" fmla="*/ 295275 w 3051175"/>
                <a:gd name="connsiteY85" fmla="*/ 2940051 h 3244851"/>
                <a:gd name="connsiteX86" fmla="*/ 292100 w 3051175"/>
                <a:gd name="connsiteY86" fmla="*/ 2960689 h 3244851"/>
                <a:gd name="connsiteX87" fmla="*/ 292100 w 3051175"/>
                <a:gd name="connsiteY87" fmla="*/ 2963864 h 3244851"/>
                <a:gd name="connsiteX88" fmla="*/ 295275 w 3051175"/>
                <a:gd name="connsiteY88" fmla="*/ 2987676 h 3244851"/>
                <a:gd name="connsiteX89" fmla="*/ 301625 w 3051175"/>
                <a:gd name="connsiteY89" fmla="*/ 3008314 h 3244851"/>
                <a:gd name="connsiteX90" fmla="*/ 312738 w 3051175"/>
                <a:gd name="connsiteY90" fmla="*/ 3025776 h 3244851"/>
                <a:gd name="connsiteX91" fmla="*/ 325438 w 3051175"/>
                <a:gd name="connsiteY91" fmla="*/ 3043239 h 3244851"/>
                <a:gd name="connsiteX92" fmla="*/ 342900 w 3051175"/>
                <a:gd name="connsiteY92" fmla="*/ 3057526 h 3244851"/>
                <a:gd name="connsiteX93" fmla="*/ 360363 w 3051175"/>
                <a:gd name="connsiteY93" fmla="*/ 3067051 h 3244851"/>
                <a:gd name="connsiteX94" fmla="*/ 381000 w 3051175"/>
                <a:gd name="connsiteY94" fmla="*/ 3073401 h 3244851"/>
                <a:gd name="connsiteX95" fmla="*/ 404813 w 3051175"/>
                <a:gd name="connsiteY95" fmla="*/ 3074989 h 3244851"/>
                <a:gd name="connsiteX96" fmla="*/ 411163 w 3051175"/>
                <a:gd name="connsiteY96" fmla="*/ 3074989 h 3244851"/>
                <a:gd name="connsiteX97" fmla="*/ 411163 w 3051175"/>
                <a:gd name="connsiteY97" fmla="*/ 3074988 h 3244851"/>
                <a:gd name="connsiteX98" fmla="*/ 609600 w 3051175"/>
                <a:gd name="connsiteY98" fmla="*/ 3074988 h 3244851"/>
                <a:gd name="connsiteX99" fmla="*/ 630238 w 3051175"/>
                <a:gd name="connsiteY99" fmla="*/ 3073400 h 3244851"/>
                <a:gd name="connsiteX100" fmla="*/ 654050 w 3051175"/>
                <a:gd name="connsiteY100" fmla="*/ 3067050 h 3244851"/>
                <a:gd name="connsiteX101" fmla="*/ 671513 w 3051175"/>
                <a:gd name="connsiteY101" fmla="*/ 3057525 h 3244851"/>
                <a:gd name="connsiteX102" fmla="*/ 688975 w 3051175"/>
                <a:gd name="connsiteY102" fmla="*/ 3043238 h 3244851"/>
                <a:gd name="connsiteX103" fmla="*/ 700088 w 3051175"/>
                <a:gd name="connsiteY103" fmla="*/ 3025775 h 3244851"/>
                <a:gd name="connsiteX104" fmla="*/ 712788 w 3051175"/>
                <a:gd name="connsiteY104" fmla="*/ 3008313 h 3244851"/>
                <a:gd name="connsiteX105" fmla="*/ 719138 w 3051175"/>
                <a:gd name="connsiteY105" fmla="*/ 2987675 h 3244851"/>
                <a:gd name="connsiteX106" fmla="*/ 722313 w 3051175"/>
                <a:gd name="connsiteY106" fmla="*/ 2963863 h 3244851"/>
                <a:gd name="connsiteX107" fmla="*/ 722313 w 3051175"/>
                <a:gd name="connsiteY107" fmla="*/ 2960688 h 3244851"/>
                <a:gd name="connsiteX108" fmla="*/ 719138 w 3051175"/>
                <a:gd name="connsiteY108" fmla="*/ 2940050 h 3244851"/>
                <a:gd name="connsiteX109" fmla="*/ 712788 w 3051175"/>
                <a:gd name="connsiteY109" fmla="*/ 2916238 h 3244851"/>
                <a:gd name="connsiteX110" fmla="*/ 700088 w 3051175"/>
                <a:gd name="connsiteY110" fmla="*/ 2898775 h 3244851"/>
                <a:gd name="connsiteX111" fmla="*/ 688975 w 3051175"/>
                <a:gd name="connsiteY111" fmla="*/ 2879725 h 3244851"/>
                <a:gd name="connsiteX112" fmla="*/ 671513 w 3051175"/>
                <a:gd name="connsiteY112" fmla="*/ 2868612 h 3244851"/>
                <a:gd name="connsiteX113" fmla="*/ 654050 w 3051175"/>
                <a:gd name="connsiteY113" fmla="*/ 2857500 h 3244851"/>
                <a:gd name="connsiteX114" fmla="*/ 630238 w 3051175"/>
                <a:gd name="connsiteY114" fmla="*/ 2851150 h 3244851"/>
                <a:gd name="connsiteX115" fmla="*/ 609600 w 3051175"/>
                <a:gd name="connsiteY115" fmla="*/ 2847975 h 3244851"/>
                <a:gd name="connsiteX116" fmla="*/ 1127125 w 3051175"/>
                <a:gd name="connsiteY116" fmla="*/ 2673350 h 3244851"/>
                <a:gd name="connsiteX117" fmla="*/ 1138238 w 3051175"/>
                <a:gd name="connsiteY117" fmla="*/ 2673350 h 3244851"/>
                <a:gd name="connsiteX118" fmla="*/ 1525588 w 3051175"/>
                <a:gd name="connsiteY118" fmla="*/ 2673350 h 3244851"/>
                <a:gd name="connsiteX119" fmla="*/ 1912938 w 3051175"/>
                <a:gd name="connsiteY119" fmla="*/ 2673350 h 3244851"/>
                <a:gd name="connsiteX120" fmla="*/ 1925638 w 3051175"/>
                <a:gd name="connsiteY120" fmla="*/ 2673350 h 3244851"/>
                <a:gd name="connsiteX121" fmla="*/ 1933576 w 3051175"/>
                <a:gd name="connsiteY121" fmla="*/ 2676525 h 3244851"/>
                <a:gd name="connsiteX122" fmla="*/ 1946276 w 3051175"/>
                <a:gd name="connsiteY122" fmla="*/ 2682875 h 3244851"/>
                <a:gd name="connsiteX123" fmla="*/ 1954213 w 3051175"/>
                <a:gd name="connsiteY123" fmla="*/ 2687637 h 3244851"/>
                <a:gd name="connsiteX124" fmla="*/ 1960563 w 3051175"/>
                <a:gd name="connsiteY124" fmla="*/ 2697162 h 3244851"/>
                <a:gd name="connsiteX125" fmla="*/ 1966913 w 3051175"/>
                <a:gd name="connsiteY125" fmla="*/ 2708275 h 3244851"/>
                <a:gd name="connsiteX126" fmla="*/ 1970089 w 3051175"/>
                <a:gd name="connsiteY126" fmla="*/ 2717800 h 3244851"/>
                <a:gd name="connsiteX127" fmla="*/ 1971676 w 3051175"/>
                <a:gd name="connsiteY127" fmla="*/ 2728913 h 3244851"/>
                <a:gd name="connsiteX128" fmla="*/ 1971676 w 3051175"/>
                <a:gd name="connsiteY128" fmla="*/ 2732088 h 3244851"/>
                <a:gd name="connsiteX129" fmla="*/ 1970089 w 3051175"/>
                <a:gd name="connsiteY129" fmla="*/ 2744788 h 3244851"/>
                <a:gd name="connsiteX130" fmla="*/ 1966913 w 3051175"/>
                <a:gd name="connsiteY130" fmla="*/ 2755900 h 3244851"/>
                <a:gd name="connsiteX131" fmla="*/ 1960563 w 3051175"/>
                <a:gd name="connsiteY131" fmla="*/ 2765425 h 3244851"/>
                <a:gd name="connsiteX132" fmla="*/ 1954213 w 3051175"/>
                <a:gd name="connsiteY132" fmla="*/ 2773363 h 3244851"/>
                <a:gd name="connsiteX133" fmla="*/ 1946276 w 3051175"/>
                <a:gd name="connsiteY133" fmla="*/ 2779713 h 3244851"/>
                <a:gd name="connsiteX134" fmla="*/ 1933576 w 3051175"/>
                <a:gd name="connsiteY134" fmla="*/ 2786063 h 3244851"/>
                <a:gd name="connsiteX135" fmla="*/ 1925638 w 3051175"/>
                <a:gd name="connsiteY135" fmla="*/ 2789238 h 3244851"/>
                <a:gd name="connsiteX136" fmla="*/ 1912938 w 3051175"/>
                <a:gd name="connsiteY136" fmla="*/ 2792413 h 3244851"/>
                <a:gd name="connsiteX137" fmla="*/ 1525588 w 3051175"/>
                <a:gd name="connsiteY137" fmla="*/ 2792413 h 3244851"/>
                <a:gd name="connsiteX138" fmla="*/ 1138238 w 3051175"/>
                <a:gd name="connsiteY138" fmla="*/ 2792413 h 3244851"/>
                <a:gd name="connsiteX139" fmla="*/ 1127125 w 3051175"/>
                <a:gd name="connsiteY139" fmla="*/ 2789238 h 3244851"/>
                <a:gd name="connsiteX140" fmla="*/ 1114425 w 3051175"/>
                <a:gd name="connsiteY140" fmla="*/ 2786063 h 3244851"/>
                <a:gd name="connsiteX141" fmla="*/ 1106488 w 3051175"/>
                <a:gd name="connsiteY141" fmla="*/ 2779713 h 3244851"/>
                <a:gd name="connsiteX142" fmla="*/ 1096963 w 3051175"/>
                <a:gd name="connsiteY142" fmla="*/ 2773363 h 3244851"/>
                <a:gd name="connsiteX143" fmla="*/ 1087438 w 3051175"/>
                <a:gd name="connsiteY143" fmla="*/ 2765425 h 3244851"/>
                <a:gd name="connsiteX144" fmla="*/ 1082675 w 3051175"/>
                <a:gd name="connsiteY144" fmla="*/ 2755900 h 3244851"/>
                <a:gd name="connsiteX145" fmla="*/ 1079500 w 3051175"/>
                <a:gd name="connsiteY145" fmla="*/ 2744788 h 3244851"/>
                <a:gd name="connsiteX146" fmla="*/ 1079500 w 3051175"/>
                <a:gd name="connsiteY146" fmla="*/ 2732088 h 3244851"/>
                <a:gd name="connsiteX147" fmla="*/ 1079500 w 3051175"/>
                <a:gd name="connsiteY147" fmla="*/ 2728913 h 3244851"/>
                <a:gd name="connsiteX148" fmla="*/ 1079500 w 3051175"/>
                <a:gd name="connsiteY148" fmla="*/ 2717800 h 3244851"/>
                <a:gd name="connsiteX149" fmla="*/ 1082675 w 3051175"/>
                <a:gd name="connsiteY149" fmla="*/ 2708275 h 3244851"/>
                <a:gd name="connsiteX150" fmla="*/ 1087438 w 3051175"/>
                <a:gd name="connsiteY150" fmla="*/ 2697162 h 3244851"/>
                <a:gd name="connsiteX151" fmla="*/ 1096963 w 3051175"/>
                <a:gd name="connsiteY151" fmla="*/ 2687637 h 3244851"/>
                <a:gd name="connsiteX152" fmla="*/ 1106488 w 3051175"/>
                <a:gd name="connsiteY152" fmla="*/ 2682875 h 3244851"/>
                <a:gd name="connsiteX153" fmla="*/ 1114425 w 3051175"/>
                <a:gd name="connsiteY153" fmla="*/ 2676525 h 3244851"/>
                <a:gd name="connsiteX154" fmla="*/ 1127125 w 3051175"/>
                <a:gd name="connsiteY154" fmla="*/ 2433638 h 3244851"/>
                <a:gd name="connsiteX155" fmla="*/ 1138238 w 3051175"/>
                <a:gd name="connsiteY155" fmla="*/ 2433638 h 3244851"/>
                <a:gd name="connsiteX156" fmla="*/ 1525588 w 3051175"/>
                <a:gd name="connsiteY156" fmla="*/ 2433638 h 3244851"/>
                <a:gd name="connsiteX157" fmla="*/ 1912938 w 3051175"/>
                <a:gd name="connsiteY157" fmla="*/ 2433638 h 3244851"/>
                <a:gd name="connsiteX158" fmla="*/ 1925638 w 3051175"/>
                <a:gd name="connsiteY158" fmla="*/ 2433638 h 3244851"/>
                <a:gd name="connsiteX159" fmla="*/ 1933576 w 3051175"/>
                <a:gd name="connsiteY159" fmla="*/ 2439988 h 3244851"/>
                <a:gd name="connsiteX160" fmla="*/ 1946276 w 3051175"/>
                <a:gd name="connsiteY160" fmla="*/ 2443163 h 3244851"/>
                <a:gd name="connsiteX161" fmla="*/ 1954213 w 3051175"/>
                <a:gd name="connsiteY161" fmla="*/ 2451101 h 3244851"/>
                <a:gd name="connsiteX162" fmla="*/ 1960563 w 3051175"/>
                <a:gd name="connsiteY162" fmla="*/ 2460625 h 3244851"/>
                <a:gd name="connsiteX163" fmla="*/ 1966913 w 3051175"/>
                <a:gd name="connsiteY163" fmla="*/ 2468563 h 3244851"/>
                <a:gd name="connsiteX164" fmla="*/ 1970089 w 3051175"/>
                <a:gd name="connsiteY164" fmla="*/ 2481263 h 3244851"/>
                <a:gd name="connsiteX165" fmla="*/ 1971676 w 3051175"/>
                <a:gd name="connsiteY165" fmla="*/ 2492376 h 3244851"/>
                <a:gd name="connsiteX166" fmla="*/ 1970089 w 3051175"/>
                <a:gd name="connsiteY166" fmla="*/ 2505076 h 3244851"/>
                <a:gd name="connsiteX167" fmla="*/ 1966913 w 3051175"/>
                <a:gd name="connsiteY167" fmla="*/ 2516188 h 3244851"/>
                <a:gd name="connsiteX168" fmla="*/ 1960563 w 3051175"/>
                <a:gd name="connsiteY168" fmla="*/ 2525713 h 3244851"/>
                <a:gd name="connsiteX169" fmla="*/ 1954213 w 3051175"/>
                <a:gd name="connsiteY169" fmla="*/ 2533651 h 3244851"/>
                <a:gd name="connsiteX170" fmla="*/ 1946276 w 3051175"/>
                <a:gd name="connsiteY170" fmla="*/ 2543176 h 3244851"/>
                <a:gd name="connsiteX171" fmla="*/ 1933576 w 3051175"/>
                <a:gd name="connsiteY171" fmla="*/ 2549526 h 3244851"/>
                <a:gd name="connsiteX172" fmla="*/ 1925638 w 3051175"/>
                <a:gd name="connsiteY172" fmla="*/ 2552701 h 3244851"/>
                <a:gd name="connsiteX173" fmla="*/ 1912938 w 3051175"/>
                <a:gd name="connsiteY173" fmla="*/ 2552701 h 3244851"/>
                <a:gd name="connsiteX174" fmla="*/ 1525588 w 3051175"/>
                <a:gd name="connsiteY174" fmla="*/ 2552701 h 3244851"/>
                <a:gd name="connsiteX175" fmla="*/ 1138238 w 3051175"/>
                <a:gd name="connsiteY175" fmla="*/ 2552701 h 3244851"/>
                <a:gd name="connsiteX176" fmla="*/ 1127125 w 3051175"/>
                <a:gd name="connsiteY176" fmla="*/ 2552701 h 3244851"/>
                <a:gd name="connsiteX177" fmla="*/ 1114425 w 3051175"/>
                <a:gd name="connsiteY177" fmla="*/ 2549526 h 3244851"/>
                <a:gd name="connsiteX178" fmla="*/ 1106488 w 3051175"/>
                <a:gd name="connsiteY178" fmla="*/ 2543176 h 3244851"/>
                <a:gd name="connsiteX179" fmla="*/ 1096963 w 3051175"/>
                <a:gd name="connsiteY179" fmla="*/ 2533651 h 3244851"/>
                <a:gd name="connsiteX180" fmla="*/ 1087438 w 3051175"/>
                <a:gd name="connsiteY180" fmla="*/ 2525713 h 3244851"/>
                <a:gd name="connsiteX181" fmla="*/ 1082675 w 3051175"/>
                <a:gd name="connsiteY181" fmla="*/ 2516188 h 3244851"/>
                <a:gd name="connsiteX182" fmla="*/ 1079500 w 3051175"/>
                <a:gd name="connsiteY182" fmla="*/ 2505076 h 3244851"/>
                <a:gd name="connsiteX183" fmla="*/ 1079500 w 3051175"/>
                <a:gd name="connsiteY183" fmla="*/ 2492376 h 3244851"/>
                <a:gd name="connsiteX184" fmla="*/ 1079500 w 3051175"/>
                <a:gd name="connsiteY184" fmla="*/ 2481263 h 3244851"/>
                <a:gd name="connsiteX185" fmla="*/ 1082675 w 3051175"/>
                <a:gd name="connsiteY185" fmla="*/ 2468563 h 3244851"/>
                <a:gd name="connsiteX186" fmla="*/ 1087438 w 3051175"/>
                <a:gd name="connsiteY186" fmla="*/ 2460625 h 3244851"/>
                <a:gd name="connsiteX187" fmla="*/ 1096963 w 3051175"/>
                <a:gd name="connsiteY187" fmla="*/ 2451101 h 3244851"/>
                <a:gd name="connsiteX188" fmla="*/ 1106488 w 3051175"/>
                <a:gd name="connsiteY188" fmla="*/ 2443163 h 3244851"/>
                <a:gd name="connsiteX189" fmla="*/ 1114425 w 3051175"/>
                <a:gd name="connsiteY189" fmla="*/ 2439988 h 3244851"/>
                <a:gd name="connsiteX190" fmla="*/ 1138238 w 3051175"/>
                <a:gd name="connsiteY190" fmla="*/ 2193925 h 3244851"/>
                <a:gd name="connsiteX191" fmla="*/ 1525588 w 3051175"/>
                <a:gd name="connsiteY191" fmla="*/ 2193925 h 3244851"/>
                <a:gd name="connsiteX192" fmla="*/ 1912938 w 3051175"/>
                <a:gd name="connsiteY192" fmla="*/ 2193925 h 3244851"/>
                <a:gd name="connsiteX193" fmla="*/ 1925638 w 3051175"/>
                <a:gd name="connsiteY193" fmla="*/ 2197100 h 3244851"/>
                <a:gd name="connsiteX194" fmla="*/ 1933576 w 3051175"/>
                <a:gd name="connsiteY194" fmla="*/ 2200275 h 3244851"/>
                <a:gd name="connsiteX195" fmla="*/ 1946276 w 3051175"/>
                <a:gd name="connsiteY195" fmla="*/ 2206625 h 3244851"/>
                <a:gd name="connsiteX196" fmla="*/ 1954213 w 3051175"/>
                <a:gd name="connsiteY196" fmla="*/ 2211388 h 3244851"/>
                <a:gd name="connsiteX197" fmla="*/ 1960563 w 3051175"/>
                <a:gd name="connsiteY197" fmla="*/ 2220913 h 3244851"/>
                <a:gd name="connsiteX198" fmla="*/ 1966913 w 3051175"/>
                <a:gd name="connsiteY198" fmla="*/ 2232025 h 3244851"/>
                <a:gd name="connsiteX199" fmla="*/ 1970089 w 3051175"/>
                <a:gd name="connsiteY199" fmla="*/ 2241550 h 3244851"/>
                <a:gd name="connsiteX200" fmla="*/ 1971676 w 3051175"/>
                <a:gd name="connsiteY200" fmla="*/ 2254250 h 3244851"/>
                <a:gd name="connsiteX201" fmla="*/ 1971676 w 3051175"/>
                <a:gd name="connsiteY201" fmla="*/ 2255838 h 3244851"/>
                <a:gd name="connsiteX202" fmla="*/ 1970089 w 3051175"/>
                <a:gd name="connsiteY202" fmla="*/ 2268538 h 3244851"/>
                <a:gd name="connsiteX203" fmla="*/ 1966913 w 3051175"/>
                <a:gd name="connsiteY203" fmla="*/ 2279650 h 3244851"/>
                <a:gd name="connsiteX204" fmla="*/ 1960563 w 3051175"/>
                <a:gd name="connsiteY204" fmla="*/ 2289175 h 3244851"/>
                <a:gd name="connsiteX205" fmla="*/ 1954213 w 3051175"/>
                <a:gd name="connsiteY205" fmla="*/ 2297113 h 3244851"/>
                <a:gd name="connsiteX206" fmla="*/ 1946276 w 3051175"/>
                <a:gd name="connsiteY206" fmla="*/ 2303463 h 3244851"/>
                <a:gd name="connsiteX207" fmla="*/ 1933576 w 3051175"/>
                <a:gd name="connsiteY207" fmla="*/ 2309813 h 3244851"/>
                <a:gd name="connsiteX208" fmla="*/ 1925638 w 3051175"/>
                <a:gd name="connsiteY208" fmla="*/ 2312988 h 3244851"/>
                <a:gd name="connsiteX209" fmla="*/ 1912938 w 3051175"/>
                <a:gd name="connsiteY209" fmla="*/ 2316163 h 3244851"/>
                <a:gd name="connsiteX210" fmla="*/ 1525588 w 3051175"/>
                <a:gd name="connsiteY210" fmla="*/ 2316163 h 3244851"/>
                <a:gd name="connsiteX211" fmla="*/ 1138238 w 3051175"/>
                <a:gd name="connsiteY211" fmla="*/ 2316163 h 3244851"/>
                <a:gd name="connsiteX212" fmla="*/ 1127125 w 3051175"/>
                <a:gd name="connsiteY212" fmla="*/ 2312988 h 3244851"/>
                <a:gd name="connsiteX213" fmla="*/ 1114425 w 3051175"/>
                <a:gd name="connsiteY213" fmla="*/ 2309813 h 3244851"/>
                <a:gd name="connsiteX214" fmla="*/ 1106488 w 3051175"/>
                <a:gd name="connsiteY214" fmla="*/ 2303463 h 3244851"/>
                <a:gd name="connsiteX215" fmla="*/ 1096963 w 3051175"/>
                <a:gd name="connsiteY215" fmla="*/ 2297113 h 3244851"/>
                <a:gd name="connsiteX216" fmla="*/ 1087438 w 3051175"/>
                <a:gd name="connsiteY216" fmla="*/ 2289175 h 3244851"/>
                <a:gd name="connsiteX217" fmla="*/ 1082675 w 3051175"/>
                <a:gd name="connsiteY217" fmla="*/ 2279650 h 3244851"/>
                <a:gd name="connsiteX218" fmla="*/ 1079500 w 3051175"/>
                <a:gd name="connsiteY218" fmla="*/ 2268538 h 3244851"/>
                <a:gd name="connsiteX219" fmla="*/ 1079500 w 3051175"/>
                <a:gd name="connsiteY219" fmla="*/ 2255838 h 3244851"/>
                <a:gd name="connsiteX220" fmla="*/ 1079500 w 3051175"/>
                <a:gd name="connsiteY220" fmla="*/ 2254250 h 3244851"/>
                <a:gd name="connsiteX221" fmla="*/ 1079500 w 3051175"/>
                <a:gd name="connsiteY221" fmla="*/ 2241550 h 3244851"/>
                <a:gd name="connsiteX222" fmla="*/ 1082675 w 3051175"/>
                <a:gd name="connsiteY222" fmla="*/ 2232025 h 3244851"/>
                <a:gd name="connsiteX223" fmla="*/ 1087438 w 3051175"/>
                <a:gd name="connsiteY223" fmla="*/ 2220913 h 3244851"/>
                <a:gd name="connsiteX224" fmla="*/ 1096963 w 3051175"/>
                <a:gd name="connsiteY224" fmla="*/ 2211388 h 3244851"/>
                <a:gd name="connsiteX225" fmla="*/ 1106488 w 3051175"/>
                <a:gd name="connsiteY225" fmla="*/ 2206625 h 3244851"/>
                <a:gd name="connsiteX226" fmla="*/ 1114425 w 3051175"/>
                <a:gd name="connsiteY226" fmla="*/ 2200275 h 3244851"/>
                <a:gd name="connsiteX227" fmla="*/ 1127125 w 3051175"/>
                <a:gd name="connsiteY227" fmla="*/ 2197100 h 3244851"/>
                <a:gd name="connsiteX228" fmla="*/ 1120775 w 3051175"/>
                <a:gd name="connsiteY228" fmla="*/ 2117725 h 3244851"/>
                <a:gd name="connsiteX229" fmla="*/ 1096963 w 3051175"/>
                <a:gd name="connsiteY229" fmla="*/ 2120900 h 3244851"/>
                <a:gd name="connsiteX230" fmla="*/ 1076325 w 3051175"/>
                <a:gd name="connsiteY230" fmla="*/ 2125662 h 3244851"/>
                <a:gd name="connsiteX231" fmla="*/ 1055688 w 3051175"/>
                <a:gd name="connsiteY231" fmla="*/ 2138362 h 3244851"/>
                <a:gd name="connsiteX232" fmla="*/ 1038225 w 3051175"/>
                <a:gd name="connsiteY232" fmla="*/ 2152650 h 3244851"/>
                <a:gd name="connsiteX233" fmla="*/ 1023938 w 3051175"/>
                <a:gd name="connsiteY233" fmla="*/ 2170112 h 3244851"/>
                <a:gd name="connsiteX234" fmla="*/ 1011238 w 3051175"/>
                <a:gd name="connsiteY234" fmla="*/ 2190750 h 3244851"/>
                <a:gd name="connsiteX235" fmla="*/ 1004888 w 3051175"/>
                <a:gd name="connsiteY235" fmla="*/ 2211387 h 3244851"/>
                <a:gd name="connsiteX236" fmla="*/ 1001713 w 3051175"/>
                <a:gd name="connsiteY236" fmla="*/ 2235200 h 3244851"/>
                <a:gd name="connsiteX237" fmla="*/ 1001713 w 3051175"/>
                <a:gd name="connsiteY237" fmla="*/ 2989263 h 3244851"/>
                <a:gd name="connsiteX238" fmla="*/ 1004888 w 3051175"/>
                <a:gd name="connsiteY238" fmla="*/ 3013075 h 3244851"/>
                <a:gd name="connsiteX239" fmla="*/ 1011238 w 3051175"/>
                <a:gd name="connsiteY239" fmla="*/ 3036888 h 3244851"/>
                <a:gd name="connsiteX240" fmla="*/ 1023938 w 3051175"/>
                <a:gd name="connsiteY240" fmla="*/ 3057525 h 3244851"/>
                <a:gd name="connsiteX241" fmla="*/ 1038225 w 3051175"/>
                <a:gd name="connsiteY241" fmla="*/ 3074988 h 3244851"/>
                <a:gd name="connsiteX242" fmla="*/ 1055688 w 3051175"/>
                <a:gd name="connsiteY242" fmla="*/ 3090863 h 3244851"/>
                <a:gd name="connsiteX243" fmla="*/ 1076325 w 3051175"/>
                <a:gd name="connsiteY243" fmla="*/ 3098800 h 3244851"/>
                <a:gd name="connsiteX244" fmla="*/ 1096963 w 3051175"/>
                <a:gd name="connsiteY244" fmla="*/ 3108325 h 3244851"/>
                <a:gd name="connsiteX245" fmla="*/ 1120775 w 3051175"/>
                <a:gd name="connsiteY245" fmla="*/ 3108325 h 3244851"/>
                <a:gd name="connsiteX246" fmla="*/ 1525588 w 3051175"/>
                <a:gd name="connsiteY246" fmla="*/ 3108325 h 3244851"/>
                <a:gd name="connsiteX247" fmla="*/ 1930401 w 3051175"/>
                <a:gd name="connsiteY247" fmla="*/ 3108325 h 3244851"/>
                <a:gd name="connsiteX248" fmla="*/ 1954213 w 3051175"/>
                <a:gd name="connsiteY248" fmla="*/ 3108325 h 3244851"/>
                <a:gd name="connsiteX249" fmla="*/ 1978026 w 3051175"/>
                <a:gd name="connsiteY249" fmla="*/ 3098800 h 3244851"/>
                <a:gd name="connsiteX250" fmla="*/ 1995488 w 3051175"/>
                <a:gd name="connsiteY250" fmla="*/ 3090863 h 3244851"/>
                <a:gd name="connsiteX251" fmla="*/ 2014538 w 3051175"/>
                <a:gd name="connsiteY251" fmla="*/ 3074988 h 3244851"/>
                <a:gd name="connsiteX252" fmla="*/ 2028826 w 3051175"/>
                <a:gd name="connsiteY252" fmla="*/ 3057525 h 3244851"/>
                <a:gd name="connsiteX253" fmla="*/ 2039938 w 3051175"/>
                <a:gd name="connsiteY253" fmla="*/ 3036888 h 3244851"/>
                <a:gd name="connsiteX254" fmla="*/ 2046288 w 3051175"/>
                <a:gd name="connsiteY254" fmla="*/ 3013075 h 3244851"/>
                <a:gd name="connsiteX255" fmla="*/ 2049463 w 3051175"/>
                <a:gd name="connsiteY255" fmla="*/ 2989263 h 3244851"/>
                <a:gd name="connsiteX256" fmla="*/ 2049463 w 3051175"/>
                <a:gd name="connsiteY256" fmla="*/ 2235200 h 3244851"/>
                <a:gd name="connsiteX257" fmla="*/ 2046288 w 3051175"/>
                <a:gd name="connsiteY257" fmla="*/ 2211387 h 3244851"/>
                <a:gd name="connsiteX258" fmla="*/ 2039938 w 3051175"/>
                <a:gd name="connsiteY258" fmla="*/ 2190750 h 3244851"/>
                <a:gd name="connsiteX259" fmla="*/ 2028826 w 3051175"/>
                <a:gd name="connsiteY259" fmla="*/ 2170112 h 3244851"/>
                <a:gd name="connsiteX260" fmla="*/ 2014538 w 3051175"/>
                <a:gd name="connsiteY260" fmla="*/ 2152650 h 3244851"/>
                <a:gd name="connsiteX261" fmla="*/ 1995488 w 3051175"/>
                <a:gd name="connsiteY261" fmla="*/ 2138362 h 3244851"/>
                <a:gd name="connsiteX262" fmla="*/ 1978026 w 3051175"/>
                <a:gd name="connsiteY262" fmla="*/ 2125662 h 3244851"/>
                <a:gd name="connsiteX263" fmla="*/ 1954213 w 3051175"/>
                <a:gd name="connsiteY263" fmla="*/ 2120900 h 3244851"/>
                <a:gd name="connsiteX264" fmla="*/ 1930401 w 3051175"/>
                <a:gd name="connsiteY264" fmla="*/ 2117725 h 3244851"/>
                <a:gd name="connsiteX265" fmla="*/ 1525588 w 3051175"/>
                <a:gd name="connsiteY265" fmla="*/ 2117725 h 3244851"/>
                <a:gd name="connsiteX266" fmla="*/ 650875 w 3051175"/>
                <a:gd name="connsiteY266" fmla="*/ 1109663 h 3244851"/>
                <a:gd name="connsiteX267" fmla="*/ 650875 w 3051175"/>
                <a:gd name="connsiteY267" fmla="*/ 1693862 h 3244851"/>
                <a:gd name="connsiteX268" fmla="*/ 1525588 w 3051175"/>
                <a:gd name="connsiteY268" fmla="*/ 1693862 h 3244851"/>
                <a:gd name="connsiteX269" fmla="*/ 2401888 w 3051175"/>
                <a:gd name="connsiteY269" fmla="*/ 1693862 h 3244851"/>
                <a:gd name="connsiteX270" fmla="*/ 2401888 w 3051175"/>
                <a:gd name="connsiteY270" fmla="*/ 1109663 h 3244851"/>
                <a:gd name="connsiteX271" fmla="*/ 1525588 w 3051175"/>
                <a:gd name="connsiteY271" fmla="*/ 1109663 h 3244851"/>
                <a:gd name="connsiteX272" fmla="*/ 2528888 w 3051175"/>
                <a:gd name="connsiteY272" fmla="*/ 0 h 3244851"/>
                <a:gd name="connsiteX273" fmla="*/ 2540001 w 3051175"/>
                <a:gd name="connsiteY273" fmla="*/ 0 h 3244851"/>
                <a:gd name="connsiteX274" fmla="*/ 2557463 w 3051175"/>
                <a:gd name="connsiteY274" fmla="*/ 3175 h 3244851"/>
                <a:gd name="connsiteX275" fmla="*/ 2573339 w 3051175"/>
                <a:gd name="connsiteY275" fmla="*/ 9525 h 3244851"/>
                <a:gd name="connsiteX276" fmla="*/ 2622551 w 3051175"/>
                <a:gd name="connsiteY276" fmla="*/ 41275 h 3244851"/>
                <a:gd name="connsiteX277" fmla="*/ 2622551 w 3051175"/>
                <a:gd name="connsiteY277" fmla="*/ 41276 h 3244851"/>
                <a:gd name="connsiteX278" fmla="*/ 2724150 w 3051175"/>
                <a:gd name="connsiteY278" fmla="*/ 109538 h 3244851"/>
                <a:gd name="connsiteX279" fmla="*/ 2735263 w 3051175"/>
                <a:gd name="connsiteY279" fmla="*/ 119063 h 3244851"/>
                <a:gd name="connsiteX280" fmla="*/ 2744787 w 3051175"/>
                <a:gd name="connsiteY280" fmla="*/ 130175 h 3244851"/>
                <a:gd name="connsiteX281" fmla="*/ 2749550 w 3051175"/>
                <a:gd name="connsiteY281" fmla="*/ 144463 h 3244851"/>
                <a:gd name="connsiteX282" fmla="*/ 2749550 w 3051175"/>
                <a:gd name="connsiteY282" fmla="*/ 160338 h 3244851"/>
                <a:gd name="connsiteX283" fmla="*/ 2749550 w 3051175"/>
                <a:gd name="connsiteY283" fmla="*/ 2392362 h 3244851"/>
                <a:gd name="connsiteX284" fmla="*/ 2814637 w 3051175"/>
                <a:gd name="connsiteY284" fmla="*/ 2392362 h 3244851"/>
                <a:gd name="connsiteX285" fmla="*/ 2838450 w 3051175"/>
                <a:gd name="connsiteY285" fmla="*/ 2395537 h 3244851"/>
                <a:gd name="connsiteX286" fmla="*/ 2862263 w 3051175"/>
                <a:gd name="connsiteY286" fmla="*/ 2398712 h 3244851"/>
                <a:gd name="connsiteX287" fmla="*/ 2882900 w 3051175"/>
                <a:gd name="connsiteY287" fmla="*/ 2405062 h 3244851"/>
                <a:gd name="connsiteX288" fmla="*/ 2906713 w 3051175"/>
                <a:gd name="connsiteY288" fmla="*/ 2409825 h 3244851"/>
                <a:gd name="connsiteX289" fmla="*/ 2927350 w 3051175"/>
                <a:gd name="connsiteY289" fmla="*/ 2422525 h 3244851"/>
                <a:gd name="connsiteX290" fmla="*/ 2947987 w 3051175"/>
                <a:gd name="connsiteY290" fmla="*/ 2433637 h 3244851"/>
                <a:gd name="connsiteX291" fmla="*/ 2965450 w 3051175"/>
                <a:gd name="connsiteY291" fmla="*/ 2447925 h 3244851"/>
                <a:gd name="connsiteX292" fmla="*/ 2981325 w 3051175"/>
                <a:gd name="connsiteY292" fmla="*/ 2463800 h 3244851"/>
                <a:gd name="connsiteX293" fmla="*/ 2998787 w 3051175"/>
                <a:gd name="connsiteY293" fmla="*/ 2478087 h 3244851"/>
                <a:gd name="connsiteX294" fmla="*/ 3009900 w 3051175"/>
                <a:gd name="connsiteY294" fmla="*/ 2498725 h 3244851"/>
                <a:gd name="connsiteX295" fmla="*/ 3022600 w 3051175"/>
                <a:gd name="connsiteY295" fmla="*/ 2516187 h 3244851"/>
                <a:gd name="connsiteX296" fmla="*/ 3033713 w 3051175"/>
                <a:gd name="connsiteY296" fmla="*/ 2536825 h 3244851"/>
                <a:gd name="connsiteX297" fmla="*/ 3040063 w 3051175"/>
                <a:gd name="connsiteY297" fmla="*/ 2560637 h 3244851"/>
                <a:gd name="connsiteX298" fmla="*/ 3046413 w 3051175"/>
                <a:gd name="connsiteY298" fmla="*/ 2581275 h 3244851"/>
                <a:gd name="connsiteX299" fmla="*/ 3051175 w 3051175"/>
                <a:gd name="connsiteY299" fmla="*/ 2605087 h 3244851"/>
                <a:gd name="connsiteX300" fmla="*/ 3051175 w 3051175"/>
                <a:gd name="connsiteY300" fmla="*/ 2632075 h 3244851"/>
                <a:gd name="connsiteX301" fmla="*/ 3051175 w 3051175"/>
                <a:gd name="connsiteY301" fmla="*/ 3244850 h 3244851"/>
                <a:gd name="connsiteX302" fmla="*/ 2622551 w 3051175"/>
                <a:gd name="connsiteY302" fmla="*/ 3244850 h 3244851"/>
                <a:gd name="connsiteX303" fmla="*/ 2622550 w 3051175"/>
                <a:gd name="connsiteY303" fmla="*/ 3244850 h 3244851"/>
                <a:gd name="connsiteX304" fmla="*/ 1525588 w 3051175"/>
                <a:gd name="connsiteY304" fmla="*/ 3244850 h 3244851"/>
                <a:gd name="connsiteX305" fmla="*/ 411163 w 3051175"/>
                <a:gd name="connsiteY305" fmla="*/ 3244850 h 3244851"/>
                <a:gd name="connsiteX306" fmla="*/ 411163 w 3051175"/>
                <a:gd name="connsiteY306" fmla="*/ 3244851 h 3244851"/>
                <a:gd name="connsiteX307" fmla="*/ 0 w 3051175"/>
                <a:gd name="connsiteY307" fmla="*/ 3244851 h 3244851"/>
                <a:gd name="connsiteX308" fmla="*/ 0 w 3051175"/>
                <a:gd name="connsiteY308" fmla="*/ 2632076 h 3244851"/>
                <a:gd name="connsiteX309" fmla="*/ 0 w 3051175"/>
                <a:gd name="connsiteY309" fmla="*/ 2605088 h 3244851"/>
                <a:gd name="connsiteX310" fmla="*/ 6350 w 3051175"/>
                <a:gd name="connsiteY310" fmla="*/ 2581276 h 3244851"/>
                <a:gd name="connsiteX311" fmla="*/ 11112 w 3051175"/>
                <a:gd name="connsiteY311" fmla="*/ 2560638 h 3244851"/>
                <a:gd name="connsiteX312" fmla="*/ 17462 w 3051175"/>
                <a:gd name="connsiteY312" fmla="*/ 2536826 h 3244851"/>
                <a:gd name="connsiteX313" fmla="*/ 30162 w 3051175"/>
                <a:gd name="connsiteY313" fmla="*/ 2516188 h 3244851"/>
                <a:gd name="connsiteX314" fmla="*/ 41275 w 3051175"/>
                <a:gd name="connsiteY314" fmla="*/ 2498726 h 3244851"/>
                <a:gd name="connsiteX315" fmla="*/ 53975 w 3051175"/>
                <a:gd name="connsiteY315" fmla="*/ 2478088 h 3244851"/>
                <a:gd name="connsiteX316" fmla="*/ 71437 w 3051175"/>
                <a:gd name="connsiteY316" fmla="*/ 2463801 h 3244851"/>
                <a:gd name="connsiteX317" fmla="*/ 85725 w 3051175"/>
                <a:gd name="connsiteY317" fmla="*/ 2447926 h 3244851"/>
                <a:gd name="connsiteX318" fmla="*/ 106362 w 3051175"/>
                <a:gd name="connsiteY318" fmla="*/ 2433638 h 3244851"/>
                <a:gd name="connsiteX319" fmla="*/ 123825 w 3051175"/>
                <a:gd name="connsiteY319" fmla="*/ 2422526 h 3244851"/>
                <a:gd name="connsiteX320" fmla="*/ 144462 w 3051175"/>
                <a:gd name="connsiteY320" fmla="*/ 2409826 h 3244851"/>
                <a:gd name="connsiteX321" fmla="*/ 168275 w 3051175"/>
                <a:gd name="connsiteY321" fmla="*/ 2405063 h 3244851"/>
                <a:gd name="connsiteX322" fmla="*/ 188912 w 3051175"/>
                <a:gd name="connsiteY322" fmla="*/ 2398713 h 3244851"/>
                <a:gd name="connsiteX323" fmla="*/ 212725 w 3051175"/>
                <a:gd name="connsiteY323" fmla="*/ 2395538 h 3244851"/>
                <a:gd name="connsiteX324" fmla="*/ 239713 w 3051175"/>
                <a:gd name="connsiteY324" fmla="*/ 2392363 h 3244851"/>
                <a:gd name="connsiteX325" fmla="*/ 301625 w 3051175"/>
                <a:gd name="connsiteY325" fmla="*/ 2392363 h 3244851"/>
                <a:gd name="connsiteX326" fmla="*/ 301625 w 3051175"/>
                <a:gd name="connsiteY326" fmla="*/ 160338 h 3244851"/>
                <a:gd name="connsiteX327" fmla="*/ 301625 w 3051175"/>
                <a:gd name="connsiteY327" fmla="*/ 144463 h 3244851"/>
                <a:gd name="connsiteX328" fmla="*/ 307975 w 3051175"/>
                <a:gd name="connsiteY328" fmla="*/ 130176 h 3244851"/>
                <a:gd name="connsiteX329" fmla="*/ 315913 w 3051175"/>
                <a:gd name="connsiteY329" fmla="*/ 119063 h 3244851"/>
                <a:gd name="connsiteX330" fmla="*/ 328613 w 3051175"/>
                <a:gd name="connsiteY330" fmla="*/ 109538 h 3244851"/>
                <a:gd name="connsiteX331" fmla="*/ 411163 w 3051175"/>
                <a:gd name="connsiteY331" fmla="*/ 55563 h 3244851"/>
                <a:gd name="connsiteX332" fmla="*/ 411163 w 3051175"/>
                <a:gd name="connsiteY332" fmla="*/ 55563 h 3244851"/>
                <a:gd name="connsiteX333" fmla="*/ 479425 w 3051175"/>
                <a:gd name="connsiteY333" fmla="*/ 9525 h 3244851"/>
                <a:gd name="connsiteX334" fmla="*/ 493713 w 3051175"/>
                <a:gd name="connsiteY334" fmla="*/ 3175 h 3244851"/>
                <a:gd name="connsiteX335" fmla="*/ 508000 w 3051175"/>
                <a:gd name="connsiteY335" fmla="*/ 0 h 3244851"/>
                <a:gd name="connsiteX336" fmla="*/ 523875 w 3051175"/>
                <a:gd name="connsiteY336" fmla="*/ 0 h 3244851"/>
                <a:gd name="connsiteX337" fmla="*/ 538163 w 3051175"/>
                <a:gd name="connsiteY337" fmla="*/ 6350 h 3244851"/>
                <a:gd name="connsiteX338" fmla="*/ 552450 w 3051175"/>
                <a:gd name="connsiteY338" fmla="*/ 14288 h 3244851"/>
                <a:gd name="connsiteX339" fmla="*/ 561975 w 3051175"/>
                <a:gd name="connsiteY339" fmla="*/ 26988 h 3244851"/>
                <a:gd name="connsiteX340" fmla="*/ 568325 w 3051175"/>
                <a:gd name="connsiteY340" fmla="*/ 41275 h 3244851"/>
                <a:gd name="connsiteX341" fmla="*/ 571500 w 3051175"/>
                <a:gd name="connsiteY341" fmla="*/ 58738 h 3244851"/>
                <a:gd name="connsiteX342" fmla="*/ 571500 w 3051175"/>
                <a:gd name="connsiteY342" fmla="*/ 777875 h 3244851"/>
                <a:gd name="connsiteX343" fmla="*/ 614363 w 3051175"/>
                <a:gd name="connsiteY343" fmla="*/ 657225 h 3244851"/>
                <a:gd name="connsiteX344" fmla="*/ 627063 w 3051175"/>
                <a:gd name="connsiteY344" fmla="*/ 627063 h 3244851"/>
                <a:gd name="connsiteX345" fmla="*/ 641350 w 3051175"/>
                <a:gd name="connsiteY345" fmla="*/ 596900 h 3244851"/>
                <a:gd name="connsiteX346" fmla="*/ 657225 w 3051175"/>
                <a:gd name="connsiteY346" fmla="*/ 571500 h 3244851"/>
                <a:gd name="connsiteX347" fmla="*/ 674688 w 3051175"/>
                <a:gd name="connsiteY347" fmla="*/ 544513 h 3244851"/>
                <a:gd name="connsiteX348" fmla="*/ 695325 w 3051175"/>
                <a:gd name="connsiteY348" fmla="*/ 520700 h 3244851"/>
                <a:gd name="connsiteX349" fmla="*/ 719138 w 3051175"/>
                <a:gd name="connsiteY349" fmla="*/ 500063 h 3244851"/>
                <a:gd name="connsiteX350" fmla="*/ 742950 w 3051175"/>
                <a:gd name="connsiteY350" fmla="*/ 476250 h 3244851"/>
                <a:gd name="connsiteX351" fmla="*/ 765175 w 3051175"/>
                <a:gd name="connsiteY351" fmla="*/ 458788 h 3244851"/>
                <a:gd name="connsiteX352" fmla="*/ 792163 w 3051175"/>
                <a:gd name="connsiteY352" fmla="*/ 441325 h 3244851"/>
                <a:gd name="connsiteX353" fmla="*/ 819151 w 3051175"/>
                <a:gd name="connsiteY353" fmla="*/ 425450 h 3244851"/>
                <a:gd name="connsiteX354" fmla="*/ 849313 w 3051175"/>
                <a:gd name="connsiteY354" fmla="*/ 414338 h 3244851"/>
                <a:gd name="connsiteX355" fmla="*/ 877888 w 3051175"/>
                <a:gd name="connsiteY355" fmla="*/ 401638 h 3244851"/>
                <a:gd name="connsiteX356" fmla="*/ 908051 w 3051175"/>
                <a:gd name="connsiteY356" fmla="*/ 393700 h 3244851"/>
                <a:gd name="connsiteX357" fmla="*/ 939801 w 3051175"/>
                <a:gd name="connsiteY357" fmla="*/ 387350 h 3244851"/>
                <a:gd name="connsiteX358" fmla="*/ 973138 w 3051175"/>
                <a:gd name="connsiteY358" fmla="*/ 384175 h 3244851"/>
                <a:gd name="connsiteX359" fmla="*/ 1004888 w 3051175"/>
                <a:gd name="connsiteY359" fmla="*/ 384175 h 3244851"/>
                <a:gd name="connsiteX360" fmla="*/ 1525588 w 3051175"/>
                <a:gd name="connsiteY360" fmla="*/ 384175 h 3244851"/>
                <a:gd name="connsiteX361" fmla="*/ 1525588 w 3051175"/>
                <a:gd name="connsiteY361" fmla="*/ 384175 h 3244851"/>
                <a:gd name="connsiteX362" fmla="*/ 2046288 w 3051175"/>
                <a:gd name="connsiteY362" fmla="*/ 384175 h 3244851"/>
                <a:gd name="connsiteX363" fmla="*/ 2079626 w 3051175"/>
                <a:gd name="connsiteY363" fmla="*/ 384175 h 3244851"/>
                <a:gd name="connsiteX364" fmla="*/ 2111376 w 3051175"/>
                <a:gd name="connsiteY364" fmla="*/ 387350 h 3244851"/>
                <a:gd name="connsiteX365" fmla="*/ 2141538 w 3051175"/>
                <a:gd name="connsiteY365" fmla="*/ 393700 h 3244851"/>
                <a:gd name="connsiteX366" fmla="*/ 2170113 w 3051175"/>
                <a:gd name="connsiteY366" fmla="*/ 401638 h 3244851"/>
                <a:gd name="connsiteX367" fmla="*/ 2200276 w 3051175"/>
                <a:gd name="connsiteY367" fmla="*/ 414338 h 3244851"/>
                <a:gd name="connsiteX368" fmla="*/ 2230438 w 3051175"/>
                <a:gd name="connsiteY368" fmla="*/ 425450 h 3244851"/>
                <a:gd name="connsiteX369" fmla="*/ 2255838 w 3051175"/>
                <a:gd name="connsiteY369" fmla="*/ 441325 h 3244851"/>
                <a:gd name="connsiteX370" fmla="*/ 2282826 w 3051175"/>
                <a:gd name="connsiteY370" fmla="*/ 458788 h 3244851"/>
                <a:gd name="connsiteX371" fmla="*/ 2309813 w 3051175"/>
                <a:gd name="connsiteY371" fmla="*/ 476250 h 3244851"/>
                <a:gd name="connsiteX372" fmla="*/ 2333626 w 3051175"/>
                <a:gd name="connsiteY372" fmla="*/ 496888 h 3244851"/>
                <a:gd name="connsiteX373" fmla="*/ 2354263 w 3051175"/>
                <a:gd name="connsiteY373" fmla="*/ 520700 h 3244851"/>
                <a:gd name="connsiteX374" fmla="*/ 2374901 w 3051175"/>
                <a:gd name="connsiteY374" fmla="*/ 544513 h 3244851"/>
                <a:gd name="connsiteX375" fmla="*/ 2392363 w 3051175"/>
                <a:gd name="connsiteY375" fmla="*/ 568325 h 3244851"/>
                <a:gd name="connsiteX376" fmla="*/ 2409826 w 3051175"/>
                <a:gd name="connsiteY376" fmla="*/ 596900 h 3244851"/>
                <a:gd name="connsiteX377" fmla="*/ 2424113 w 3051175"/>
                <a:gd name="connsiteY377" fmla="*/ 623888 h 3244851"/>
                <a:gd name="connsiteX378" fmla="*/ 2436813 w 3051175"/>
                <a:gd name="connsiteY378" fmla="*/ 654050 h 3244851"/>
                <a:gd name="connsiteX379" fmla="*/ 2481263 w 3051175"/>
                <a:gd name="connsiteY379" fmla="*/ 777875 h 3244851"/>
                <a:gd name="connsiteX380" fmla="*/ 2481263 w 3051175"/>
                <a:gd name="connsiteY380" fmla="*/ 58738 h 3244851"/>
                <a:gd name="connsiteX381" fmla="*/ 2484438 w 3051175"/>
                <a:gd name="connsiteY381" fmla="*/ 47625 h 3244851"/>
                <a:gd name="connsiteX382" fmla="*/ 2487613 w 3051175"/>
                <a:gd name="connsiteY382" fmla="*/ 34925 h 3244851"/>
                <a:gd name="connsiteX383" fmla="*/ 2492376 w 3051175"/>
                <a:gd name="connsiteY383" fmla="*/ 23813 h 3244851"/>
                <a:gd name="connsiteX384" fmla="*/ 2498726 w 3051175"/>
                <a:gd name="connsiteY384" fmla="*/ 14288 h 3244851"/>
                <a:gd name="connsiteX385" fmla="*/ 2508251 w 3051175"/>
                <a:gd name="connsiteY385" fmla="*/ 9525 h 3244851"/>
                <a:gd name="connsiteX386" fmla="*/ 2519363 w 3051175"/>
                <a:gd name="connsiteY386" fmla="*/ 3175 h 3244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</a:cxnLst>
              <a:rect l="l" t="t" r="r" b="b"/>
              <a:pathLst>
                <a:path w="3051175" h="3244851">
                  <a:moveTo>
                    <a:pt x="1127125" y="2909888"/>
                  </a:moveTo>
                  <a:lnTo>
                    <a:pt x="1138238" y="2909888"/>
                  </a:lnTo>
                  <a:lnTo>
                    <a:pt x="1525588" y="2909888"/>
                  </a:lnTo>
                  <a:lnTo>
                    <a:pt x="1912938" y="2909888"/>
                  </a:lnTo>
                  <a:lnTo>
                    <a:pt x="1925638" y="2909888"/>
                  </a:lnTo>
                  <a:lnTo>
                    <a:pt x="1933576" y="2916238"/>
                  </a:lnTo>
                  <a:lnTo>
                    <a:pt x="1946276" y="2919413"/>
                  </a:lnTo>
                  <a:lnTo>
                    <a:pt x="1954213" y="2927351"/>
                  </a:lnTo>
                  <a:lnTo>
                    <a:pt x="1960563" y="2936876"/>
                  </a:lnTo>
                  <a:lnTo>
                    <a:pt x="1966913" y="2944813"/>
                  </a:lnTo>
                  <a:lnTo>
                    <a:pt x="1970089" y="2957513"/>
                  </a:lnTo>
                  <a:lnTo>
                    <a:pt x="1971676" y="2968626"/>
                  </a:lnTo>
                  <a:lnTo>
                    <a:pt x="1970089" y="2981326"/>
                  </a:lnTo>
                  <a:lnTo>
                    <a:pt x="1966913" y="2992438"/>
                  </a:lnTo>
                  <a:lnTo>
                    <a:pt x="1960563" y="3001964"/>
                  </a:lnTo>
                  <a:lnTo>
                    <a:pt x="1954213" y="3009901"/>
                  </a:lnTo>
                  <a:lnTo>
                    <a:pt x="1946276" y="3019426"/>
                  </a:lnTo>
                  <a:lnTo>
                    <a:pt x="1933576" y="3025776"/>
                  </a:lnTo>
                  <a:lnTo>
                    <a:pt x="1925638" y="3028951"/>
                  </a:lnTo>
                  <a:lnTo>
                    <a:pt x="1912938" y="3028951"/>
                  </a:lnTo>
                  <a:lnTo>
                    <a:pt x="1525588" y="3028951"/>
                  </a:lnTo>
                  <a:lnTo>
                    <a:pt x="1138238" y="3028951"/>
                  </a:lnTo>
                  <a:lnTo>
                    <a:pt x="1127125" y="3028951"/>
                  </a:lnTo>
                  <a:lnTo>
                    <a:pt x="1114425" y="3025776"/>
                  </a:lnTo>
                  <a:lnTo>
                    <a:pt x="1106488" y="3019426"/>
                  </a:lnTo>
                  <a:lnTo>
                    <a:pt x="1096963" y="3009901"/>
                  </a:lnTo>
                  <a:lnTo>
                    <a:pt x="1087438" y="3001964"/>
                  </a:lnTo>
                  <a:lnTo>
                    <a:pt x="1082675" y="2992438"/>
                  </a:lnTo>
                  <a:lnTo>
                    <a:pt x="1079500" y="2981326"/>
                  </a:lnTo>
                  <a:lnTo>
                    <a:pt x="1079500" y="2968626"/>
                  </a:lnTo>
                  <a:lnTo>
                    <a:pt x="1079500" y="2957513"/>
                  </a:lnTo>
                  <a:lnTo>
                    <a:pt x="1082675" y="2944813"/>
                  </a:lnTo>
                  <a:lnTo>
                    <a:pt x="1087438" y="2936876"/>
                  </a:lnTo>
                  <a:lnTo>
                    <a:pt x="1096963" y="2927351"/>
                  </a:lnTo>
                  <a:lnTo>
                    <a:pt x="1106488" y="2919413"/>
                  </a:lnTo>
                  <a:lnTo>
                    <a:pt x="1114425" y="2916238"/>
                  </a:lnTo>
                  <a:close/>
                  <a:moveTo>
                    <a:pt x="2443163" y="2847975"/>
                  </a:moveTo>
                  <a:lnTo>
                    <a:pt x="2422526" y="2851150"/>
                  </a:lnTo>
                  <a:lnTo>
                    <a:pt x="2398713" y="2857500"/>
                  </a:lnTo>
                  <a:lnTo>
                    <a:pt x="2381251" y="2868612"/>
                  </a:lnTo>
                  <a:lnTo>
                    <a:pt x="2362201" y="2879725"/>
                  </a:lnTo>
                  <a:lnTo>
                    <a:pt x="2351088" y="2898775"/>
                  </a:lnTo>
                  <a:lnTo>
                    <a:pt x="2338388" y="2916238"/>
                  </a:lnTo>
                  <a:lnTo>
                    <a:pt x="2333626" y="2940050"/>
                  </a:lnTo>
                  <a:lnTo>
                    <a:pt x="2330451" y="2960688"/>
                  </a:lnTo>
                  <a:lnTo>
                    <a:pt x="2330451" y="2963863"/>
                  </a:lnTo>
                  <a:lnTo>
                    <a:pt x="2333626" y="2987675"/>
                  </a:lnTo>
                  <a:lnTo>
                    <a:pt x="2338388" y="3008313"/>
                  </a:lnTo>
                  <a:lnTo>
                    <a:pt x="2351088" y="3025775"/>
                  </a:lnTo>
                  <a:lnTo>
                    <a:pt x="2362201" y="3043238"/>
                  </a:lnTo>
                  <a:lnTo>
                    <a:pt x="2381251" y="3057525"/>
                  </a:lnTo>
                  <a:lnTo>
                    <a:pt x="2398713" y="3067050"/>
                  </a:lnTo>
                  <a:lnTo>
                    <a:pt x="2422526" y="3073400"/>
                  </a:lnTo>
                  <a:lnTo>
                    <a:pt x="2443163" y="3074988"/>
                  </a:lnTo>
                  <a:lnTo>
                    <a:pt x="2622550" y="3074988"/>
                  </a:lnTo>
                  <a:lnTo>
                    <a:pt x="2622551" y="3074988"/>
                  </a:lnTo>
                  <a:lnTo>
                    <a:pt x="2646363" y="3074988"/>
                  </a:lnTo>
                  <a:lnTo>
                    <a:pt x="2670175" y="3073400"/>
                  </a:lnTo>
                  <a:lnTo>
                    <a:pt x="2690813" y="3067050"/>
                  </a:lnTo>
                  <a:lnTo>
                    <a:pt x="2708275" y="3057525"/>
                  </a:lnTo>
                  <a:lnTo>
                    <a:pt x="2725737" y="3043238"/>
                  </a:lnTo>
                  <a:lnTo>
                    <a:pt x="2741613" y="3025775"/>
                  </a:lnTo>
                  <a:lnTo>
                    <a:pt x="2749550" y="3008313"/>
                  </a:lnTo>
                  <a:lnTo>
                    <a:pt x="2755900" y="2987675"/>
                  </a:lnTo>
                  <a:lnTo>
                    <a:pt x="2759075" y="2963863"/>
                  </a:lnTo>
                  <a:lnTo>
                    <a:pt x="2759075" y="2960688"/>
                  </a:lnTo>
                  <a:lnTo>
                    <a:pt x="2755900" y="2940050"/>
                  </a:lnTo>
                  <a:lnTo>
                    <a:pt x="2749550" y="2916238"/>
                  </a:lnTo>
                  <a:lnTo>
                    <a:pt x="2741613" y="2898775"/>
                  </a:lnTo>
                  <a:lnTo>
                    <a:pt x="2725737" y="2879725"/>
                  </a:lnTo>
                  <a:lnTo>
                    <a:pt x="2708275" y="2868612"/>
                  </a:lnTo>
                  <a:lnTo>
                    <a:pt x="2690813" y="2857500"/>
                  </a:lnTo>
                  <a:lnTo>
                    <a:pt x="2670175" y="2851150"/>
                  </a:lnTo>
                  <a:lnTo>
                    <a:pt x="2646363" y="2847975"/>
                  </a:lnTo>
                  <a:lnTo>
                    <a:pt x="2622551" y="2847975"/>
                  </a:lnTo>
                  <a:lnTo>
                    <a:pt x="2622550" y="2847975"/>
                  </a:lnTo>
                  <a:close/>
                  <a:moveTo>
                    <a:pt x="411163" y="2847975"/>
                  </a:moveTo>
                  <a:lnTo>
                    <a:pt x="411163" y="2847976"/>
                  </a:lnTo>
                  <a:lnTo>
                    <a:pt x="404813" y="2847976"/>
                  </a:lnTo>
                  <a:lnTo>
                    <a:pt x="381000" y="2851151"/>
                  </a:lnTo>
                  <a:lnTo>
                    <a:pt x="360363" y="2857501"/>
                  </a:lnTo>
                  <a:lnTo>
                    <a:pt x="342900" y="2868613"/>
                  </a:lnTo>
                  <a:lnTo>
                    <a:pt x="325438" y="2879726"/>
                  </a:lnTo>
                  <a:lnTo>
                    <a:pt x="312738" y="2898776"/>
                  </a:lnTo>
                  <a:lnTo>
                    <a:pt x="301625" y="2916239"/>
                  </a:lnTo>
                  <a:lnTo>
                    <a:pt x="295275" y="2940051"/>
                  </a:lnTo>
                  <a:lnTo>
                    <a:pt x="292100" y="2960689"/>
                  </a:lnTo>
                  <a:lnTo>
                    <a:pt x="292100" y="2963864"/>
                  </a:lnTo>
                  <a:lnTo>
                    <a:pt x="295275" y="2987676"/>
                  </a:lnTo>
                  <a:lnTo>
                    <a:pt x="301625" y="3008314"/>
                  </a:lnTo>
                  <a:lnTo>
                    <a:pt x="312738" y="3025776"/>
                  </a:lnTo>
                  <a:lnTo>
                    <a:pt x="325438" y="3043239"/>
                  </a:lnTo>
                  <a:lnTo>
                    <a:pt x="342900" y="3057526"/>
                  </a:lnTo>
                  <a:lnTo>
                    <a:pt x="360363" y="3067051"/>
                  </a:lnTo>
                  <a:lnTo>
                    <a:pt x="381000" y="3073401"/>
                  </a:lnTo>
                  <a:lnTo>
                    <a:pt x="404813" y="3074989"/>
                  </a:lnTo>
                  <a:lnTo>
                    <a:pt x="411163" y="3074989"/>
                  </a:lnTo>
                  <a:lnTo>
                    <a:pt x="411163" y="3074988"/>
                  </a:lnTo>
                  <a:lnTo>
                    <a:pt x="609600" y="3074988"/>
                  </a:lnTo>
                  <a:lnTo>
                    <a:pt x="630238" y="3073400"/>
                  </a:lnTo>
                  <a:lnTo>
                    <a:pt x="654050" y="3067050"/>
                  </a:lnTo>
                  <a:lnTo>
                    <a:pt x="671513" y="3057525"/>
                  </a:lnTo>
                  <a:lnTo>
                    <a:pt x="688975" y="3043238"/>
                  </a:lnTo>
                  <a:lnTo>
                    <a:pt x="700088" y="3025775"/>
                  </a:lnTo>
                  <a:lnTo>
                    <a:pt x="712788" y="3008313"/>
                  </a:lnTo>
                  <a:lnTo>
                    <a:pt x="719138" y="2987675"/>
                  </a:lnTo>
                  <a:lnTo>
                    <a:pt x="722313" y="2963863"/>
                  </a:lnTo>
                  <a:lnTo>
                    <a:pt x="722313" y="2960688"/>
                  </a:lnTo>
                  <a:lnTo>
                    <a:pt x="719138" y="2940050"/>
                  </a:lnTo>
                  <a:lnTo>
                    <a:pt x="712788" y="2916238"/>
                  </a:lnTo>
                  <a:lnTo>
                    <a:pt x="700088" y="2898775"/>
                  </a:lnTo>
                  <a:lnTo>
                    <a:pt x="688975" y="2879725"/>
                  </a:lnTo>
                  <a:lnTo>
                    <a:pt x="671513" y="2868612"/>
                  </a:lnTo>
                  <a:lnTo>
                    <a:pt x="654050" y="2857500"/>
                  </a:lnTo>
                  <a:lnTo>
                    <a:pt x="630238" y="2851150"/>
                  </a:lnTo>
                  <a:lnTo>
                    <a:pt x="609600" y="2847975"/>
                  </a:lnTo>
                  <a:close/>
                  <a:moveTo>
                    <a:pt x="1127125" y="2673350"/>
                  </a:moveTo>
                  <a:lnTo>
                    <a:pt x="1138238" y="2673350"/>
                  </a:lnTo>
                  <a:lnTo>
                    <a:pt x="1525588" y="2673350"/>
                  </a:lnTo>
                  <a:lnTo>
                    <a:pt x="1912938" y="2673350"/>
                  </a:lnTo>
                  <a:lnTo>
                    <a:pt x="1925638" y="2673350"/>
                  </a:lnTo>
                  <a:lnTo>
                    <a:pt x="1933576" y="2676525"/>
                  </a:lnTo>
                  <a:lnTo>
                    <a:pt x="1946276" y="2682875"/>
                  </a:lnTo>
                  <a:lnTo>
                    <a:pt x="1954213" y="2687637"/>
                  </a:lnTo>
                  <a:lnTo>
                    <a:pt x="1960563" y="2697162"/>
                  </a:lnTo>
                  <a:lnTo>
                    <a:pt x="1966913" y="2708275"/>
                  </a:lnTo>
                  <a:lnTo>
                    <a:pt x="1970089" y="2717800"/>
                  </a:lnTo>
                  <a:lnTo>
                    <a:pt x="1971676" y="2728913"/>
                  </a:lnTo>
                  <a:lnTo>
                    <a:pt x="1971676" y="2732088"/>
                  </a:lnTo>
                  <a:lnTo>
                    <a:pt x="1970089" y="2744788"/>
                  </a:lnTo>
                  <a:lnTo>
                    <a:pt x="1966913" y="2755900"/>
                  </a:lnTo>
                  <a:lnTo>
                    <a:pt x="1960563" y="2765425"/>
                  </a:lnTo>
                  <a:lnTo>
                    <a:pt x="1954213" y="2773363"/>
                  </a:lnTo>
                  <a:lnTo>
                    <a:pt x="1946276" y="2779713"/>
                  </a:lnTo>
                  <a:lnTo>
                    <a:pt x="1933576" y="2786063"/>
                  </a:lnTo>
                  <a:lnTo>
                    <a:pt x="1925638" y="2789238"/>
                  </a:lnTo>
                  <a:lnTo>
                    <a:pt x="1912938" y="2792413"/>
                  </a:lnTo>
                  <a:lnTo>
                    <a:pt x="1525588" y="2792413"/>
                  </a:lnTo>
                  <a:lnTo>
                    <a:pt x="1138238" y="2792413"/>
                  </a:lnTo>
                  <a:lnTo>
                    <a:pt x="1127125" y="2789238"/>
                  </a:lnTo>
                  <a:lnTo>
                    <a:pt x="1114425" y="2786063"/>
                  </a:lnTo>
                  <a:lnTo>
                    <a:pt x="1106488" y="2779713"/>
                  </a:lnTo>
                  <a:lnTo>
                    <a:pt x="1096963" y="2773363"/>
                  </a:lnTo>
                  <a:lnTo>
                    <a:pt x="1087438" y="2765425"/>
                  </a:lnTo>
                  <a:lnTo>
                    <a:pt x="1082675" y="2755900"/>
                  </a:lnTo>
                  <a:lnTo>
                    <a:pt x="1079500" y="2744788"/>
                  </a:lnTo>
                  <a:lnTo>
                    <a:pt x="1079500" y="2732088"/>
                  </a:lnTo>
                  <a:lnTo>
                    <a:pt x="1079500" y="2728913"/>
                  </a:lnTo>
                  <a:lnTo>
                    <a:pt x="1079500" y="2717800"/>
                  </a:lnTo>
                  <a:lnTo>
                    <a:pt x="1082675" y="2708275"/>
                  </a:lnTo>
                  <a:lnTo>
                    <a:pt x="1087438" y="2697162"/>
                  </a:lnTo>
                  <a:lnTo>
                    <a:pt x="1096963" y="2687637"/>
                  </a:lnTo>
                  <a:lnTo>
                    <a:pt x="1106488" y="2682875"/>
                  </a:lnTo>
                  <a:lnTo>
                    <a:pt x="1114425" y="2676525"/>
                  </a:lnTo>
                  <a:close/>
                  <a:moveTo>
                    <a:pt x="1127125" y="2433638"/>
                  </a:moveTo>
                  <a:lnTo>
                    <a:pt x="1138238" y="2433638"/>
                  </a:lnTo>
                  <a:lnTo>
                    <a:pt x="1525588" y="2433638"/>
                  </a:lnTo>
                  <a:lnTo>
                    <a:pt x="1912938" y="2433638"/>
                  </a:lnTo>
                  <a:lnTo>
                    <a:pt x="1925638" y="2433638"/>
                  </a:lnTo>
                  <a:lnTo>
                    <a:pt x="1933576" y="2439988"/>
                  </a:lnTo>
                  <a:lnTo>
                    <a:pt x="1946276" y="2443163"/>
                  </a:lnTo>
                  <a:lnTo>
                    <a:pt x="1954213" y="2451101"/>
                  </a:lnTo>
                  <a:lnTo>
                    <a:pt x="1960563" y="2460625"/>
                  </a:lnTo>
                  <a:lnTo>
                    <a:pt x="1966913" y="2468563"/>
                  </a:lnTo>
                  <a:lnTo>
                    <a:pt x="1970089" y="2481263"/>
                  </a:lnTo>
                  <a:lnTo>
                    <a:pt x="1971676" y="2492376"/>
                  </a:lnTo>
                  <a:lnTo>
                    <a:pt x="1970089" y="2505076"/>
                  </a:lnTo>
                  <a:lnTo>
                    <a:pt x="1966913" y="2516188"/>
                  </a:lnTo>
                  <a:lnTo>
                    <a:pt x="1960563" y="2525713"/>
                  </a:lnTo>
                  <a:lnTo>
                    <a:pt x="1954213" y="2533651"/>
                  </a:lnTo>
                  <a:lnTo>
                    <a:pt x="1946276" y="2543176"/>
                  </a:lnTo>
                  <a:lnTo>
                    <a:pt x="1933576" y="2549526"/>
                  </a:lnTo>
                  <a:lnTo>
                    <a:pt x="1925638" y="2552701"/>
                  </a:lnTo>
                  <a:lnTo>
                    <a:pt x="1912938" y="2552701"/>
                  </a:lnTo>
                  <a:lnTo>
                    <a:pt x="1525588" y="2552701"/>
                  </a:lnTo>
                  <a:lnTo>
                    <a:pt x="1138238" y="2552701"/>
                  </a:lnTo>
                  <a:lnTo>
                    <a:pt x="1127125" y="2552701"/>
                  </a:lnTo>
                  <a:lnTo>
                    <a:pt x="1114425" y="2549526"/>
                  </a:lnTo>
                  <a:lnTo>
                    <a:pt x="1106488" y="2543176"/>
                  </a:lnTo>
                  <a:lnTo>
                    <a:pt x="1096963" y="2533651"/>
                  </a:lnTo>
                  <a:lnTo>
                    <a:pt x="1087438" y="2525713"/>
                  </a:lnTo>
                  <a:lnTo>
                    <a:pt x="1082675" y="2516188"/>
                  </a:lnTo>
                  <a:lnTo>
                    <a:pt x="1079500" y="2505076"/>
                  </a:lnTo>
                  <a:lnTo>
                    <a:pt x="1079500" y="2492376"/>
                  </a:lnTo>
                  <a:lnTo>
                    <a:pt x="1079500" y="2481263"/>
                  </a:lnTo>
                  <a:lnTo>
                    <a:pt x="1082675" y="2468563"/>
                  </a:lnTo>
                  <a:lnTo>
                    <a:pt x="1087438" y="2460625"/>
                  </a:lnTo>
                  <a:lnTo>
                    <a:pt x="1096963" y="2451101"/>
                  </a:lnTo>
                  <a:lnTo>
                    <a:pt x="1106488" y="2443163"/>
                  </a:lnTo>
                  <a:lnTo>
                    <a:pt x="1114425" y="2439988"/>
                  </a:lnTo>
                  <a:close/>
                  <a:moveTo>
                    <a:pt x="1138238" y="2193925"/>
                  </a:moveTo>
                  <a:lnTo>
                    <a:pt x="1525588" y="2193925"/>
                  </a:lnTo>
                  <a:lnTo>
                    <a:pt x="1912938" y="2193925"/>
                  </a:lnTo>
                  <a:lnTo>
                    <a:pt x="1925638" y="2197100"/>
                  </a:lnTo>
                  <a:lnTo>
                    <a:pt x="1933576" y="2200275"/>
                  </a:lnTo>
                  <a:lnTo>
                    <a:pt x="1946276" y="2206625"/>
                  </a:lnTo>
                  <a:lnTo>
                    <a:pt x="1954213" y="2211388"/>
                  </a:lnTo>
                  <a:lnTo>
                    <a:pt x="1960563" y="2220913"/>
                  </a:lnTo>
                  <a:lnTo>
                    <a:pt x="1966913" y="2232025"/>
                  </a:lnTo>
                  <a:lnTo>
                    <a:pt x="1970089" y="2241550"/>
                  </a:lnTo>
                  <a:lnTo>
                    <a:pt x="1971676" y="2254250"/>
                  </a:lnTo>
                  <a:lnTo>
                    <a:pt x="1971676" y="2255838"/>
                  </a:lnTo>
                  <a:lnTo>
                    <a:pt x="1970089" y="2268538"/>
                  </a:lnTo>
                  <a:lnTo>
                    <a:pt x="1966913" y="2279650"/>
                  </a:lnTo>
                  <a:lnTo>
                    <a:pt x="1960563" y="2289175"/>
                  </a:lnTo>
                  <a:lnTo>
                    <a:pt x="1954213" y="2297113"/>
                  </a:lnTo>
                  <a:lnTo>
                    <a:pt x="1946276" y="2303463"/>
                  </a:lnTo>
                  <a:lnTo>
                    <a:pt x="1933576" y="2309813"/>
                  </a:lnTo>
                  <a:lnTo>
                    <a:pt x="1925638" y="2312988"/>
                  </a:lnTo>
                  <a:lnTo>
                    <a:pt x="1912938" y="2316163"/>
                  </a:lnTo>
                  <a:lnTo>
                    <a:pt x="1525588" y="2316163"/>
                  </a:lnTo>
                  <a:lnTo>
                    <a:pt x="1138238" y="2316163"/>
                  </a:lnTo>
                  <a:lnTo>
                    <a:pt x="1127125" y="2312988"/>
                  </a:lnTo>
                  <a:lnTo>
                    <a:pt x="1114425" y="2309813"/>
                  </a:lnTo>
                  <a:lnTo>
                    <a:pt x="1106488" y="2303463"/>
                  </a:lnTo>
                  <a:lnTo>
                    <a:pt x="1096963" y="2297113"/>
                  </a:lnTo>
                  <a:lnTo>
                    <a:pt x="1087438" y="2289175"/>
                  </a:lnTo>
                  <a:lnTo>
                    <a:pt x="1082675" y="2279650"/>
                  </a:lnTo>
                  <a:lnTo>
                    <a:pt x="1079500" y="2268538"/>
                  </a:lnTo>
                  <a:lnTo>
                    <a:pt x="1079500" y="2255838"/>
                  </a:lnTo>
                  <a:lnTo>
                    <a:pt x="1079500" y="2254250"/>
                  </a:lnTo>
                  <a:lnTo>
                    <a:pt x="1079500" y="2241550"/>
                  </a:lnTo>
                  <a:lnTo>
                    <a:pt x="1082675" y="2232025"/>
                  </a:lnTo>
                  <a:lnTo>
                    <a:pt x="1087438" y="2220913"/>
                  </a:lnTo>
                  <a:lnTo>
                    <a:pt x="1096963" y="2211388"/>
                  </a:lnTo>
                  <a:lnTo>
                    <a:pt x="1106488" y="2206625"/>
                  </a:lnTo>
                  <a:lnTo>
                    <a:pt x="1114425" y="2200275"/>
                  </a:lnTo>
                  <a:lnTo>
                    <a:pt x="1127125" y="2197100"/>
                  </a:lnTo>
                  <a:close/>
                  <a:moveTo>
                    <a:pt x="1120775" y="2117725"/>
                  </a:moveTo>
                  <a:lnTo>
                    <a:pt x="1096963" y="2120900"/>
                  </a:lnTo>
                  <a:lnTo>
                    <a:pt x="1076325" y="2125662"/>
                  </a:lnTo>
                  <a:lnTo>
                    <a:pt x="1055688" y="2138362"/>
                  </a:lnTo>
                  <a:lnTo>
                    <a:pt x="1038225" y="2152650"/>
                  </a:lnTo>
                  <a:lnTo>
                    <a:pt x="1023938" y="2170112"/>
                  </a:lnTo>
                  <a:lnTo>
                    <a:pt x="1011238" y="2190750"/>
                  </a:lnTo>
                  <a:lnTo>
                    <a:pt x="1004888" y="2211387"/>
                  </a:lnTo>
                  <a:lnTo>
                    <a:pt x="1001713" y="2235200"/>
                  </a:lnTo>
                  <a:lnTo>
                    <a:pt x="1001713" y="2989263"/>
                  </a:lnTo>
                  <a:lnTo>
                    <a:pt x="1004888" y="3013075"/>
                  </a:lnTo>
                  <a:lnTo>
                    <a:pt x="1011238" y="3036888"/>
                  </a:lnTo>
                  <a:lnTo>
                    <a:pt x="1023938" y="3057525"/>
                  </a:lnTo>
                  <a:lnTo>
                    <a:pt x="1038225" y="3074988"/>
                  </a:lnTo>
                  <a:lnTo>
                    <a:pt x="1055688" y="3090863"/>
                  </a:lnTo>
                  <a:lnTo>
                    <a:pt x="1076325" y="3098800"/>
                  </a:lnTo>
                  <a:lnTo>
                    <a:pt x="1096963" y="3108325"/>
                  </a:lnTo>
                  <a:lnTo>
                    <a:pt x="1120775" y="3108325"/>
                  </a:lnTo>
                  <a:lnTo>
                    <a:pt x="1525588" y="3108325"/>
                  </a:lnTo>
                  <a:lnTo>
                    <a:pt x="1930401" y="3108325"/>
                  </a:lnTo>
                  <a:lnTo>
                    <a:pt x="1954213" y="3108325"/>
                  </a:lnTo>
                  <a:lnTo>
                    <a:pt x="1978026" y="3098800"/>
                  </a:lnTo>
                  <a:lnTo>
                    <a:pt x="1995488" y="3090863"/>
                  </a:lnTo>
                  <a:lnTo>
                    <a:pt x="2014538" y="3074988"/>
                  </a:lnTo>
                  <a:lnTo>
                    <a:pt x="2028826" y="3057525"/>
                  </a:lnTo>
                  <a:lnTo>
                    <a:pt x="2039938" y="3036888"/>
                  </a:lnTo>
                  <a:lnTo>
                    <a:pt x="2046288" y="3013075"/>
                  </a:lnTo>
                  <a:lnTo>
                    <a:pt x="2049463" y="2989263"/>
                  </a:lnTo>
                  <a:lnTo>
                    <a:pt x="2049463" y="2235200"/>
                  </a:lnTo>
                  <a:lnTo>
                    <a:pt x="2046288" y="2211387"/>
                  </a:lnTo>
                  <a:lnTo>
                    <a:pt x="2039938" y="2190750"/>
                  </a:lnTo>
                  <a:lnTo>
                    <a:pt x="2028826" y="2170112"/>
                  </a:lnTo>
                  <a:lnTo>
                    <a:pt x="2014538" y="2152650"/>
                  </a:lnTo>
                  <a:lnTo>
                    <a:pt x="1995488" y="2138362"/>
                  </a:lnTo>
                  <a:lnTo>
                    <a:pt x="1978026" y="2125662"/>
                  </a:lnTo>
                  <a:lnTo>
                    <a:pt x="1954213" y="2120900"/>
                  </a:lnTo>
                  <a:lnTo>
                    <a:pt x="1930401" y="2117725"/>
                  </a:lnTo>
                  <a:lnTo>
                    <a:pt x="1525588" y="2117725"/>
                  </a:lnTo>
                  <a:close/>
                  <a:moveTo>
                    <a:pt x="650875" y="1109663"/>
                  </a:moveTo>
                  <a:lnTo>
                    <a:pt x="650875" y="1693862"/>
                  </a:lnTo>
                  <a:lnTo>
                    <a:pt x="1525588" y="1693862"/>
                  </a:lnTo>
                  <a:lnTo>
                    <a:pt x="2401888" y="1693862"/>
                  </a:lnTo>
                  <a:lnTo>
                    <a:pt x="2401888" y="1109663"/>
                  </a:lnTo>
                  <a:lnTo>
                    <a:pt x="1525588" y="1109663"/>
                  </a:lnTo>
                  <a:close/>
                  <a:moveTo>
                    <a:pt x="2528888" y="0"/>
                  </a:moveTo>
                  <a:lnTo>
                    <a:pt x="2540001" y="0"/>
                  </a:lnTo>
                  <a:lnTo>
                    <a:pt x="2557463" y="3175"/>
                  </a:lnTo>
                  <a:lnTo>
                    <a:pt x="2573339" y="9525"/>
                  </a:lnTo>
                  <a:lnTo>
                    <a:pt x="2622551" y="41275"/>
                  </a:lnTo>
                  <a:lnTo>
                    <a:pt x="2622551" y="41276"/>
                  </a:lnTo>
                  <a:lnTo>
                    <a:pt x="2724150" y="109538"/>
                  </a:lnTo>
                  <a:lnTo>
                    <a:pt x="2735263" y="119063"/>
                  </a:lnTo>
                  <a:lnTo>
                    <a:pt x="2744787" y="130175"/>
                  </a:lnTo>
                  <a:lnTo>
                    <a:pt x="2749550" y="144463"/>
                  </a:lnTo>
                  <a:lnTo>
                    <a:pt x="2749550" y="160338"/>
                  </a:lnTo>
                  <a:lnTo>
                    <a:pt x="2749550" y="2392362"/>
                  </a:lnTo>
                  <a:lnTo>
                    <a:pt x="2814637" y="2392362"/>
                  </a:lnTo>
                  <a:lnTo>
                    <a:pt x="2838450" y="2395537"/>
                  </a:lnTo>
                  <a:lnTo>
                    <a:pt x="2862263" y="2398712"/>
                  </a:lnTo>
                  <a:lnTo>
                    <a:pt x="2882900" y="2405062"/>
                  </a:lnTo>
                  <a:lnTo>
                    <a:pt x="2906713" y="2409825"/>
                  </a:lnTo>
                  <a:lnTo>
                    <a:pt x="2927350" y="2422525"/>
                  </a:lnTo>
                  <a:lnTo>
                    <a:pt x="2947987" y="2433637"/>
                  </a:lnTo>
                  <a:lnTo>
                    <a:pt x="2965450" y="2447925"/>
                  </a:lnTo>
                  <a:lnTo>
                    <a:pt x="2981325" y="2463800"/>
                  </a:lnTo>
                  <a:lnTo>
                    <a:pt x="2998787" y="2478087"/>
                  </a:lnTo>
                  <a:lnTo>
                    <a:pt x="3009900" y="2498725"/>
                  </a:lnTo>
                  <a:lnTo>
                    <a:pt x="3022600" y="2516187"/>
                  </a:lnTo>
                  <a:lnTo>
                    <a:pt x="3033713" y="2536825"/>
                  </a:lnTo>
                  <a:lnTo>
                    <a:pt x="3040063" y="2560637"/>
                  </a:lnTo>
                  <a:lnTo>
                    <a:pt x="3046413" y="2581275"/>
                  </a:lnTo>
                  <a:lnTo>
                    <a:pt x="3051175" y="2605087"/>
                  </a:lnTo>
                  <a:lnTo>
                    <a:pt x="3051175" y="2632075"/>
                  </a:lnTo>
                  <a:lnTo>
                    <a:pt x="3051175" y="3244850"/>
                  </a:lnTo>
                  <a:lnTo>
                    <a:pt x="2622551" y="3244850"/>
                  </a:lnTo>
                  <a:lnTo>
                    <a:pt x="2622550" y="3244850"/>
                  </a:lnTo>
                  <a:lnTo>
                    <a:pt x="1525588" y="3244850"/>
                  </a:lnTo>
                  <a:lnTo>
                    <a:pt x="411163" y="3244850"/>
                  </a:lnTo>
                  <a:lnTo>
                    <a:pt x="411163" y="3244851"/>
                  </a:lnTo>
                  <a:lnTo>
                    <a:pt x="0" y="3244851"/>
                  </a:lnTo>
                  <a:lnTo>
                    <a:pt x="0" y="2632076"/>
                  </a:lnTo>
                  <a:lnTo>
                    <a:pt x="0" y="2605088"/>
                  </a:lnTo>
                  <a:lnTo>
                    <a:pt x="6350" y="2581276"/>
                  </a:lnTo>
                  <a:lnTo>
                    <a:pt x="11112" y="2560638"/>
                  </a:lnTo>
                  <a:lnTo>
                    <a:pt x="17462" y="2536826"/>
                  </a:lnTo>
                  <a:lnTo>
                    <a:pt x="30162" y="2516188"/>
                  </a:lnTo>
                  <a:lnTo>
                    <a:pt x="41275" y="2498726"/>
                  </a:lnTo>
                  <a:lnTo>
                    <a:pt x="53975" y="2478088"/>
                  </a:lnTo>
                  <a:lnTo>
                    <a:pt x="71437" y="2463801"/>
                  </a:lnTo>
                  <a:lnTo>
                    <a:pt x="85725" y="2447926"/>
                  </a:lnTo>
                  <a:lnTo>
                    <a:pt x="106362" y="2433638"/>
                  </a:lnTo>
                  <a:lnTo>
                    <a:pt x="123825" y="2422526"/>
                  </a:lnTo>
                  <a:lnTo>
                    <a:pt x="144462" y="2409826"/>
                  </a:lnTo>
                  <a:lnTo>
                    <a:pt x="168275" y="2405063"/>
                  </a:lnTo>
                  <a:lnTo>
                    <a:pt x="188912" y="2398713"/>
                  </a:lnTo>
                  <a:lnTo>
                    <a:pt x="212725" y="2395538"/>
                  </a:lnTo>
                  <a:lnTo>
                    <a:pt x="239713" y="2392363"/>
                  </a:lnTo>
                  <a:lnTo>
                    <a:pt x="301625" y="2392363"/>
                  </a:lnTo>
                  <a:lnTo>
                    <a:pt x="301625" y="160338"/>
                  </a:lnTo>
                  <a:lnTo>
                    <a:pt x="301625" y="144463"/>
                  </a:lnTo>
                  <a:lnTo>
                    <a:pt x="307975" y="130176"/>
                  </a:lnTo>
                  <a:lnTo>
                    <a:pt x="315913" y="119063"/>
                  </a:lnTo>
                  <a:lnTo>
                    <a:pt x="328613" y="109538"/>
                  </a:lnTo>
                  <a:lnTo>
                    <a:pt x="411163" y="55563"/>
                  </a:lnTo>
                  <a:lnTo>
                    <a:pt x="411163" y="55563"/>
                  </a:lnTo>
                  <a:lnTo>
                    <a:pt x="479425" y="9525"/>
                  </a:lnTo>
                  <a:lnTo>
                    <a:pt x="493713" y="3175"/>
                  </a:lnTo>
                  <a:lnTo>
                    <a:pt x="508000" y="0"/>
                  </a:lnTo>
                  <a:lnTo>
                    <a:pt x="523875" y="0"/>
                  </a:lnTo>
                  <a:lnTo>
                    <a:pt x="538163" y="6350"/>
                  </a:lnTo>
                  <a:lnTo>
                    <a:pt x="552450" y="14288"/>
                  </a:lnTo>
                  <a:lnTo>
                    <a:pt x="561975" y="26988"/>
                  </a:lnTo>
                  <a:lnTo>
                    <a:pt x="568325" y="41275"/>
                  </a:lnTo>
                  <a:lnTo>
                    <a:pt x="571500" y="58738"/>
                  </a:lnTo>
                  <a:lnTo>
                    <a:pt x="571500" y="777875"/>
                  </a:lnTo>
                  <a:lnTo>
                    <a:pt x="614363" y="657225"/>
                  </a:lnTo>
                  <a:lnTo>
                    <a:pt x="627063" y="627063"/>
                  </a:lnTo>
                  <a:lnTo>
                    <a:pt x="641350" y="596900"/>
                  </a:lnTo>
                  <a:lnTo>
                    <a:pt x="657225" y="571500"/>
                  </a:lnTo>
                  <a:lnTo>
                    <a:pt x="674688" y="544513"/>
                  </a:lnTo>
                  <a:lnTo>
                    <a:pt x="695325" y="520700"/>
                  </a:lnTo>
                  <a:lnTo>
                    <a:pt x="719138" y="500063"/>
                  </a:lnTo>
                  <a:lnTo>
                    <a:pt x="742950" y="476250"/>
                  </a:lnTo>
                  <a:lnTo>
                    <a:pt x="765175" y="458788"/>
                  </a:lnTo>
                  <a:lnTo>
                    <a:pt x="792163" y="441325"/>
                  </a:lnTo>
                  <a:lnTo>
                    <a:pt x="819151" y="425450"/>
                  </a:lnTo>
                  <a:lnTo>
                    <a:pt x="849313" y="414338"/>
                  </a:lnTo>
                  <a:lnTo>
                    <a:pt x="877888" y="401638"/>
                  </a:lnTo>
                  <a:lnTo>
                    <a:pt x="908051" y="393700"/>
                  </a:lnTo>
                  <a:lnTo>
                    <a:pt x="939801" y="387350"/>
                  </a:lnTo>
                  <a:lnTo>
                    <a:pt x="973138" y="384175"/>
                  </a:lnTo>
                  <a:lnTo>
                    <a:pt x="1004888" y="384175"/>
                  </a:lnTo>
                  <a:lnTo>
                    <a:pt x="1525588" y="384175"/>
                  </a:lnTo>
                  <a:lnTo>
                    <a:pt x="1525588" y="384175"/>
                  </a:lnTo>
                  <a:lnTo>
                    <a:pt x="2046288" y="384175"/>
                  </a:lnTo>
                  <a:lnTo>
                    <a:pt x="2079626" y="384175"/>
                  </a:lnTo>
                  <a:lnTo>
                    <a:pt x="2111376" y="387350"/>
                  </a:lnTo>
                  <a:lnTo>
                    <a:pt x="2141538" y="393700"/>
                  </a:lnTo>
                  <a:lnTo>
                    <a:pt x="2170113" y="401638"/>
                  </a:lnTo>
                  <a:lnTo>
                    <a:pt x="2200276" y="414338"/>
                  </a:lnTo>
                  <a:lnTo>
                    <a:pt x="2230438" y="425450"/>
                  </a:lnTo>
                  <a:lnTo>
                    <a:pt x="2255838" y="441325"/>
                  </a:lnTo>
                  <a:lnTo>
                    <a:pt x="2282826" y="458788"/>
                  </a:lnTo>
                  <a:lnTo>
                    <a:pt x="2309813" y="476250"/>
                  </a:lnTo>
                  <a:lnTo>
                    <a:pt x="2333626" y="496888"/>
                  </a:lnTo>
                  <a:lnTo>
                    <a:pt x="2354263" y="520700"/>
                  </a:lnTo>
                  <a:lnTo>
                    <a:pt x="2374901" y="544513"/>
                  </a:lnTo>
                  <a:lnTo>
                    <a:pt x="2392363" y="568325"/>
                  </a:lnTo>
                  <a:lnTo>
                    <a:pt x="2409826" y="596900"/>
                  </a:lnTo>
                  <a:lnTo>
                    <a:pt x="2424113" y="623888"/>
                  </a:lnTo>
                  <a:lnTo>
                    <a:pt x="2436813" y="654050"/>
                  </a:lnTo>
                  <a:lnTo>
                    <a:pt x="2481263" y="777875"/>
                  </a:lnTo>
                  <a:lnTo>
                    <a:pt x="2481263" y="58738"/>
                  </a:lnTo>
                  <a:lnTo>
                    <a:pt x="2484438" y="47625"/>
                  </a:lnTo>
                  <a:lnTo>
                    <a:pt x="2487613" y="34925"/>
                  </a:lnTo>
                  <a:lnTo>
                    <a:pt x="2492376" y="23813"/>
                  </a:lnTo>
                  <a:lnTo>
                    <a:pt x="2498726" y="14288"/>
                  </a:lnTo>
                  <a:lnTo>
                    <a:pt x="2508251" y="9525"/>
                  </a:lnTo>
                  <a:lnTo>
                    <a:pt x="2519363" y="3175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3"/>
            </p:custDataLst>
          </p:nvPr>
        </p:nvGrpSpPr>
        <p:grpSpPr>
          <a:xfrm>
            <a:off x="758113" y="1826159"/>
            <a:ext cx="2700000" cy="1365706"/>
            <a:chOff x="758113" y="1826159"/>
            <a:chExt cx="2700000" cy="1365706"/>
          </a:xfrm>
        </p:grpSpPr>
        <p:sp>
          <p:nvSpPr>
            <p:cNvPr id="5" name="Rectangle: Rounded Corners 36"/>
            <p:cNvSpPr/>
            <p:nvPr/>
          </p:nvSpPr>
          <p:spPr bwMode="auto">
            <a:xfrm>
              <a:off x="758113" y="1826159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775132" y="2352092"/>
              <a:ext cx="2652122" cy="839773"/>
              <a:chOff x="1310473" y="3652952"/>
              <a:chExt cx="2652122" cy="839773"/>
            </a:xfrm>
          </p:grpSpPr>
          <p:sp>
            <p:nvSpPr>
              <p:cNvPr id="20" name="TextBox 39"/>
              <p:cNvSpPr txBox="1"/>
              <p:nvPr/>
            </p:nvSpPr>
            <p:spPr>
              <a:xfrm>
                <a:off x="1310473" y="3652952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1" name="Rectangle 238"/>
              <p:cNvSpPr/>
              <p:nvPr/>
            </p:nvSpPr>
            <p:spPr>
              <a:xfrm>
                <a:off x="1310473" y="3892561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35" name="千图PPT彼岸天：ID 8661124库_组合 34"/>
          <p:cNvGrpSpPr/>
          <p:nvPr>
            <p:custDataLst>
              <p:tags r:id="rId4"/>
            </p:custDataLst>
          </p:nvPr>
        </p:nvGrpSpPr>
        <p:grpSpPr>
          <a:xfrm>
            <a:off x="4066679" y="1826159"/>
            <a:ext cx="2700000" cy="1378913"/>
            <a:chOff x="4066679" y="1826159"/>
            <a:chExt cx="2700000" cy="1378913"/>
          </a:xfrm>
        </p:grpSpPr>
        <p:sp>
          <p:nvSpPr>
            <p:cNvPr id="6" name="Rectangle: Rounded Corners 37"/>
            <p:cNvSpPr/>
            <p:nvPr/>
          </p:nvSpPr>
          <p:spPr bwMode="auto">
            <a:xfrm>
              <a:off x="4066679" y="1826159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9" name="Group 227"/>
            <p:cNvGrpSpPr/>
            <p:nvPr/>
          </p:nvGrpSpPr>
          <p:grpSpPr>
            <a:xfrm>
              <a:off x="4090652" y="2365299"/>
              <a:ext cx="2652122" cy="839773"/>
              <a:chOff x="4769973" y="3609020"/>
              <a:chExt cx="2652122" cy="839773"/>
            </a:xfrm>
          </p:grpSpPr>
          <p:sp>
            <p:nvSpPr>
              <p:cNvPr id="18" name="TextBox 41"/>
              <p:cNvSpPr txBox="1"/>
              <p:nvPr/>
            </p:nvSpPr>
            <p:spPr>
              <a:xfrm>
                <a:off x="4769973" y="3609020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239"/>
              <p:cNvSpPr/>
              <p:nvPr/>
            </p:nvSpPr>
            <p:spPr>
              <a:xfrm>
                <a:off x="4769973" y="3848629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36" name="千图PPT彼岸天：ID 8661124库_组合 35"/>
          <p:cNvGrpSpPr/>
          <p:nvPr>
            <p:custDataLst>
              <p:tags r:id="rId5"/>
            </p:custDataLst>
          </p:nvPr>
        </p:nvGrpSpPr>
        <p:grpSpPr>
          <a:xfrm>
            <a:off x="758113" y="3703878"/>
            <a:ext cx="2700000" cy="1365706"/>
            <a:chOff x="758113" y="3703878"/>
            <a:chExt cx="2700000" cy="1365706"/>
          </a:xfrm>
        </p:grpSpPr>
        <p:sp>
          <p:nvSpPr>
            <p:cNvPr id="10" name="Rectangle: Rounded Corners 240"/>
            <p:cNvSpPr/>
            <p:nvPr/>
          </p:nvSpPr>
          <p:spPr bwMode="auto">
            <a:xfrm>
              <a:off x="758113" y="3703878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12" name="Group 242"/>
            <p:cNvGrpSpPr/>
            <p:nvPr/>
          </p:nvGrpSpPr>
          <p:grpSpPr>
            <a:xfrm>
              <a:off x="775132" y="4229811"/>
              <a:ext cx="2652122" cy="839773"/>
              <a:chOff x="1310473" y="3652952"/>
              <a:chExt cx="2652122" cy="839773"/>
            </a:xfrm>
          </p:grpSpPr>
          <p:sp>
            <p:nvSpPr>
              <p:cNvPr id="16" name="TextBox 243"/>
              <p:cNvSpPr txBox="1"/>
              <p:nvPr/>
            </p:nvSpPr>
            <p:spPr>
              <a:xfrm>
                <a:off x="1310473" y="3652952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7" name="Rectangle 244"/>
              <p:cNvSpPr/>
              <p:nvPr/>
            </p:nvSpPr>
            <p:spPr>
              <a:xfrm>
                <a:off x="1310473" y="3892561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  <p:grpSp>
        <p:nvGrpSpPr>
          <p:cNvPr id="37" name="千图PPT彼岸天：ID 8661124库_组合 36"/>
          <p:cNvGrpSpPr/>
          <p:nvPr>
            <p:custDataLst>
              <p:tags r:id="rId6"/>
            </p:custDataLst>
          </p:nvPr>
        </p:nvGrpSpPr>
        <p:grpSpPr>
          <a:xfrm>
            <a:off x="4066679" y="3703878"/>
            <a:ext cx="2700000" cy="1378913"/>
            <a:chOff x="4066679" y="3703878"/>
            <a:chExt cx="2700000" cy="1378913"/>
          </a:xfrm>
        </p:grpSpPr>
        <p:sp>
          <p:nvSpPr>
            <p:cNvPr id="11" name="Rectangle: Rounded Corners 241"/>
            <p:cNvSpPr/>
            <p:nvPr/>
          </p:nvSpPr>
          <p:spPr bwMode="auto">
            <a:xfrm>
              <a:off x="4066679" y="3703878"/>
              <a:ext cx="2700000" cy="43049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>
                <a:defRPr/>
              </a:pPr>
              <a:r>
                <a:rPr lang="zh-CN" altLang="en-US" b="1" dirty="0"/>
                <a:t>输入标题文本</a:t>
              </a:r>
              <a:endParaRPr lang="zh-CN" altLang="en-US" b="1" dirty="0"/>
            </a:p>
          </p:txBody>
        </p:sp>
        <p:grpSp>
          <p:nvGrpSpPr>
            <p:cNvPr id="13" name="Group 245"/>
            <p:cNvGrpSpPr/>
            <p:nvPr/>
          </p:nvGrpSpPr>
          <p:grpSpPr>
            <a:xfrm>
              <a:off x="4090652" y="4243018"/>
              <a:ext cx="2652122" cy="839773"/>
              <a:chOff x="4769973" y="3609020"/>
              <a:chExt cx="2652122" cy="839773"/>
            </a:xfrm>
          </p:grpSpPr>
          <p:sp>
            <p:nvSpPr>
              <p:cNvPr id="14" name="TextBox 246"/>
              <p:cNvSpPr txBox="1"/>
              <p:nvPr/>
            </p:nvSpPr>
            <p:spPr>
              <a:xfrm>
                <a:off x="4769973" y="3609020"/>
                <a:ext cx="2652122" cy="239609"/>
              </a:xfrm>
              <a:prstGeom prst="rect">
                <a:avLst/>
              </a:prstGeom>
            </p:spPr>
            <p:txBody>
              <a:bodyPr wrap="none" anchor="ctr">
                <a:normAutofit fontScale="62500" lnSpcReduction="20000"/>
              </a:bodyPr>
              <a:lstStyle/>
              <a:p>
                <a:pPr algn="ctr"/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247"/>
              <p:cNvSpPr/>
              <p:nvPr/>
            </p:nvSpPr>
            <p:spPr>
              <a:xfrm>
                <a:off x="4769973" y="3848629"/>
                <a:ext cx="2652122" cy="600164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804501" y="1345592"/>
            <a:ext cx="4179380" cy="4828828"/>
            <a:chOff x="143708" y="0"/>
            <a:chExt cx="8358757" cy="9657652"/>
          </a:xfrm>
        </p:grpSpPr>
        <p:grpSp>
          <p:nvGrpSpPr>
            <p:cNvPr id="28" name="Group 3"/>
            <p:cNvGrpSpPr/>
            <p:nvPr/>
          </p:nvGrpSpPr>
          <p:grpSpPr>
            <a:xfrm>
              <a:off x="4073502" y="4279108"/>
              <a:ext cx="4292502" cy="4903140"/>
              <a:chOff x="0" y="0"/>
              <a:chExt cx="4292500" cy="4903138"/>
            </a:xfrm>
          </p:grpSpPr>
          <p:sp>
            <p:nvSpPr>
              <p:cNvPr id="59" name="Freeform: Shape 34"/>
              <p:cNvSpPr/>
              <p:nvPr/>
            </p:nvSpPr>
            <p:spPr>
              <a:xfrm>
                <a:off x="0" y="0"/>
                <a:ext cx="4292500" cy="49031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15794" y="2987"/>
                    </a:moveTo>
                    <a:cubicBezTo>
                      <a:pt x="15794" y="2986"/>
                      <a:pt x="15794" y="2985"/>
                      <a:pt x="15794" y="2984"/>
                    </a:cubicBezTo>
                    <a:cubicBezTo>
                      <a:pt x="15794" y="2985"/>
                      <a:pt x="15794" y="2986"/>
                      <a:pt x="15794" y="2987"/>
                    </a:cubicBezTo>
                    <a:close/>
                    <a:moveTo>
                      <a:pt x="15791" y="3052"/>
                    </a:moveTo>
                    <a:cubicBezTo>
                      <a:pt x="15791" y="3053"/>
                      <a:pt x="15791" y="3055"/>
                      <a:pt x="15791" y="3056"/>
                    </a:cubicBezTo>
                    <a:cubicBezTo>
                      <a:pt x="15791" y="3050"/>
                      <a:pt x="15791" y="3045"/>
                      <a:pt x="15792" y="3039"/>
                    </a:cubicBezTo>
                    <a:cubicBezTo>
                      <a:pt x="15791" y="3043"/>
                      <a:pt x="15791" y="3047"/>
                      <a:pt x="15791" y="3052"/>
                    </a:cubicBezTo>
                    <a:close/>
                    <a:moveTo>
                      <a:pt x="15787" y="3104"/>
                    </a:moveTo>
                    <a:cubicBezTo>
                      <a:pt x="15787" y="3103"/>
                      <a:pt x="15787" y="3103"/>
                      <a:pt x="15787" y="3102"/>
                    </a:cubicBezTo>
                    <a:cubicBezTo>
                      <a:pt x="15787" y="3103"/>
                      <a:pt x="15787" y="3104"/>
                      <a:pt x="15787" y="3104"/>
                    </a:cubicBezTo>
                    <a:cubicBezTo>
                      <a:pt x="15787" y="3104"/>
                      <a:pt x="15787" y="3104"/>
                      <a:pt x="15787" y="3104"/>
                    </a:cubicBezTo>
                    <a:close/>
                    <a:moveTo>
                      <a:pt x="15782" y="3155"/>
                    </a:moveTo>
                    <a:lnTo>
                      <a:pt x="15782" y="3156"/>
                    </a:lnTo>
                    <a:cubicBezTo>
                      <a:pt x="15782" y="3154"/>
                      <a:pt x="15782" y="3152"/>
                      <a:pt x="15782" y="3150"/>
                    </a:cubicBezTo>
                    <a:cubicBezTo>
                      <a:pt x="15782" y="3152"/>
                      <a:pt x="15782" y="3154"/>
                      <a:pt x="15782" y="3155"/>
                    </a:cubicBezTo>
                    <a:close/>
                    <a:moveTo>
                      <a:pt x="15778" y="3184"/>
                    </a:moveTo>
                    <a:cubicBezTo>
                      <a:pt x="15777" y="3191"/>
                      <a:pt x="15776" y="3198"/>
                      <a:pt x="15775" y="3205"/>
                    </a:cubicBezTo>
                    <a:cubicBezTo>
                      <a:pt x="15776" y="3198"/>
                      <a:pt x="15777" y="3191"/>
                      <a:pt x="15778" y="3184"/>
                    </a:cubicBezTo>
                    <a:cubicBezTo>
                      <a:pt x="15778" y="3184"/>
                      <a:pt x="15778" y="3184"/>
                      <a:pt x="15778" y="3184"/>
                    </a:cubicBezTo>
                    <a:close/>
                    <a:moveTo>
                      <a:pt x="15767" y="3257"/>
                    </a:moveTo>
                    <a:cubicBezTo>
                      <a:pt x="15767" y="3257"/>
                      <a:pt x="15767" y="3258"/>
                      <a:pt x="15767" y="3258"/>
                    </a:cubicBezTo>
                    <a:cubicBezTo>
                      <a:pt x="15768" y="3254"/>
                      <a:pt x="15769" y="3249"/>
                      <a:pt x="15769" y="3245"/>
                    </a:cubicBezTo>
                    <a:cubicBezTo>
                      <a:pt x="15769" y="3249"/>
                      <a:pt x="15768" y="3253"/>
                      <a:pt x="15767" y="3257"/>
                    </a:cubicBezTo>
                    <a:close/>
                    <a:moveTo>
                      <a:pt x="15763" y="3285"/>
                    </a:moveTo>
                    <a:cubicBezTo>
                      <a:pt x="15762" y="3285"/>
                      <a:pt x="15762" y="3286"/>
                      <a:pt x="15762" y="3288"/>
                    </a:cubicBezTo>
                    <a:cubicBezTo>
                      <a:pt x="15762" y="3286"/>
                      <a:pt x="15762" y="3285"/>
                      <a:pt x="15763" y="3285"/>
                    </a:cubicBezTo>
                    <a:cubicBezTo>
                      <a:pt x="15763" y="3285"/>
                      <a:pt x="15763" y="3285"/>
                      <a:pt x="15763" y="3285"/>
                    </a:cubicBezTo>
                    <a:close/>
                    <a:moveTo>
                      <a:pt x="15753" y="3334"/>
                    </a:moveTo>
                    <a:cubicBezTo>
                      <a:pt x="15751" y="3342"/>
                      <a:pt x="15750" y="3349"/>
                      <a:pt x="15748" y="3357"/>
                    </a:cubicBezTo>
                    <a:cubicBezTo>
                      <a:pt x="15748" y="3357"/>
                      <a:pt x="15748" y="3358"/>
                      <a:pt x="15748" y="3358"/>
                    </a:cubicBezTo>
                    <a:cubicBezTo>
                      <a:pt x="15750" y="3350"/>
                      <a:pt x="15751" y="3342"/>
                      <a:pt x="15753" y="3334"/>
                    </a:cubicBezTo>
                    <a:cubicBezTo>
                      <a:pt x="15753" y="3334"/>
                      <a:pt x="15753" y="3334"/>
                      <a:pt x="15753" y="3334"/>
                    </a:cubicBezTo>
                    <a:close/>
                    <a:moveTo>
                      <a:pt x="15742" y="3384"/>
                    </a:moveTo>
                    <a:cubicBezTo>
                      <a:pt x="15742" y="3385"/>
                      <a:pt x="15741" y="3387"/>
                      <a:pt x="15741" y="3388"/>
                    </a:cubicBezTo>
                    <a:cubicBezTo>
                      <a:pt x="15741" y="3387"/>
                      <a:pt x="15742" y="3385"/>
                      <a:pt x="15742" y="3384"/>
                    </a:cubicBezTo>
                    <a:cubicBezTo>
                      <a:pt x="15742" y="3384"/>
                      <a:pt x="15742" y="3384"/>
                      <a:pt x="15742" y="3384"/>
                    </a:cubicBezTo>
                    <a:close/>
                    <a:moveTo>
                      <a:pt x="15728" y="3441"/>
                    </a:moveTo>
                    <a:cubicBezTo>
                      <a:pt x="15728" y="3441"/>
                      <a:pt x="15728" y="3440"/>
                      <a:pt x="15728" y="3439"/>
                    </a:cubicBezTo>
                    <a:cubicBezTo>
                      <a:pt x="15728" y="3440"/>
                      <a:pt x="15728" y="3441"/>
                      <a:pt x="15728" y="3441"/>
                    </a:cubicBezTo>
                    <a:close/>
                    <a:moveTo>
                      <a:pt x="15710" y="3504"/>
                    </a:moveTo>
                    <a:lnTo>
                      <a:pt x="15710" y="3505"/>
                    </a:lnTo>
                    <a:cubicBezTo>
                      <a:pt x="15711" y="3500"/>
                      <a:pt x="15713" y="3496"/>
                      <a:pt x="15714" y="3491"/>
                    </a:cubicBezTo>
                    <a:cubicBezTo>
                      <a:pt x="15713" y="3496"/>
                      <a:pt x="15711" y="3500"/>
                      <a:pt x="15710" y="3504"/>
                    </a:cubicBezTo>
                    <a:close/>
                    <a:moveTo>
                      <a:pt x="15702" y="3530"/>
                    </a:moveTo>
                    <a:cubicBezTo>
                      <a:pt x="15702" y="3532"/>
                      <a:pt x="15702" y="3533"/>
                      <a:pt x="15701" y="3534"/>
                    </a:cubicBezTo>
                    <a:cubicBezTo>
                      <a:pt x="15702" y="3533"/>
                      <a:pt x="15702" y="3532"/>
                      <a:pt x="15703" y="3530"/>
                    </a:cubicBezTo>
                    <a:cubicBezTo>
                      <a:pt x="15703" y="3530"/>
                      <a:pt x="15703" y="3530"/>
                      <a:pt x="15702" y="3530"/>
                    </a:cubicBezTo>
                    <a:close/>
                    <a:moveTo>
                      <a:pt x="15684" y="3586"/>
                    </a:moveTo>
                    <a:cubicBezTo>
                      <a:pt x="15684" y="3586"/>
                      <a:pt x="15685" y="3585"/>
                      <a:pt x="15685" y="3585"/>
                    </a:cubicBezTo>
                    <a:cubicBezTo>
                      <a:pt x="15685" y="3585"/>
                      <a:pt x="15684" y="3586"/>
                      <a:pt x="15684" y="3586"/>
                    </a:cubicBezTo>
                    <a:close/>
                    <a:moveTo>
                      <a:pt x="15662" y="3649"/>
                    </a:moveTo>
                    <a:cubicBezTo>
                      <a:pt x="15662" y="3649"/>
                      <a:pt x="15662" y="3649"/>
                      <a:pt x="15662" y="3649"/>
                    </a:cubicBezTo>
                    <a:cubicBezTo>
                      <a:pt x="15664" y="3645"/>
                      <a:pt x="15665" y="3641"/>
                      <a:pt x="15666" y="3637"/>
                    </a:cubicBezTo>
                    <a:cubicBezTo>
                      <a:pt x="15665" y="3641"/>
                      <a:pt x="15664" y="3645"/>
                      <a:pt x="15662" y="3649"/>
                    </a:cubicBezTo>
                    <a:close/>
                    <a:moveTo>
                      <a:pt x="15653" y="3674"/>
                    </a:moveTo>
                    <a:cubicBezTo>
                      <a:pt x="15652" y="3675"/>
                      <a:pt x="15652" y="3676"/>
                      <a:pt x="15651" y="3677"/>
                    </a:cubicBezTo>
                    <a:cubicBezTo>
                      <a:pt x="15652" y="3676"/>
                      <a:pt x="15652" y="3675"/>
                      <a:pt x="15653" y="3674"/>
                    </a:cubicBezTo>
                    <a:cubicBezTo>
                      <a:pt x="15653" y="3674"/>
                      <a:pt x="15653" y="3674"/>
                      <a:pt x="15653" y="3674"/>
                    </a:cubicBezTo>
                    <a:close/>
                    <a:moveTo>
                      <a:pt x="15629" y="3733"/>
                    </a:moveTo>
                    <a:cubicBezTo>
                      <a:pt x="15628" y="3735"/>
                      <a:pt x="15627" y="3737"/>
                      <a:pt x="15626" y="3739"/>
                    </a:cubicBezTo>
                    <a:cubicBezTo>
                      <a:pt x="15629" y="3733"/>
                      <a:pt x="15631" y="3727"/>
                      <a:pt x="15634" y="3722"/>
                    </a:cubicBezTo>
                    <a:lnTo>
                      <a:pt x="15634" y="3721"/>
                    </a:lnTo>
                    <a:lnTo>
                      <a:pt x="15634" y="3721"/>
                    </a:lnTo>
                    <a:lnTo>
                      <a:pt x="15634" y="3722"/>
                    </a:lnTo>
                    <a:cubicBezTo>
                      <a:pt x="15632" y="3725"/>
                      <a:pt x="15631" y="3729"/>
                      <a:pt x="15629" y="3733"/>
                    </a:cubicBezTo>
                    <a:close/>
                    <a:moveTo>
                      <a:pt x="15590" y="3820"/>
                    </a:moveTo>
                    <a:cubicBezTo>
                      <a:pt x="15591" y="3818"/>
                      <a:pt x="15592" y="3817"/>
                      <a:pt x="15592" y="3815"/>
                    </a:cubicBezTo>
                    <a:cubicBezTo>
                      <a:pt x="15592" y="3817"/>
                      <a:pt x="15591" y="3818"/>
                      <a:pt x="15590" y="3820"/>
                    </a:cubicBezTo>
                    <a:close/>
                    <a:moveTo>
                      <a:pt x="15552" y="3897"/>
                    </a:moveTo>
                    <a:cubicBezTo>
                      <a:pt x="15552" y="3897"/>
                      <a:pt x="15552" y="3897"/>
                      <a:pt x="15552" y="3897"/>
                    </a:cubicBezTo>
                    <a:cubicBezTo>
                      <a:pt x="15553" y="3896"/>
                      <a:pt x="15553" y="3895"/>
                      <a:pt x="15554" y="3893"/>
                    </a:cubicBezTo>
                    <a:cubicBezTo>
                      <a:pt x="15553" y="3895"/>
                      <a:pt x="15553" y="3896"/>
                      <a:pt x="15552" y="3897"/>
                    </a:cubicBezTo>
                    <a:close/>
                    <a:moveTo>
                      <a:pt x="15514" y="3969"/>
                    </a:moveTo>
                    <a:cubicBezTo>
                      <a:pt x="15512" y="3971"/>
                      <a:pt x="15511" y="3973"/>
                      <a:pt x="15510" y="3975"/>
                    </a:cubicBezTo>
                    <a:lnTo>
                      <a:pt x="15510" y="3975"/>
                    </a:lnTo>
                    <a:cubicBezTo>
                      <a:pt x="15511" y="3973"/>
                      <a:pt x="15512" y="3971"/>
                      <a:pt x="15514" y="3968"/>
                    </a:cubicBezTo>
                    <a:cubicBezTo>
                      <a:pt x="15514" y="3968"/>
                      <a:pt x="15514" y="3969"/>
                      <a:pt x="15514" y="3969"/>
                    </a:cubicBezTo>
                    <a:close/>
                    <a:moveTo>
                      <a:pt x="15469" y="4044"/>
                    </a:moveTo>
                    <a:cubicBezTo>
                      <a:pt x="15468" y="4046"/>
                      <a:pt x="15467" y="4048"/>
                      <a:pt x="15466" y="4050"/>
                    </a:cubicBezTo>
                    <a:cubicBezTo>
                      <a:pt x="15465" y="4052"/>
                      <a:pt x="15463" y="4054"/>
                      <a:pt x="15462" y="4056"/>
                    </a:cubicBezTo>
                    <a:cubicBezTo>
                      <a:pt x="15450" y="4075"/>
                      <a:pt x="15438" y="4094"/>
                      <a:pt x="15426" y="4113"/>
                    </a:cubicBezTo>
                    <a:cubicBezTo>
                      <a:pt x="15438" y="4094"/>
                      <a:pt x="15450" y="4075"/>
                      <a:pt x="15462" y="4056"/>
                    </a:cubicBezTo>
                    <a:lnTo>
                      <a:pt x="15462" y="4056"/>
                    </a:lnTo>
                    <a:cubicBezTo>
                      <a:pt x="15465" y="4052"/>
                      <a:pt x="15467" y="4048"/>
                      <a:pt x="15470" y="4044"/>
                    </a:cubicBezTo>
                    <a:cubicBezTo>
                      <a:pt x="15470" y="4044"/>
                      <a:pt x="15469" y="4044"/>
                      <a:pt x="15469" y="4044"/>
                    </a:cubicBezTo>
                    <a:close/>
                    <a:moveTo>
                      <a:pt x="15421" y="4121"/>
                    </a:moveTo>
                    <a:cubicBezTo>
                      <a:pt x="15422" y="4119"/>
                      <a:pt x="15423" y="4117"/>
                      <a:pt x="15424" y="4115"/>
                    </a:cubicBezTo>
                    <a:cubicBezTo>
                      <a:pt x="15423" y="4117"/>
                      <a:pt x="15422" y="4119"/>
                      <a:pt x="15421" y="4121"/>
                    </a:cubicBezTo>
                    <a:cubicBezTo>
                      <a:pt x="15421" y="4121"/>
                      <a:pt x="15421" y="4121"/>
                      <a:pt x="15421" y="4121"/>
                    </a:cubicBezTo>
                    <a:close/>
                    <a:moveTo>
                      <a:pt x="15378" y="4183"/>
                    </a:moveTo>
                    <a:cubicBezTo>
                      <a:pt x="15378" y="4183"/>
                      <a:pt x="15378" y="4183"/>
                      <a:pt x="15378" y="4183"/>
                    </a:cubicBezTo>
                    <a:cubicBezTo>
                      <a:pt x="15379" y="4182"/>
                      <a:pt x="15379" y="4181"/>
                      <a:pt x="15380" y="4180"/>
                    </a:cubicBezTo>
                    <a:cubicBezTo>
                      <a:pt x="15379" y="4181"/>
                      <a:pt x="15379" y="4182"/>
                      <a:pt x="15378" y="4183"/>
                    </a:cubicBezTo>
                    <a:close/>
                    <a:moveTo>
                      <a:pt x="15331" y="4247"/>
                    </a:moveTo>
                    <a:cubicBezTo>
                      <a:pt x="15331" y="4247"/>
                      <a:pt x="15331" y="4247"/>
                      <a:pt x="15331" y="4247"/>
                    </a:cubicBezTo>
                    <a:cubicBezTo>
                      <a:pt x="15332" y="4246"/>
                      <a:pt x="15332" y="4245"/>
                      <a:pt x="15333" y="4245"/>
                    </a:cubicBezTo>
                    <a:cubicBezTo>
                      <a:pt x="15332" y="4245"/>
                      <a:pt x="15332" y="4246"/>
                      <a:pt x="15331" y="4247"/>
                    </a:cubicBezTo>
                    <a:close/>
                    <a:moveTo>
                      <a:pt x="15289" y="4301"/>
                    </a:moveTo>
                    <a:cubicBezTo>
                      <a:pt x="15288" y="4303"/>
                      <a:pt x="15287" y="4304"/>
                      <a:pt x="15286" y="4306"/>
                    </a:cubicBezTo>
                    <a:cubicBezTo>
                      <a:pt x="15283" y="4308"/>
                      <a:pt x="15281" y="4311"/>
                      <a:pt x="15279" y="4314"/>
                    </a:cubicBezTo>
                    <a:cubicBezTo>
                      <a:pt x="15281" y="4311"/>
                      <a:pt x="15283" y="4308"/>
                      <a:pt x="15286" y="4306"/>
                    </a:cubicBezTo>
                    <a:lnTo>
                      <a:pt x="15286" y="4306"/>
                    </a:lnTo>
                    <a:cubicBezTo>
                      <a:pt x="15289" y="4302"/>
                      <a:pt x="15292" y="4298"/>
                      <a:pt x="15295" y="4294"/>
                    </a:cubicBezTo>
                    <a:cubicBezTo>
                      <a:pt x="15293" y="4296"/>
                      <a:pt x="15291" y="4299"/>
                      <a:pt x="15289" y="4301"/>
                    </a:cubicBezTo>
                    <a:close/>
                    <a:moveTo>
                      <a:pt x="15238" y="4363"/>
                    </a:moveTo>
                    <a:cubicBezTo>
                      <a:pt x="15238" y="4363"/>
                      <a:pt x="15238" y="4363"/>
                      <a:pt x="15238" y="4363"/>
                    </a:cubicBezTo>
                    <a:cubicBezTo>
                      <a:pt x="15240" y="4361"/>
                      <a:pt x="15241" y="4359"/>
                      <a:pt x="15243" y="4357"/>
                    </a:cubicBezTo>
                    <a:cubicBezTo>
                      <a:pt x="15241" y="4359"/>
                      <a:pt x="15240" y="4361"/>
                      <a:pt x="15238" y="4363"/>
                    </a:cubicBezTo>
                    <a:close/>
                    <a:moveTo>
                      <a:pt x="15191" y="4416"/>
                    </a:moveTo>
                    <a:cubicBezTo>
                      <a:pt x="15193" y="4414"/>
                      <a:pt x="15195" y="4412"/>
                      <a:pt x="15197" y="4410"/>
                    </a:cubicBezTo>
                    <a:cubicBezTo>
                      <a:pt x="15195" y="4412"/>
                      <a:pt x="15193" y="4414"/>
                      <a:pt x="15191" y="4416"/>
                    </a:cubicBezTo>
                    <a:close/>
                    <a:moveTo>
                      <a:pt x="15095" y="4517"/>
                    </a:moveTo>
                    <a:cubicBezTo>
                      <a:pt x="15093" y="4520"/>
                      <a:pt x="15090" y="4522"/>
                      <a:pt x="15088" y="4524"/>
                    </a:cubicBezTo>
                    <a:lnTo>
                      <a:pt x="15088" y="4524"/>
                    </a:lnTo>
                    <a:cubicBezTo>
                      <a:pt x="15091" y="4520"/>
                      <a:pt x="15096" y="4516"/>
                      <a:pt x="15100" y="4512"/>
                    </a:cubicBezTo>
                    <a:cubicBezTo>
                      <a:pt x="15100" y="4512"/>
                      <a:pt x="15100" y="4512"/>
                      <a:pt x="15100" y="4512"/>
                    </a:cubicBezTo>
                    <a:cubicBezTo>
                      <a:pt x="15101" y="4511"/>
                      <a:pt x="15102" y="4510"/>
                      <a:pt x="15103" y="4509"/>
                    </a:cubicBezTo>
                    <a:cubicBezTo>
                      <a:pt x="15102" y="4510"/>
                      <a:pt x="15101" y="4511"/>
                      <a:pt x="15100" y="4512"/>
                    </a:cubicBezTo>
                    <a:cubicBezTo>
                      <a:pt x="15098" y="4514"/>
                      <a:pt x="15097" y="4515"/>
                      <a:pt x="15095" y="4517"/>
                    </a:cubicBezTo>
                    <a:close/>
                    <a:moveTo>
                      <a:pt x="14940" y="4659"/>
                    </a:moveTo>
                    <a:cubicBezTo>
                      <a:pt x="14937" y="4661"/>
                      <a:pt x="14934" y="4663"/>
                      <a:pt x="14931" y="4666"/>
                    </a:cubicBezTo>
                    <a:cubicBezTo>
                      <a:pt x="14935" y="4663"/>
                      <a:pt x="14937" y="4661"/>
                      <a:pt x="14941" y="4658"/>
                    </a:cubicBezTo>
                    <a:cubicBezTo>
                      <a:pt x="14940" y="4658"/>
                      <a:pt x="14940" y="4658"/>
                      <a:pt x="14940" y="4659"/>
                    </a:cubicBezTo>
                    <a:close/>
                    <a:moveTo>
                      <a:pt x="14875" y="4712"/>
                    </a:moveTo>
                    <a:cubicBezTo>
                      <a:pt x="14874" y="4713"/>
                      <a:pt x="14872" y="4714"/>
                      <a:pt x="14871" y="4715"/>
                    </a:cubicBezTo>
                    <a:cubicBezTo>
                      <a:pt x="14863" y="4721"/>
                      <a:pt x="14854" y="4727"/>
                      <a:pt x="14846" y="4734"/>
                    </a:cubicBezTo>
                    <a:cubicBezTo>
                      <a:pt x="14854" y="4727"/>
                      <a:pt x="14863" y="4721"/>
                      <a:pt x="14871" y="4715"/>
                    </a:cubicBezTo>
                    <a:cubicBezTo>
                      <a:pt x="14871" y="4715"/>
                      <a:pt x="14871" y="4715"/>
                      <a:pt x="14871" y="4715"/>
                    </a:cubicBezTo>
                    <a:cubicBezTo>
                      <a:pt x="14873" y="4713"/>
                      <a:pt x="14874" y="4712"/>
                      <a:pt x="14876" y="4711"/>
                    </a:cubicBezTo>
                    <a:lnTo>
                      <a:pt x="14876" y="4711"/>
                    </a:lnTo>
                    <a:cubicBezTo>
                      <a:pt x="14877" y="4710"/>
                      <a:pt x="14879" y="4708"/>
                      <a:pt x="14880" y="4707"/>
                    </a:cubicBezTo>
                    <a:cubicBezTo>
                      <a:pt x="14879" y="4709"/>
                      <a:pt x="14877" y="4710"/>
                      <a:pt x="14876" y="4711"/>
                    </a:cubicBezTo>
                    <a:cubicBezTo>
                      <a:pt x="14876" y="4711"/>
                      <a:pt x="14875" y="4712"/>
                      <a:pt x="14875" y="4712"/>
                    </a:cubicBezTo>
                    <a:close/>
                    <a:moveTo>
                      <a:pt x="14807" y="4764"/>
                    </a:moveTo>
                    <a:cubicBezTo>
                      <a:pt x="14806" y="4764"/>
                      <a:pt x="14806" y="4764"/>
                      <a:pt x="14806" y="4764"/>
                    </a:cubicBezTo>
                    <a:cubicBezTo>
                      <a:pt x="14810" y="4761"/>
                      <a:pt x="14814" y="4758"/>
                      <a:pt x="14818" y="4755"/>
                    </a:cubicBezTo>
                    <a:cubicBezTo>
                      <a:pt x="14814" y="4758"/>
                      <a:pt x="14810" y="4761"/>
                      <a:pt x="14807" y="4764"/>
                    </a:cubicBezTo>
                    <a:close/>
                    <a:moveTo>
                      <a:pt x="14689" y="4845"/>
                    </a:moveTo>
                    <a:cubicBezTo>
                      <a:pt x="14684" y="4848"/>
                      <a:pt x="14680" y="4851"/>
                      <a:pt x="14676" y="4854"/>
                    </a:cubicBezTo>
                    <a:lnTo>
                      <a:pt x="14676" y="4854"/>
                    </a:lnTo>
                    <a:cubicBezTo>
                      <a:pt x="14657" y="4866"/>
                      <a:pt x="14637" y="4879"/>
                      <a:pt x="14617" y="4891"/>
                    </a:cubicBezTo>
                    <a:cubicBezTo>
                      <a:pt x="14616" y="4891"/>
                      <a:pt x="14614" y="4892"/>
                      <a:pt x="14613" y="4893"/>
                    </a:cubicBezTo>
                    <a:cubicBezTo>
                      <a:pt x="14606" y="4897"/>
                      <a:pt x="14600" y="4901"/>
                      <a:pt x="14594" y="4905"/>
                    </a:cubicBezTo>
                    <a:cubicBezTo>
                      <a:pt x="14601" y="4900"/>
                      <a:pt x="14609" y="4895"/>
                      <a:pt x="14617" y="4891"/>
                    </a:cubicBezTo>
                    <a:lnTo>
                      <a:pt x="14617" y="4891"/>
                    </a:lnTo>
                    <a:cubicBezTo>
                      <a:pt x="14637" y="4878"/>
                      <a:pt x="14657" y="4866"/>
                      <a:pt x="14676" y="4854"/>
                    </a:cubicBezTo>
                    <a:cubicBezTo>
                      <a:pt x="14680" y="4851"/>
                      <a:pt x="14685" y="4848"/>
                      <a:pt x="14689" y="4845"/>
                    </a:cubicBezTo>
                    <a:cubicBezTo>
                      <a:pt x="14689" y="4845"/>
                      <a:pt x="14689" y="4845"/>
                      <a:pt x="14689" y="4845"/>
                    </a:cubicBezTo>
                    <a:close/>
                    <a:moveTo>
                      <a:pt x="14532" y="4940"/>
                    </a:moveTo>
                    <a:cubicBezTo>
                      <a:pt x="14522" y="4946"/>
                      <a:pt x="14513" y="4951"/>
                      <a:pt x="14503" y="4956"/>
                    </a:cubicBezTo>
                    <a:cubicBezTo>
                      <a:pt x="14502" y="4956"/>
                      <a:pt x="14502" y="4957"/>
                      <a:pt x="14501" y="4957"/>
                    </a:cubicBezTo>
                    <a:cubicBezTo>
                      <a:pt x="14511" y="4951"/>
                      <a:pt x="14522" y="4946"/>
                      <a:pt x="14532" y="4940"/>
                    </a:cubicBezTo>
                    <a:cubicBezTo>
                      <a:pt x="14532" y="4940"/>
                      <a:pt x="14532" y="4940"/>
                      <a:pt x="14532" y="4940"/>
                    </a:cubicBezTo>
                    <a:close/>
                    <a:moveTo>
                      <a:pt x="14487" y="4964"/>
                    </a:moveTo>
                    <a:cubicBezTo>
                      <a:pt x="14477" y="4970"/>
                      <a:pt x="14466" y="4975"/>
                      <a:pt x="14456" y="4981"/>
                    </a:cubicBezTo>
                    <a:cubicBezTo>
                      <a:pt x="14466" y="4975"/>
                      <a:pt x="14477" y="4970"/>
                      <a:pt x="14488" y="4964"/>
                    </a:cubicBezTo>
                    <a:cubicBezTo>
                      <a:pt x="14488" y="4964"/>
                      <a:pt x="14487" y="4964"/>
                      <a:pt x="14487" y="4964"/>
                    </a:cubicBezTo>
                    <a:close/>
                    <a:moveTo>
                      <a:pt x="14381" y="5018"/>
                    </a:moveTo>
                    <a:cubicBezTo>
                      <a:pt x="14371" y="5022"/>
                      <a:pt x="14361" y="5027"/>
                      <a:pt x="14351" y="5031"/>
                    </a:cubicBezTo>
                    <a:lnTo>
                      <a:pt x="14351" y="5032"/>
                    </a:lnTo>
                    <a:cubicBezTo>
                      <a:pt x="14362" y="5027"/>
                      <a:pt x="14372" y="5022"/>
                      <a:pt x="14382" y="5017"/>
                    </a:cubicBezTo>
                    <a:cubicBezTo>
                      <a:pt x="14382" y="5017"/>
                      <a:pt x="14381" y="5017"/>
                      <a:pt x="14381" y="5018"/>
                    </a:cubicBezTo>
                    <a:close/>
                    <a:moveTo>
                      <a:pt x="14333" y="5040"/>
                    </a:moveTo>
                    <a:cubicBezTo>
                      <a:pt x="14330" y="5041"/>
                      <a:pt x="14327" y="5042"/>
                      <a:pt x="14324" y="5044"/>
                    </a:cubicBezTo>
                    <a:cubicBezTo>
                      <a:pt x="14327" y="5042"/>
                      <a:pt x="14330" y="5041"/>
                      <a:pt x="14333" y="5040"/>
                    </a:cubicBezTo>
                    <a:cubicBezTo>
                      <a:pt x="14333" y="5040"/>
                      <a:pt x="14333" y="5040"/>
                      <a:pt x="14333" y="5040"/>
                    </a:cubicBezTo>
                    <a:close/>
                    <a:moveTo>
                      <a:pt x="14259" y="5071"/>
                    </a:moveTo>
                    <a:cubicBezTo>
                      <a:pt x="14268" y="5068"/>
                      <a:pt x="14276" y="5064"/>
                      <a:pt x="14285" y="5061"/>
                    </a:cubicBezTo>
                    <a:cubicBezTo>
                      <a:pt x="14278" y="5064"/>
                      <a:pt x="14271" y="5066"/>
                      <a:pt x="14265" y="5069"/>
                    </a:cubicBezTo>
                    <a:cubicBezTo>
                      <a:pt x="14263" y="5070"/>
                      <a:pt x="14261" y="5070"/>
                      <a:pt x="14259" y="5071"/>
                    </a:cubicBezTo>
                    <a:close/>
                    <a:moveTo>
                      <a:pt x="14206" y="5092"/>
                    </a:moveTo>
                    <a:cubicBezTo>
                      <a:pt x="14206" y="5092"/>
                      <a:pt x="14206" y="5092"/>
                      <a:pt x="14206" y="5092"/>
                    </a:cubicBezTo>
                    <a:cubicBezTo>
                      <a:pt x="14210" y="5091"/>
                      <a:pt x="14214" y="5089"/>
                      <a:pt x="14218" y="5088"/>
                    </a:cubicBezTo>
                    <a:cubicBezTo>
                      <a:pt x="14214" y="5089"/>
                      <a:pt x="14210" y="5091"/>
                      <a:pt x="14206" y="5092"/>
                    </a:cubicBezTo>
                    <a:close/>
                    <a:moveTo>
                      <a:pt x="14143" y="5116"/>
                    </a:moveTo>
                    <a:cubicBezTo>
                      <a:pt x="14143" y="5116"/>
                      <a:pt x="14142" y="5116"/>
                      <a:pt x="14142" y="5116"/>
                    </a:cubicBezTo>
                    <a:cubicBezTo>
                      <a:pt x="14143" y="5115"/>
                      <a:pt x="14144" y="5115"/>
                      <a:pt x="14145" y="5115"/>
                    </a:cubicBezTo>
                    <a:cubicBezTo>
                      <a:pt x="14144" y="5115"/>
                      <a:pt x="14143" y="5115"/>
                      <a:pt x="14143" y="5116"/>
                    </a:cubicBezTo>
                    <a:close/>
                    <a:moveTo>
                      <a:pt x="14039" y="5150"/>
                    </a:moveTo>
                    <a:cubicBezTo>
                      <a:pt x="14040" y="5149"/>
                      <a:pt x="14040" y="5149"/>
                      <a:pt x="14041" y="5149"/>
                    </a:cubicBezTo>
                    <a:cubicBezTo>
                      <a:pt x="14040" y="5149"/>
                      <a:pt x="14040" y="5149"/>
                      <a:pt x="14039" y="5150"/>
                    </a:cubicBezTo>
                    <a:close/>
                    <a:moveTo>
                      <a:pt x="13967" y="5170"/>
                    </a:moveTo>
                    <a:cubicBezTo>
                      <a:pt x="13970" y="5169"/>
                      <a:pt x="13973" y="5169"/>
                      <a:pt x="13977" y="5167"/>
                    </a:cubicBezTo>
                    <a:cubicBezTo>
                      <a:pt x="13973" y="5169"/>
                      <a:pt x="13970" y="5169"/>
                      <a:pt x="13967" y="5170"/>
                    </a:cubicBezTo>
                    <a:cubicBezTo>
                      <a:pt x="13967" y="5170"/>
                      <a:pt x="13967" y="5170"/>
                      <a:pt x="13967" y="5170"/>
                    </a:cubicBezTo>
                    <a:close/>
                    <a:moveTo>
                      <a:pt x="13910" y="5185"/>
                    </a:moveTo>
                    <a:cubicBezTo>
                      <a:pt x="13910" y="5185"/>
                      <a:pt x="13910" y="5185"/>
                      <a:pt x="13910" y="5185"/>
                    </a:cubicBezTo>
                    <a:cubicBezTo>
                      <a:pt x="13915" y="5184"/>
                      <a:pt x="13921" y="5182"/>
                      <a:pt x="13926" y="5181"/>
                    </a:cubicBezTo>
                    <a:cubicBezTo>
                      <a:pt x="13921" y="5182"/>
                      <a:pt x="13916" y="5184"/>
                      <a:pt x="13910" y="5185"/>
                    </a:cubicBezTo>
                    <a:close/>
                    <a:moveTo>
                      <a:pt x="13560" y="5244"/>
                    </a:moveTo>
                    <a:cubicBezTo>
                      <a:pt x="13556" y="5244"/>
                      <a:pt x="13551" y="5245"/>
                      <a:pt x="13546" y="5245"/>
                    </a:cubicBezTo>
                    <a:cubicBezTo>
                      <a:pt x="13545" y="5245"/>
                      <a:pt x="13543" y="5245"/>
                      <a:pt x="13542" y="5245"/>
                    </a:cubicBezTo>
                    <a:cubicBezTo>
                      <a:pt x="13548" y="5245"/>
                      <a:pt x="13554" y="5244"/>
                      <a:pt x="13561" y="5244"/>
                    </a:cubicBezTo>
                    <a:cubicBezTo>
                      <a:pt x="13561" y="5244"/>
                      <a:pt x="13561" y="5244"/>
                      <a:pt x="13560" y="5244"/>
                    </a:cubicBezTo>
                    <a:close/>
                    <a:moveTo>
                      <a:pt x="13478" y="5250"/>
                    </a:moveTo>
                    <a:cubicBezTo>
                      <a:pt x="13477" y="5250"/>
                      <a:pt x="13476" y="5250"/>
                      <a:pt x="13474" y="5250"/>
                    </a:cubicBezTo>
                    <a:cubicBezTo>
                      <a:pt x="13477" y="5250"/>
                      <a:pt x="13480" y="5250"/>
                      <a:pt x="13484" y="5250"/>
                    </a:cubicBezTo>
                    <a:cubicBezTo>
                      <a:pt x="13482" y="5250"/>
                      <a:pt x="13480" y="5250"/>
                      <a:pt x="13478" y="5250"/>
                    </a:cubicBezTo>
                    <a:close/>
                    <a:moveTo>
                      <a:pt x="13393" y="5253"/>
                    </a:moveTo>
                    <a:cubicBezTo>
                      <a:pt x="13390" y="5253"/>
                      <a:pt x="13388" y="5253"/>
                      <a:pt x="13385" y="5253"/>
                    </a:cubicBezTo>
                    <a:cubicBezTo>
                      <a:pt x="13390" y="5253"/>
                      <a:pt x="13395" y="5253"/>
                      <a:pt x="13401" y="5253"/>
                    </a:cubicBezTo>
                    <a:cubicBezTo>
                      <a:pt x="13398" y="5253"/>
                      <a:pt x="13396" y="5253"/>
                      <a:pt x="13393" y="5253"/>
                    </a:cubicBezTo>
                    <a:close/>
                    <a:moveTo>
                      <a:pt x="13326" y="5253"/>
                    </a:moveTo>
                    <a:cubicBezTo>
                      <a:pt x="13323" y="5253"/>
                      <a:pt x="13320" y="5253"/>
                      <a:pt x="13317" y="5253"/>
                    </a:cubicBezTo>
                    <a:cubicBezTo>
                      <a:pt x="13322" y="5253"/>
                      <a:pt x="13326" y="5253"/>
                      <a:pt x="13330" y="5253"/>
                    </a:cubicBezTo>
                    <a:cubicBezTo>
                      <a:pt x="13329" y="5253"/>
                      <a:pt x="13327" y="5253"/>
                      <a:pt x="13326" y="5253"/>
                    </a:cubicBezTo>
                    <a:close/>
                    <a:moveTo>
                      <a:pt x="13245" y="5251"/>
                    </a:moveTo>
                    <a:cubicBezTo>
                      <a:pt x="13242" y="5251"/>
                      <a:pt x="13240" y="5251"/>
                      <a:pt x="13238" y="5251"/>
                    </a:cubicBezTo>
                    <a:cubicBezTo>
                      <a:pt x="13237" y="5251"/>
                      <a:pt x="13236" y="5251"/>
                      <a:pt x="13234" y="5250"/>
                    </a:cubicBezTo>
                    <a:cubicBezTo>
                      <a:pt x="13238" y="5251"/>
                      <a:pt x="13242" y="5251"/>
                      <a:pt x="13246" y="5251"/>
                    </a:cubicBezTo>
                    <a:cubicBezTo>
                      <a:pt x="13245" y="5251"/>
                      <a:pt x="13245" y="5251"/>
                      <a:pt x="13245" y="5251"/>
                    </a:cubicBezTo>
                    <a:close/>
                    <a:moveTo>
                      <a:pt x="13176" y="5247"/>
                    </a:moveTo>
                    <a:cubicBezTo>
                      <a:pt x="13172" y="5246"/>
                      <a:pt x="13167" y="5246"/>
                      <a:pt x="13163" y="5246"/>
                    </a:cubicBezTo>
                    <a:cubicBezTo>
                      <a:pt x="13162" y="5245"/>
                      <a:pt x="13160" y="5245"/>
                      <a:pt x="13159" y="5245"/>
                    </a:cubicBezTo>
                    <a:cubicBezTo>
                      <a:pt x="13165" y="5246"/>
                      <a:pt x="13172" y="5246"/>
                      <a:pt x="13178" y="5247"/>
                    </a:cubicBezTo>
                    <a:cubicBezTo>
                      <a:pt x="13177" y="5247"/>
                      <a:pt x="13176" y="5247"/>
                      <a:pt x="13176" y="5247"/>
                    </a:cubicBezTo>
                    <a:close/>
                    <a:moveTo>
                      <a:pt x="13024" y="5229"/>
                    </a:moveTo>
                    <a:cubicBezTo>
                      <a:pt x="13022" y="5229"/>
                      <a:pt x="13021" y="5229"/>
                      <a:pt x="13020" y="5228"/>
                    </a:cubicBezTo>
                    <a:cubicBezTo>
                      <a:pt x="13017" y="5228"/>
                      <a:pt x="13014" y="5227"/>
                      <a:pt x="13010" y="5227"/>
                    </a:cubicBezTo>
                    <a:cubicBezTo>
                      <a:pt x="13016" y="5228"/>
                      <a:pt x="13022" y="5229"/>
                      <a:pt x="13028" y="5230"/>
                    </a:cubicBezTo>
                    <a:cubicBezTo>
                      <a:pt x="13026" y="5229"/>
                      <a:pt x="13025" y="5229"/>
                      <a:pt x="13024" y="5229"/>
                    </a:cubicBezTo>
                    <a:close/>
                    <a:moveTo>
                      <a:pt x="12956" y="5217"/>
                    </a:moveTo>
                    <a:cubicBezTo>
                      <a:pt x="12954" y="5217"/>
                      <a:pt x="12953" y="5217"/>
                      <a:pt x="12952" y="5217"/>
                    </a:cubicBezTo>
                    <a:cubicBezTo>
                      <a:pt x="12954" y="5217"/>
                      <a:pt x="12956" y="5217"/>
                      <a:pt x="12958" y="5218"/>
                    </a:cubicBezTo>
                    <a:cubicBezTo>
                      <a:pt x="12957" y="5217"/>
                      <a:pt x="12957" y="5217"/>
                      <a:pt x="12956" y="5217"/>
                    </a:cubicBezTo>
                    <a:close/>
                    <a:moveTo>
                      <a:pt x="12885" y="5203"/>
                    </a:moveTo>
                    <a:cubicBezTo>
                      <a:pt x="12883" y="5202"/>
                      <a:pt x="12882" y="5202"/>
                      <a:pt x="12880" y="5202"/>
                    </a:cubicBezTo>
                    <a:cubicBezTo>
                      <a:pt x="12877" y="5201"/>
                      <a:pt x="12874" y="5200"/>
                      <a:pt x="12871" y="5200"/>
                    </a:cubicBezTo>
                    <a:cubicBezTo>
                      <a:pt x="12870" y="5199"/>
                      <a:pt x="12869" y="5199"/>
                      <a:pt x="12867" y="5199"/>
                    </a:cubicBezTo>
                    <a:cubicBezTo>
                      <a:pt x="12874" y="5200"/>
                      <a:pt x="12880" y="5202"/>
                      <a:pt x="12887" y="5203"/>
                    </a:cubicBezTo>
                    <a:cubicBezTo>
                      <a:pt x="12886" y="5203"/>
                      <a:pt x="12886" y="5203"/>
                      <a:pt x="12885" y="5203"/>
                    </a:cubicBezTo>
                    <a:close/>
                    <a:moveTo>
                      <a:pt x="12815" y="5186"/>
                    </a:moveTo>
                    <a:cubicBezTo>
                      <a:pt x="12811" y="5185"/>
                      <a:pt x="12808" y="5184"/>
                      <a:pt x="12804" y="5183"/>
                    </a:cubicBezTo>
                    <a:cubicBezTo>
                      <a:pt x="12803" y="5183"/>
                      <a:pt x="12802" y="5182"/>
                      <a:pt x="12801" y="5182"/>
                    </a:cubicBezTo>
                    <a:cubicBezTo>
                      <a:pt x="12807" y="5183"/>
                      <a:pt x="12812" y="5185"/>
                      <a:pt x="12818" y="5186"/>
                    </a:cubicBezTo>
                    <a:cubicBezTo>
                      <a:pt x="12817" y="5186"/>
                      <a:pt x="12816" y="5186"/>
                      <a:pt x="12815" y="5186"/>
                    </a:cubicBezTo>
                    <a:close/>
                    <a:moveTo>
                      <a:pt x="12676" y="5143"/>
                    </a:moveTo>
                    <a:cubicBezTo>
                      <a:pt x="12674" y="5143"/>
                      <a:pt x="12672" y="5142"/>
                      <a:pt x="12671" y="5142"/>
                    </a:cubicBezTo>
                    <a:cubicBezTo>
                      <a:pt x="12668" y="5141"/>
                      <a:pt x="12666" y="5140"/>
                      <a:pt x="12664" y="5139"/>
                    </a:cubicBezTo>
                    <a:cubicBezTo>
                      <a:pt x="12669" y="5141"/>
                      <a:pt x="12675" y="5143"/>
                      <a:pt x="12680" y="5145"/>
                    </a:cubicBezTo>
                    <a:cubicBezTo>
                      <a:pt x="12679" y="5144"/>
                      <a:pt x="12677" y="5144"/>
                      <a:pt x="12676" y="5143"/>
                    </a:cubicBezTo>
                    <a:close/>
                    <a:moveTo>
                      <a:pt x="12605" y="5117"/>
                    </a:moveTo>
                    <a:cubicBezTo>
                      <a:pt x="12606" y="5118"/>
                      <a:pt x="12606" y="5118"/>
                      <a:pt x="12607" y="5118"/>
                    </a:cubicBezTo>
                    <a:cubicBezTo>
                      <a:pt x="12606" y="5118"/>
                      <a:pt x="12606" y="5118"/>
                      <a:pt x="12605" y="5117"/>
                    </a:cubicBezTo>
                    <a:close/>
                    <a:moveTo>
                      <a:pt x="12544" y="5092"/>
                    </a:moveTo>
                    <a:cubicBezTo>
                      <a:pt x="12543" y="5092"/>
                      <a:pt x="12543" y="5092"/>
                      <a:pt x="12542" y="5092"/>
                    </a:cubicBezTo>
                    <a:cubicBezTo>
                      <a:pt x="12540" y="5091"/>
                      <a:pt x="12537" y="5090"/>
                      <a:pt x="12535" y="5088"/>
                    </a:cubicBezTo>
                    <a:cubicBezTo>
                      <a:pt x="12540" y="5090"/>
                      <a:pt x="12544" y="5093"/>
                      <a:pt x="12549" y="5095"/>
                    </a:cubicBezTo>
                    <a:cubicBezTo>
                      <a:pt x="12547" y="5094"/>
                      <a:pt x="12546" y="5093"/>
                      <a:pt x="12544" y="5092"/>
                    </a:cubicBezTo>
                    <a:close/>
                    <a:moveTo>
                      <a:pt x="12381" y="5012"/>
                    </a:moveTo>
                    <a:cubicBezTo>
                      <a:pt x="12395" y="5020"/>
                      <a:pt x="12409" y="5027"/>
                      <a:pt x="12423" y="5035"/>
                    </a:cubicBezTo>
                    <a:cubicBezTo>
                      <a:pt x="12409" y="5027"/>
                      <a:pt x="12395" y="5020"/>
                      <a:pt x="12381" y="5012"/>
                    </a:cubicBezTo>
                    <a:close/>
                    <a:moveTo>
                      <a:pt x="12326" y="4981"/>
                    </a:moveTo>
                    <a:cubicBezTo>
                      <a:pt x="12341" y="4990"/>
                      <a:pt x="12357" y="4999"/>
                      <a:pt x="12373" y="5008"/>
                    </a:cubicBezTo>
                    <a:cubicBezTo>
                      <a:pt x="12357" y="4999"/>
                      <a:pt x="12341" y="4990"/>
                      <a:pt x="12326" y="4981"/>
                    </a:cubicBezTo>
                    <a:close/>
                    <a:moveTo>
                      <a:pt x="12277" y="4951"/>
                    </a:moveTo>
                    <a:cubicBezTo>
                      <a:pt x="12289" y="4958"/>
                      <a:pt x="12301" y="4966"/>
                      <a:pt x="12313" y="4973"/>
                    </a:cubicBezTo>
                    <a:cubicBezTo>
                      <a:pt x="12301" y="4966"/>
                      <a:pt x="12289" y="4958"/>
                      <a:pt x="12277" y="4951"/>
                    </a:cubicBezTo>
                    <a:close/>
                    <a:moveTo>
                      <a:pt x="12221" y="4913"/>
                    </a:moveTo>
                    <a:cubicBezTo>
                      <a:pt x="12235" y="4923"/>
                      <a:pt x="12250" y="4933"/>
                      <a:pt x="12264" y="4942"/>
                    </a:cubicBezTo>
                    <a:cubicBezTo>
                      <a:pt x="12250" y="4933"/>
                      <a:pt x="12235" y="4923"/>
                      <a:pt x="12221" y="4913"/>
                    </a:cubicBezTo>
                    <a:close/>
                    <a:moveTo>
                      <a:pt x="12176" y="4881"/>
                    </a:moveTo>
                    <a:cubicBezTo>
                      <a:pt x="12187" y="4889"/>
                      <a:pt x="12197" y="4896"/>
                      <a:pt x="12207" y="4904"/>
                    </a:cubicBezTo>
                    <a:cubicBezTo>
                      <a:pt x="12197" y="4896"/>
                      <a:pt x="12187" y="4889"/>
                      <a:pt x="12176" y="4881"/>
                    </a:cubicBezTo>
                    <a:close/>
                    <a:moveTo>
                      <a:pt x="12122" y="4839"/>
                    </a:moveTo>
                    <a:cubicBezTo>
                      <a:pt x="12135" y="4850"/>
                      <a:pt x="12148" y="4860"/>
                      <a:pt x="12161" y="4870"/>
                    </a:cubicBezTo>
                    <a:cubicBezTo>
                      <a:pt x="12148" y="4860"/>
                      <a:pt x="12135" y="4850"/>
                      <a:pt x="12122" y="4839"/>
                    </a:cubicBezTo>
                    <a:close/>
                    <a:moveTo>
                      <a:pt x="12081" y="4805"/>
                    </a:moveTo>
                    <a:cubicBezTo>
                      <a:pt x="12090" y="4813"/>
                      <a:pt x="12099" y="4820"/>
                      <a:pt x="12108" y="4828"/>
                    </a:cubicBezTo>
                    <a:cubicBezTo>
                      <a:pt x="12099" y="4820"/>
                      <a:pt x="12090" y="4813"/>
                      <a:pt x="12081" y="4805"/>
                    </a:cubicBezTo>
                    <a:close/>
                    <a:moveTo>
                      <a:pt x="12436" y="5042"/>
                    </a:moveTo>
                    <a:cubicBezTo>
                      <a:pt x="12453" y="5050"/>
                      <a:pt x="12469" y="5058"/>
                      <a:pt x="12486" y="5066"/>
                    </a:cubicBezTo>
                    <a:cubicBezTo>
                      <a:pt x="12469" y="5058"/>
                      <a:pt x="12453" y="5050"/>
                      <a:pt x="12436" y="5042"/>
                    </a:cubicBezTo>
                    <a:close/>
                    <a:moveTo>
                      <a:pt x="11990" y="4722"/>
                    </a:moveTo>
                    <a:cubicBezTo>
                      <a:pt x="11999" y="4730"/>
                      <a:pt x="12007" y="4738"/>
                      <a:pt x="12016" y="4746"/>
                    </a:cubicBezTo>
                    <a:cubicBezTo>
                      <a:pt x="12007" y="4738"/>
                      <a:pt x="11999" y="4730"/>
                      <a:pt x="11990" y="4722"/>
                    </a:cubicBezTo>
                    <a:close/>
                    <a:moveTo>
                      <a:pt x="11952" y="4683"/>
                    </a:moveTo>
                    <a:cubicBezTo>
                      <a:pt x="11959" y="4690"/>
                      <a:pt x="11966" y="4697"/>
                      <a:pt x="11973" y="4704"/>
                    </a:cubicBezTo>
                    <a:cubicBezTo>
                      <a:pt x="11966" y="4697"/>
                      <a:pt x="11959" y="4690"/>
                      <a:pt x="11952" y="4683"/>
                    </a:cubicBezTo>
                    <a:close/>
                    <a:moveTo>
                      <a:pt x="12038" y="4767"/>
                    </a:moveTo>
                    <a:cubicBezTo>
                      <a:pt x="12046" y="4775"/>
                      <a:pt x="12055" y="4783"/>
                      <a:pt x="12064" y="4790"/>
                    </a:cubicBezTo>
                    <a:cubicBezTo>
                      <a:pt x="12055" y="4783"/>
                      <a:pt x="12046" y="4775"/>
                      <a:pt x="12038" y="4767"/>
                    </a:cubicBezTo>
                    <a:close/>
                    <a:moveTo>
                      <a:pt x="11477" y="3522"/>
                    </a:moveTo>
                    <a:cubicBezTo>
                      <a:pt x="11477" y="3502"/>
                      <a:pt x="11476" y="3482"/>
                      <a:pt x="11476" y="3462"/>
                    </a:cubicBezTo>
                    <a:cubicBezTo>
                      <a:pt x="11476" y="3482"/>
                      <a:pt x="11477" y="3502"/>
                      <a:pt x="11477" y="3522"/>
                    </a:cubicBezTo>
                    <a:close/>
                    <a:moveTo>
                      <a:pt x="12115" y="847"/>
                    </a:moveTo>
                    <a:cubicBezTo>
                      <a:pt x="12115" y="848"/>
                      <a:pt x="12116" y="848"/>
                      <a:pt x="12116" y="848"/>
                    </a:cubicBezTo>
                    <a:cubicBezTo>
                      <a:pt x="12114" y="847"/>
                      <a:pt x="12111" y="847"/>
                      <a:pt x="12109" y="846"/>
                    </a:cubicBezTo>
                    <a:cubicBezTo>
                      <a:pt x="12108" y="846"/>
                      <a:pt x="12107" y="846"/>
                      <a:pt x="12106" y="846"/>
                    </a:cubicBezTo>
                    <a:cubicBezTo>
                      <a:pt x="12109" y="846"/>
                      <a:pt x="12112" y="847"/>
                      <a:pt x="12115" y="847"/>
                    </a:cubicBezTo>
                    <a:close/>
                    <a:moveTo>
                      <a:pt x="12143" y="853"/>
                    </a:moveTo>
                    <a:cubicBezTo>
                      <a:pt x="12146" y="854"/>
                      <a:pt x="12150" y="855"/>
                      <a:pt x="12153" y="856"/>
                    </a:cubicBezTo>
                    <a:cubicBezTo>
                      <a:pt x="12151" y="855"/>
                      <a:pt x="12148" y="854"/>
                      <a:pt x="12145" y="854"/>
                    </a:cubicBezTo>
                    <a:cubicBezTo>
                      <a:pt x="12142" y="853"/>
                      <a:pt x="12139" y="852"/>
                      <a:pt x="12136" y="852"/>
                    </a:cubicBezTo>
                    <a:cubicBezTo>
                      <a:pt x="12135" y="852"/>
                      <a:pt x="12134" y="851"/>
                      <a:pt x="12133" y="851"/>
                    </a:cubicBezTo>
                    <a:cubicBezTo>
                      <a:pt x="12135" y="852"/>
                      <a:pt x="12137" y="852"/>
                      <a:pt x="12139" y="852"/>
                    </a:cubicBezTo>
                    <a:cubicBezTo>
                      <a:pt x="12140" y="853"/>
                      <a:pt x="12142" y="853"/>
                      <a:pt x="12143" y="853"/>
                    </a:cubicBezTo>
                    <a:close/>
                    <a:moveTo>
                      <a:pt x="12212" y="873"/>
                    </a:moveTo>
                    <a:cubicBezTo>
                      <a:pt x="12209" y="871"/>
                      <a:pt x="12206" y="870"/>
                      <a:pt x="12203" y="869"/>
                    </a:cubicBezTo>
                    <a:cubicBezTo>
                      <a:pt x="12202" y="869"/>
                      <a:pt x="12201" y="869"/>
                      <a:pt x="12201" y="869"/>
                    </a:cubicBezTo>
                    <a:lnTo>
                      <a:pt x="12201" y="869"/>
                    </a:lnTo>
                    <a:cubicBezTo>
                      <a:pt x="12205" y="870"/>
                      <a:pt x="12208" y="871"/>
                      <a:pt x="12212" y="873"/>
                    </a:cubicBezTo>
                    <a:close/>
                    <a:moveTo>
                      <a:pt x="11486" y="3655"/>
                    </a:moveTo>
                    <a:cubicBezTo>
                      <a:pt x="11484" y="3637"/>
                      <a:pt x="11482" y="3619"/>
                      <a:pt x="11481" y="3600"/>
                    </a:cubicBezTo>
                    <a:cubicBezTo>
                      <a:pt x="11482" y="3619"/>
                      <a:pt x="11484" y="3637"/>
                      <a:pt x="11486" y="3655"/>
                    </a:cubicBezTo>
                    <a:close/>
                    <a:moveTo>
                      <a:pt x="11494" y="3726"/>
                    </a:moveTo>
                    <a:cubicBezTo>
                      <a:pt x="11491" y="3707"/>
                      <a:pt x="11489" y="3688"/>
                      <a:pt x="11487" y="3669"/>
                    </a:cubicBezTo>
                    <a:cubicBezTo>
                      <a:pt x="11489" y="3688"/>
                      <a:pt x="11491" y="3707"/>
                      <a:pt x="11494" y="3726"/>
                    </a:cubicBezTo>
                    <a:close/>
                    <a:moveTo>
                      <a:pt x="11503" y="3784"/>
                    </a:moveTo>
                    <a:cubicBezTo>
                      <a:pt x="11501" y="3768"/>
                      <a:pt x="11498" y="3751"/>
                      <a:pt x="11495" y="3735"/>
                    </a:cubicBezTo>
                    <a:cubicBezTo>
                      <a:pt x="11498" y="3751"/>
                      <a:pt x="11501" y="3768"/>
                      <a:pt x="11503" y="3784"/>
                    </a:cubicBezTo>
                    <a:close/>
                    <a:moveTo>
                      <a:pt x="11516" y="3852"/>
                    </a:moveTo>
                    <a:cubicBezTo>
                      <a:pt x="11513" y="3835"/>
                      <a:pt x="11509" y="3816"/>
                      <a:pt x="11506" y="3798"/>
                    </a:cubicBezTo>
                    <a:cubicBezTo>
                      <a:pt x="11509" y="3816"/>
                      <a:pt x="11513" y="3835"/>
                      <a:pt x="11516" y="3852"/>
                    </a:cubicBezTo>
                    <a:close/>
                    <a:moveTo>
                      <a:pt x="11529" y="3909"/>
                    </a:moveTo>
                    <a:cubicBezTo>
                      <a:pt x="11526" y="3894"/>
                      <a:pt x="11522" y="3879"/>
                      <a:pt x="11519" y="3864"/>
                    </a:cubicBezTo>
                    <a:cubicBezTo>
                      <a:pt x="11522" y="3879"/>
                      <a:pt x="11526" y="3894"/>
                      <a:pt x="11529" y="3909"/>
                    </a:cubicBezTo>
                    <a:close/>
                    <a:moveTo>
                      <a:pt x="11547" y="3975"/>
                    </a:moveTo>
                    <a:cubicBezTo>
                      <a:pt x="11542" y="3958"/>
                      <a:pt x="11537" y="3941"/>
                      <a:pt x="11533" y="3923"/>
                    </a:cubicBezTo>
                    <a:cubicBezTo>
                      <a:pt x="11537" y="3941"/>
                      <a:pt x="11542" y="3958"/>
                      <a:pt x="11547" y="3975"/>
                    </a:cubicBezTo>
                    <a:close/>
                    <a:moveTo>
                      <a:pt x="11564" y="4031"/>
                    </a:moveTo>
                    <a:cubicBezTo>
                      <a:pt x="11559" y="4017"/>
                      <a:pt x="11555" y="4003"/>
                      <a:pt x="11551" y="3989"/>
                    </a:cubicBezTo>
                    <a:cubicBezTo>
                      <a:pt x="11555" y="4003"/>
                      <a:pt x="11559" y="4017"/>
                      <a:pt x="11564" y="4031"/>
                    </a:cubicBezTo>
                    <a:close/>
                    <a:moveTo>
                      <a:pt x="11586" y="4093"/>
                    </a:moveTo>
                    <a:cubicBezTo>
                      <a:pt x="11580" y="4077"/>
                      <a:pt x="11574" y="4061"/>
                      <a:pt x="11568" y="4044"/>
                    </a:cubicBezTo>
                    <a:cubicBezTo>
                      <a:pt x="11574" y="4061"/>
                      <a:pt x="11580" y="4077"/>
                      <a:pt x="11586" y="4093"/>
                    </a:cubicBezTo>
                    <a:close/>
                    <a:moveTo>
                      <a:pt x="11606" y="4147"/>
                    </a:moveTo>
                    <a:cubicBezTo>
                      <a:pt x="11601" y="4135"/>
                      <a:pt x="11596" y="4122"/>
                      <a:pt x="11591" y="4109"/>
                    </a:cubicBezTo>
                    <a:cubicBezTo>
                      <a:pt x="11596" y="4122"/>
                      <a:pt x="11601" y="4135"/>
                      <a:pt x="11606" y="4147"/>
                    </a:cubicBezTo>
                    <a:close/>
                    <a:moveTo>
                      <a:pt x="11632" y="4207"/>
                    </a:moveTo>
                    <a:cubicBezTo>
                      <a:pt x="11625" y="4192"/>
                      <a:pt x="11618" y="4177"/>
                      <a:pt x="11612" y="4161"/>
                    </a:cubicBezTo>
                    <a:cubicBezTo>
                      <a:pt x="11618" y="4177"/>
                      <a:pt x="11625" y="4192"/>
                      <a:pt x="11632" y="4207"/>
                    </a:cubicBezTo>
                    <a:close/>
                    <a:moveTo>
                      <a:pt x="11657" y="4260"/>
                    </a:moveTo>
                    <a:cubicBezTo>
                      <a:pt x="11651" y="4248"/>
                      <a:pt x="11645" y="4236"/>
                      <a:pt x="11640" y="4224"/>
                    </a:cubicBezTo>
                    <a:cubicBezTo>
                      <a:pt x="11645" y="4236"/>
                      <a:pt x="11651" y="4248"/>
                      <a:pt x="11657" y="4260"/>
                    </a:cubicBezTo>
                    <a:close/>
                    <a:moveTo>
                      <a:pt x="11686" y="4317"/>
                    </a:moveTo>
                    <a:cubicBezTo>
                      <a:pt x="11678" y="4302"/>
                      <a:pt x="11671" y="4288"/>
                      <a:pt x="11663" y="4274"/>
                    </a:cubicBezTo>
                    <a:cubicBezTo>
                      <a:pt x="11671" y="4288"/>
                      <a:pt x="11678" y="4302"/>
                      <a:pt x="11686" y="4317"/>
                    </a:cubicBezTo>
                    <a:close/>
                    <a:moveTo>
                      <a:pt x="11714" y="4367"/>
                    </a:moveTo>
                    <a:cubicBezTo>
                      <a:pt x="11708" y="4356"/>
                      <a:pt x="11702" y="4345"/>
                      <a:pt x="11696" y="4334"/>
                    </a:cubicBezTo>
                    <a:cubicBezTo>
                      <a:pt x="11702" y="4345"/>
                      <a:pt x="11708" y="4356"/>
                      <a:pt x="11714" y="4367"/>
                    </a:cubicBezTo>
                    <a:close/>
                    <a:moveTo>
                      <a:pt x="11747" y="4421"/>
                    </a:moveTo>
                    <a:cubicBezTo>
                      <a:pt x="11740" y="4410"/>
                      <a:pt x="11733" y="4398"/>
                      <a:pt x="11726" y="4386"/>
                    </a:cubicBezTo>
                    <a:cubicBezTo>
                      <a:pt x="11733" y="4398"/>
                      <a:pt x="11740" y="4410"/>
                      <a:pt x="11747" y="4421"/>
                    </a:cubicBezTo>
                    <a:close/>
                    <a:moveTo>
                      <a:pt x="11780" y="4471"/>
                    </a:moveTo>
                    <a:cubicBezTo>
                      <a:pt x="11773" y="4460"/>
                      <a:pt x="11766" y="4450"/>
                      <a:pt x="11759" y="4439"/>
                    </a:cubicBezTo>
                    <a:cubicBezTo>
                      <a:pt x="11766" y="4450"/>
                      <a:pt x="11773" y="4460"/>
                      <a:pt x="11780" y="4471"/>
                    </a:cubicBezTo>
                    <a:close/>
                    <a:moveTo>
                      <a:pt x="11816" y="4521"/>
                    </a:moveTo>
                    <a:cubicBezTo>
                      <a:pt x="11809" y="4511"/>
                      <a:pt x="11802" y="4502"/>
                      <a:pt x="11795" y="4492"/>
                    </a:cubicBezTo>
                    <a:cubicBezTo>
                      <a:pt x="11802" y="4502"/>
                      <a:pt x="11809" y="4511"/>
                      <a:pt x="11816" y="4521"/>
                    </a:cubicBezTo>
                    <a:close/>
                    <a:moveTo>
                      <a:pt x="11853" y="4570"/>
                    </a:moveTo>
                    <a:cubicBezTo>
                      <a:pt x="11845" y="4559"/>
                      <a:pt x="11837" y="4549"/>
                      <a:pt x="11829" y="4539"/>
                    </a:cubicBezTo>
                    <a:cubicBezTo>
                      <a:pt x="11837" y="4549"/>
                      <a:pt x="11845" y="4559"/>
                      <a:pt x="11853" y="4570"/>
                    </a:cubicBezTo>
                    <a:close/>
                    <a:moveTo>
                      <a:pt x="11891" y="4615"/>
                    </a:moveTo>
                    <a:cubicBezTo>
                      <a:pt x="11884" y="4607"/>
                      <a:pt x="11877" y="4599"/>
                      <a:pt x="11870" y="4590"/>
                    </a:cubicBezTo>
                    <a:cubicBezTo>
                      <a:pt x="11877" y="4599"/>
                      <a:pt x="11884" y="4607"/>
                      <a:pt x="11891" y="4615"/>
                    </a:cubicBezTo>
                    <a:close/>
                    <a:moveTo>
                      <a:pt x="11936" y="4666"/>
                    </a:moveTo>
                    <a:cubicBezTo>
                      <a:pt x="11926" y="4655"/>
                      <a:pt x="11916" y="4644"/>
                      <a:pt x="11906" y="4633"/>
                    </a:cubicBezTo>
                    <a:cubicBezTo>
                      <a:pt x="11916" y="4644"/>
                      <a:pt x="11926" y="4655"/>
                      <a:pt x="11936" y="4666"/>
                    </a:cubicBezTo>
                    <a:close/>
                    <a:moveTo>
                      <a:pt x="11481" y="3596"/>
                    </a:moveTo>
                    <a:cubicBezTo>
                      <a:pt x="11479" y="3576"/>
                      <a:pt x="11479" y="3556"/>
                      <a:pt x="11478" y="3536"/>
                    </a:cubicBezTo>
                    <a:cubicBezTo>
                      <a:pt x="11479" y="3556"/>
                      <a:pt x="11479" y="3576"/>
                      <a:pt x="11481" y="3596"/>
                    </a:cubicBezTo>
                    <a:close/>
                    <a:moveTo>
                      <a:pt x="15214" y="454"/>
                    </a:moveTo>
                    <a:lnTo>
                      <a:pt x="15214" y="454"/>
                    </a:lnTo>
                    <a:cubicBezTo>
                      <a:pt x="15223" y="450"/>
                      <a:pt x="15232" y="447"/>
                      <a:pt x="15242" y="444"/>
                    </a:cubicBezTo>
                    <a:cubicBezTo>
                      <a:pt x="15232" y="447"/>
                      <a:pt x="15223" y="450"/>
                      <a:pt x="15214" y="454"/>
                    </a:cubicBezTo>
                    <a:close/>
                    <a:moveTo>
                      <a:pt x="14940" y="622"/>
                    </a:moveTo>
                    <a:cubicBezTo>
                      <a:pt x="14940" y="622"/>
                      <a:pt x="14940" y="622"/>
                      <a:pt x="14940" y="622"/>
                    </a:cubicBezTo>
                    <a:cubicBezTo>
                      <a:pt x="14941" y="622"/>
                      <a:pt x="14941" y="621"/>
                      <a:pt x="14942" y="621"/>
                    </a:cubicBezTo>
                    <a:lnTo>
                      <a:pt x="14942" y="621"/>
                    </a:lnTo>
                    <a:cubicBezTo>
                      <a:pt x="14941" y="621"/>
                      <a:pt x="14941" y="622"/>
                      <a:pt x="14940" y="622"/>
                    </a:cubicBezTo>
                    <a:close/>
                    <a:moveTo>
                      <a:pt x="14807" y="870"/>
                    </a:moveTo>
                    <a:cubicBezTo>
                      <a:pt x="14807" y="870"/>
                      <a:pt x="14807" y="869"/>
                      <a:pt x="14807" y="869"/>
                    </a:cubicBezTo>
                    <a:lnTo>
                      <a:pt x="14807" y="869"/>
                    </a:lnTo>
                    <a:cubicBezTo>
                      <a:pt x="14807" y="869"/>
                      <a:pt x="14807" y="870"/>
                      <a:pt x="14807" y="871"/>
                    </a:cubicBezTo>
                    <a:cubicBezTo>
                      <a:pt x="14807" y="870"/>
                      <a:pt x="14807" y="870"/>
                      <a:pt x="14807" y="870"/>
                    </a:cubicBezTo>
                    <a:close/>
                    <a:moveTo>
                      <a:pt x="14814" y="838"/>
                    </a:moveTo>
                    <a:cubicBezTo>
                      <a:pt x="14814" y="839"/>
                      <a:pt x="14814" y="839"/>
                      <a:pt x="14813" y="840"/>
                    </a:cubicBezTo>
                    <a:lnTo>
                      <a:pt x="14813" y="840"/>
                    </a:lnTo>
                    <a:cubicBezTo>
                      <a:pt x="14814" y="839"/>
                      <a:pt x="14814" y="838"/>
                      <a:pt x="14814" y="838"/>
                    </a:cubicBezTo>
                    <a:close/>
                    <a:moveTo>
                      <a:pt x="14835" y="776"/>
                    </a:moveTo>
                    <a:cubicBezTo>
                      <a:pt x="14835" y="777"/>
                      <a:pt x="14834" y="778"/>
                      <a:pt x="14834" y="779"/>
                    </a:cubicBezTo>
                    <a:lnTo>
                      <a:pt x="14834" y="779"/>
                    </a:lnTo>
                    <a:cubicBezTo>
                      <a:pt x="14834" y="778"/>
                      <a:pt x="14835" y="777"/>
                      <a:pt x="14835" y="776"/>
                    </a:cubicBezTo>
                    <a:close/>
                    <a:moveTo>
                      <a:pt x="14867" y="714"/>
                    </a:moveTo>
                    <a:cubicBezTo>
                      <a:pt x="14866" y="715"/>
                      <a:pt x="14866" y="716"/>
                      <a:pt x="14865" y="717"/>
                    </a:cubicBezTo>
                    <a:lnTo>
                      <a:pt x="14865" y="717"/>
                    </a:lnTo>
                    <a:cubicBezTo>
                      <a:pt x="14866" y="716"/>
                      <a:pt x="14866" y="715"/>
                      <a:pt x="14867" y="714"/>
                    </a:cubicBezTo>
                    <a:close/>
                    <a:moveTo>
                      <a:pt x="14883" y="690"/>
                    </a:moveTo>
                    <a:cubicBezTo>
                      <a:pt x="14883" y="690"/>
                      <a:pt x="14882" y="691"/>
                      <a:pt x="14882" y="692"/>
                    </a:cubicBezTo>
                    <a:lnTo>
                      <a:pt x="14882" y="691"/>
                    </a:lnTo>
                    <a:cubicBezTo>
                      <a:pt x="14882" y="691"/>
                      <a:pt x="14883" y="690"/>
                      <a:pt x="14883" y="690"/>
                    </a:cubicBezTo>
                    <a:close/>
                    <a:moveTo>
                      <a:pt x="14902" y="665"/>
                    </a:moveTo>
                    <a:cubicBezTo>
                      <a:pt x="14902" y="665"/>
                      <a:pt x="14901" y="666"/>
                      <a:pt x="14901" y="666"/>
                    </a:cubicBezTo>
                    <a:cubicBezTo>
                      <a:pt x="14901" y="666"/>
                      <a:pt x="14901" y="666"/>
                      <a:pt x="14902" y="665"/>
                    </a:cubicBezTo>
                    <a:cubicBezTo>
                      <a:pt x="14902" y="665"/>
                      <a:pt x="14902" y="665"/>
                      <a:pt x="14902" y="665"/>
                    </a:cubicBezTo>
                    <a:close/>
                    <a:moveTo>
                      <a:pt x="14923" y="641"/>
                    </a:moveTo>
                    <a:lnTo>
                      <a:pt x="14923" y="640"/>
                    </a:lnTo>
                    <a:cubicBezTo>
                      <a:pt x="14921" y="642"/>
                      <a:pt x="14920" y="644"/>
                      <a:pt x="14918" y="645"/>
                    </a:cubicBezTo>
                    <a:cubicBezTo>
                      <a:pt x="14918" y="645"/>
                      <a:pt x="14918" y="645"/>
                      <a:pt x="14919" y="645"/>
                    </a:cubicBezTo>
                    <a:cubicBezTo>
                      <a:pt x="14920" y="644"/>
                      <a:pt x="14921" y="642"/>
                      <a:pt x="14923" y="641"/>
                    </a:cubicBezTo>
                    <a:close/>
                    <a:moveTo>
                      <a:pt x="14968" y="596"/>
                    </a:moveTo>
                    <a:cubicBezTo>
                      <a:pt x="14968" y="596"/>
                      <a:pt x="14968" y="596"/>
                      <a:pt x="14968" y="596"/>
                    </a:cubicBezTo>
                    <a:cubicBezTo>
                      <a:pt x="14967" y="597"/>
                      <a:pt x="14967" y="598"/>
                      <a:pt x="14966" y="598"/>
                    </a:cubicBezTo>
                    <a:cubicBezTo>
                      <a:pt x="14967" y="598"/>
                      <a:pt x="14967" y="597"/>
                      <a:pt x="14968" y="596"/>
                    </a:cubicBezTo>
                    <a:close/>
                    <a:moveTo>
                      <a:pt x="14992" y="577"/>
                    </a:moveTo>
                    <a:cubicBezTo>
                      <a:pt x="14992" y="577"/>
                      <a:pt x="14992" y="577"/>
                      <a:pt x="14991" y="577"/>
                    </a:cubicBezTo>
                    <a:lnTo>
                      <a:pt x="14991" y="577"/>
                    </a:lnTo>
                    <a:cubicBezTo>
                      <a:pt x="14992" y="577"/>
                      <a:pt x="14992" y="577"/>
                      <a:pt x="14992" y="577"/>
                    </a:cubicBezTo>
                    <a:close/>
                    <a:moveTo>
                      <a:pt x="15064" y="527"/>
                    </a:moveTo>
                    <a:cubicBezTo>
                      <a:pt x="15063" y="527"/>
                      <a:pt x="15062" y="528"/>
                      <a:pt x="15062" y="528"/>
                    </a:cubicBezTo>
                    <a:cubicBezTo>
                      <a:pt x="15062" y="528"/>
                      <a:pt x="15062" y="528"/>
                      <a:pt x="15062" y="528"/>
                    </a:cubicBezTo>
                    <a:cubicBezTo>
                      <a:pt x="15063" y="528"/>
                      <a:pt x="15063" y="527"/>
                      <a:pt x="15064" y="527"/>
                    </a:cubicBezTo>
                    <a:close/>
                    <a:moveTo>
                      <a:pt x="15156" y="479"/>
                    </a:moveTo>
                    <a:cubicBezTo>
                      <a:pt x="15154" y="479"/>
                      <a:pt x="15152" y="480"/>
                      <a:pt x="15151" y="481"/>
                    </a:cubicBezTo>
                    <a:cubicBezTo>
                      <a:pt x="15151" y="481"/>
                      <a:pt x="15151" y="481"/>
                      <a:pt x="15152" y="480"/>
                    </a:cubicBezTo>
                    <a:cubicBezTo>
                      <a:pt x="15153" y="480"/>
                      <a:pt x="15155" y="479"/>
                      <a:pt x="15156" y="479"/>
                    </a:cubicBezTo>
                    <a:close/>
                    <a:moveTo>
                      <a:pt x="15189" y="464"/>
                    </a:moveTo>
                    <a:cubicBezTo>
                      <a:pt x="15193" y="463"/>
                      <a:pt x="15196" y="461"/>
                      <a:pt x="15200" y="460"/>
                    </a:cubicBezTo>
                    <a:cubicBezTo>
                      <a:pt x="15196" y="461"/>
                      <a:pt x="15193" y="463"/>
                      <a:pt x="15189" y="464"/>
                    </a:cubicBezTo>
                    <a:cubicBezTo>
                      <a:pt x="15189" y="464"/>
                      <a:pt x="15189" y="464"/>
                      <a:pt x="15189" y="464"/>
                    </a:cubicBezTo>
                    <a:close/>
                    <a:moveTo>
                      <a:pt x="623" y="9105"/>
                    </a:moveTo>
                    <a:cubicBezTo>
                      <a:pt x="633" y="9091"/>
                      <a:pt x="644" y="9078"/>
                      <a:pt x="654" y="9065"/>
                    </a:cubicBezTo>
                    <a:cubicBezTo>
                      <a:pt x="659" y="9058"/>
                      <a:pt x="665" y="9052"/>
                      <a:pt x="670" y="9045"/>
                    </a:cubicBezTo>
                    <a:cubicBezTo>
                      <a:pt x="676" y="9039"/>
                      <a:pt x="682" y="9032"/>
                      <a:pt x="687" y="9025"/>
                    </a:cubicBezTo>
                    <a:cubicBezTo>
                      <a:pt x="676" y="9039"/>
                      <a:pt x="664" y="9053"/>
                      <a:pt x="653" y="9068"/>
                    </a:cubicBezTo>
                    <a:cubicBezTo>
                      <a:pt x="636" y="9089"/>
                      <a:pt x="619" y="9110"/>
                      <a:pt x="603" y="9131"/>
                    </a:cubicBezTo>
                    <a:cubicBezTo>
                      <a:pt x="604" y="9130"/>
                      <a:pt x="605" y="9128"/>
                      <a:pt x="606" y="9127"/>
                    </a:cubicBezTo>
                    <a:cubicBezTo>
                      <a:pt x="612" y="9119"/>
                      <a:pt x="617" y="9112"/>
                      <a:pt x="623" y="9105"/>
                    </a:cubicBezTo>
                    <a:close/>
                    <a:moveTo>
                      <a:pt x="723" y="8984"/>
                    </a:moveTo>
                    <a:cubicBezTo>
                      <a:pt x="723" y="8983"/>
                      <a:pt x="724" y="8982"/>
                      <a:pt x="725" y="8981"/>
                    </a:cubicBezTo>
                    <a:cubicBezTo>
                      <a:pt x="713" y="8995"/>
                      <a:pt x="701" y="9008"/>
                      <a:pt x="690" y="9022"/>
                    </a:cubicBezTo>
                    <a:cubicBezTo>
                      <a:pt x="694" y="9017"/>
                      <a:pt x="698" y="9011"/>
                      <a:pt x="703" y="9006"/>
                    </a:cubicBezTo>
                    <a:cubicBezTo>
                      <a:pt x="709" y="8999"/>
                      <a:pt x="716" y="8991"/>
                      <a:pt x="723" y="8984"/>
                    </a:cubicBezTo>
                    <a:close/>
                    <a:moveTo>
                      <a:pt x="775" y="8926"/>
                    </a:moveTo>
                    <a:cubicBezTo>
                      <a:pt x="785" y="8915"/>
                      <a:pt x="796" y="8903"/>
                      <a:pt x="806" y="8893"/>
                    </a:cubicBezTo>
                    <a:cubicBezTo>
                      <a:pt x="814" y="8885"/>
                      <a:pt x="821" y="8877"/>
                      <a:pt x="829" y="8870"/>
                    </a:cubicBezTo>
                    <a:cubicBezTo>
                      <a:pt x="833" y="8865"/>
                      <a:pt x="837" y="8861"/>
                      <a:pt x="841" y="8857"/>
                    </a:cubicBezTo>
                    <a:cubicBezTo>
                      <a:pt x="803" y="8896"/>
                      <a:pt x="765" y="8936"/>
                      <a:pt x="729" y="8976"/>
                    </a:cubicBezTo>
                    <a:cubicBezTo>
                      <a:pt x="737" y="8967"/>
                      <a:pt x="745" y="8958"/>
                      <a:pt x="754" y="8949"/>
                    </a:cubicBezTo>
                    <a:cubicBezTo>
                      <a:pt x="761" y="8941"/>
                      <a:pt x="768" y="8933"/>
                      <a:pt x="775" y="8926"/>
                    </a:cubicBezTo>
                    <a:close/>
                    <a:moveTo>
                      <a:pt x="884" y="8815"/>
                    </a:moveTo>
                    <a:cubicBezTo>
                      <a:pt x="895" y="8805"/>
                      <a:pt x="906" y="8795"/>
                      <a:pt x="917" y="8785"/>
                    </a:cubicBezTo>
                    <a:cubicBezTo>
                      <a:pt x="920" y="8782"/>
                      <a:pt x="924" y="8778"/>
                      <a:pt x="927" y="8775"/>
                    </a:cubicBezTo>
                    <a:cubicBezTo>
                      <a:pt x="901" y="8799"/>
                      <a:pt x="875" y="8824"/>
                      <a:pt x="849" y="8850"/>
                    </a:cubicBezTo>
                    <a:cubicBezTo>
                      <a:pt x="853" y="8846"/>
                      <a:pt x="857" y="8842"/>
                      <a:pt x="861" y="8838"/>
                    </a:cubicBezTo>
                    <a:cubicBezTo>
                      <a:pt x="868" y="8830"/>
                      <a:pt x="876" y="8823"/>
                      <a:pt x="884" y="8815"/>
                    </a:cubicBezTo>
                    <a:close/>
                    <a:moveTo>
                      <a:pt x="965" y="8741"/>
                    </a:moveTo>
                    <a:cubicBezTo>
                      <a:pt x="954" y="8752"/>
                      <a:pt x="942" y="8762"/>
                      <a:pt x="931" y="8772"/>
                    </a:cubicBezTo>
                    <a:cubicBezTo>
                      <a:pt x="934" y="8769"/>
                      <a:pt x="938" y="8766"/>
                      <a:pt x="941" y="8763"/>
                    </a:cubicBezTo>
                    <a:cubicBezTo>
                      <a:pt x="949" y="8755"/>
                      <a:pt x="957" y="8748"/>
                      <a:pt x="965" y="8741"/>
                    </a:cubicBezTo>
                    <a:close/>
                    <a:moveTo>
                      <a:pt x="1012" y="8702"/>
                    </a:moveTo>
                    <a:cubicBezTo>
                      <a:pt x="999" y="8712"/>
                      <a:pt x="987" y="8722"/>
                      <a:pt x="975" y="8733"/>
                    </a:cubicBezTo>
                    <a:cubicBezTo>
                      <a:pt x="983" y="8726"/>
                      <a:pt x="991" y="8719"/>
                      <a:pt x="1000" y="8712"/>
                    </a:cubicBezTo>
                    <a:cubicBezTo>
                      <a:pt x="1004" y="8709"/>
                      <a:pt x="1008" y="8705"/>
                      <a:pt x="1012" y="8702"/>
                    </a:cubicBezTo>
                    <a:close/>
                    <a:moveTo>
                      <a:pt x="1060" y="8663"/>
                    </a:moveTo>
                    <a:cubicBezTo>
                      <a:pt x="1071" y="8654"/>
                      <a:pt x="1082" y="8645"/>
                      <a:pt x="1093" y="8637"/>
                    </a:cubicBezTo>
                    <a:cubicBezTo>
                      <a:pt x="1095" y="8635"/>
                      <a:pt x="1096" y="8634"/>
                      <a:pt x="1098" y="8633"/>
                    </a:cubicBezTo>
                    <a:cubicBezTo>
                      <a:pt x="1074" y="8652"/>
                      <a:pt x="1050" y="8671"/>
                      <a:pt x="1026" y="8690"/>
                    </a:cubicBezTo>
                    <a:cubicBezTo>
                      <a:pt x="1029" y="8687"/>
                      <a:pt x="1032" y="8685"/>
                      <a:pt x="1036" y="8682"/>
                    </a:cubicBezTo>
                    <a:cubicBezTo>
                      <a:pt x="1044" y="8676"/>
                      <a:pt x="1052" y="8669"/>
                      <a:pt x="1060" y="8663"/>
                    </a:cubicBezTo>
                    <a:close/>
                    <a:moveTo>
                      <a:pt x="1142" y="8600"/>
                    </a:moveTo>
                    <a:cubicBezTo>
                      <a:pt x="1132" y="8607"/>
                      <a:pt x="1123" y="8614"/>
                      <a:pt x="1112" y="8622"/>
                    </a:cubicBezTo>
                    <a:cubicBezTo>
                      <a:pt x="1116" y="8619"/>
                      <a:pt x="1120" y="8616"/>
                      <a:pt x="1124" y="8614"/>
                    </a:cubicBezTo>
                    <a:cubicBezTo>
                      <a:pt x="1130" y="8609"/>
                      <a:pt x="1136" y="8604"/>
                      <a:pt x="1142" y="8600"/>
                    </a:cubicBezTo>
                    <a:close/>
                    <a:moveTo>
                      <a:pt x="1198" y="8560"/>
                    </a:moveTo>
                    <a:cubicBezTo>
                      <a:pt x="1188" y="8567"/>
                      <a:pt x="1178" y="8574"/>
                      <a:pt x="1168" y="8581"/>
                    </a:cubicBezTo>
                    <a:cubicBezTo>
                      <a:pt x="1175" y="8576"/>
                      <a:pt x="1182" y="8571"/>
                      <a:pt x="1189" y="8567"/>
                    </a:cubicBezTo>
                    <a:cubicBezTo>
                      <a:pt x="1192" y="8564"/>
                      <a:pt x="1195" y="8562"/>
                      <a:pt x="1198" y="8560"/>
                    </a:cubicBezTo>
                    <a:close/>
                    <a:moveTo>
                      <a:pt x="1255" y="8522"/>
                    </a:moveTo>
                    <a:cubicBezTo>
                      <a:pt x="1262" y="8517"/>
                      <a:pt x="1269" y="8513"/>
                      <a:pt x="1276" y="8508"/>
                    </a:cubicBezTo>
                    <a:cubicBezTo>
                      <a:pt x="1259" y="8520"/>
                      <a:pt x="1241" y="8531"/>
                      <a:pt x="1224" y="8543"/>
                    </a:cubicBezTo>
                    <a:cubicBezTo>
                      <a:pt x="1224" y="8543"/>
                      <a:pt x="1224" y="8542"/>
                      <a:pt x="1225" y="8542"/>
                    </a:cubicBezTo>
                    <a:cubicBezTo>
                      <a:pt x="1235" y="8536"/>
                      <a:pt x="1245" y="8528"/>
                      <a:pt x="1255" y="8522"/>
                    </a:cubicBezTo>
                    <a:close/>
                    <a:moveTo>
                      <a:pt x="1338" y="8470"/>
                    </a:moveTo>
                    <a:cubicBezTo>
                      <a:pt x="1329" y="8476"/>
                      <a:pt x="1320" y="8481"/>
                      <a:pt x="1310" y="8487"/>
                    </a:cubicBezTo>
                    <a:cubicBezTo>
                      <a:pt x="1315" y="8484"/>
                      <a:pt x="1319" y="8482"/>
                      <a:pt x="1323" y="8479"/>
                    </a:cubicBezTo>
                    <a:cubicBezTo>
                      <a:pt x="1328" y="8476"/>
                      <a:pt x="1333" y="8473"/>
                      <a:pt x="1338" y="8470"/>
                    </a:cubicBezTo>
                    <a:close/>
                    <a:moveTo>
                      <a:pt x="1396" y="8437"/>
                    </a:moveTo>
                    <a:cubicBezTo>
                      <a:pt x="1397" y="8436"/>
                      <a:pt x="1398" y="8435"/>
                      <a:pt x="1399" y="8435"/>
                    </a:cubicBezTo>
                    <a:cubicBezTo>
                      <a:pt x="1389" y="8440"/>
                      <a:pt x="1379" y="8446"/>
                      <a:pt x="1369" y="8452"/>
                    </a:cubicBezTo>
                    <a:cubicBezTo>
                      <a:pt x="1374" y="8449"/>
                      <a:pt x="1379" y="8446"/>
                      <a:pt x="1384" y="8443"/>
                    </a:cubicBezTo>
                    <a:cubicBezTo>
                      <a:pt x="1388" y="8441"/>
                      <a:pt x="1391" y="8439"/>
                      <a:pt x="1396" y="8437"/>
                    </a:cubicBezTo>
                    <a:close/>
                    <a:moveTo>
                      <a:pt x="1465" y="8399"/>
                    </a:moveTo>
                    <a:cubicBezTo>
                      <a:pt x="1470" y="8396"/>
                      <a:pt x="1475" y="8394"/>
                      <a:pt x="1480" y="8391"/>
                    </a:cubicBezTo>
                    <a:cubicBezTo>
                      <a:pt x="1471" y="8396"/>
                      <a:pt x="1463" y="8400"/>
                      <a:pt x="1454" y="8404"/>
                    </a:cubicBezTo>
                    <a:cubicBezTo>
                      <a:pt x="1456" y="8403"/>
                      <a:pt x="1457" y="8403"/>
                      <a:pt x="1459" y="8402"/>
                    </a:cubicBezTo>
                    <a:cubicBezTo>
                      <a:pt x="1461" y="8401"/>
                      <a:pt x="1463" y="8400"/>
                      <a:pt x="1465" y="8399"/>
                    </a:cubicBezTo>
                    <a:close/>
                    <a:moveTo>
                      <a:pt x="1537" y="8363"/>
                    </a:moveTo>
                    <a:cubicBezTo>
                      <a:pt x="1540" y="8361"/>
                      <a:pt x="1543" y="8360"/>
                      <a:pt x="1547" y="8358"/>
                    </a:cubicBezTo>
                    <a:cubicBezTo>
                      <a:pt x="1538" y="8362"/>
                      <a:pt x="1528" y="8367"/>
                      <a:pt x="1520" y="8371"/>
                    </a:cubicBezTo>
                    <a:cubicBezTo>
                      <a:pt x="1522" y="8370"/>
                      <a:pt x="1525" y="8368"/>
                      <a:pt x="1527" y="8367"/>
                    </a:cubicBezTo>
                    <a:cubicBezTo>
                      <a:pt x="1530" y="8366"/>
                      <a:pt x="1534" y="8364"/>
                      <a:pt x="1537" y="8363"/>
                    </a:cubicBezTo>
                    <a:close/>
                    <a:moveTo>
                      <a:pt x="1607" y="8330"/>
                    </a:moveTo>
                    <a:cubicBezTo>
                      <a:pt x="1602" y="8332"/>
                      <a:pt x="1598" y="8334"/>
                      <a:pt x="1593" y="8336"/>
                    </a:cubicBezTo>
                    <a:cubicBezTo>
                      <a:pt x="1596" y="8335"/>
                      <a:pt x="1599" y="8334"/>
                      <a:pt x="1601" y="8332"/>
                    </a:cubicBezTo>
                    <a:cubicBezTo>
                      <a:pt x="1603" y="8331"/>
                      <a:pt x="1605" y="8331"/>
                      <a:pt x="1607" y="8330"/>
                    </a:cubicBezTo>
                    <a:close/>
                    <a:moveTo>
                      <a:pt x="1696" y="8292"/>
                    </a:moveTo>
                    <a:cubicBezTo>
                      <a:pt x="1689" y="8295"/>
                      <a:pt x="1682" y="8298"/>
                      <a:pt x="1675" y="8301"/>
                    </a:cubicBezTo>
                    <a:cubicBezTo>
                      <a:pt x="1677" y="8300"/>
                      <a:pt x="1678" y="8299"/>
                      <a:pt x="1680" y="8298"/>
                    </a:cubicBezTo>
                    <a:cubicBezTo>
                      <a:pt x="1685" y="8296"/>
                      <a:pt x="1690" y="8294"/>
                      <a:pt x="1696" y="8292"/>
                    </a:cubicBezTo>
                    <a:close/>
                    <a:moveTo>
                      <a:pt x="1759" y="8268"/>
                    </a:moveTo>
                    <a:cubicBezTo>
                      <a:pt x="1755" y="8269"/>
                      <a:pt x="1750" y="8271"/>
                      <a:pt x="1746" y="8273"/>
                    </a:cubicBezTo>
                    <a:cubicBezTo>
                      <a:pt x="1748" y="8272"/>
                      <a:pt x="1750" y="8271"/>
                      <a:pt x="1753" y="8270"/>
                    </a:cubicBezTo>
                    <a:cubicBezTo>
                      <a:pt x="1755" y="8269"/>
                      <a:pt x="1757" y="8269"/>
                      <a:pt x="1759" y="8268"/>
                    </a:cubicBezTo>
                    <a:close/>
                    <a:moveTo>
                      <a:pt x="2088" y="8171"/>
                    </a:moveTo>
                    <a:cubicBezTo>
                      <a:pt x="2086" y="8171"/>
                      <a:pt x="2084" y="8172"/>
                      <a:pt x="2083" y="8172"/>
                    </a:cubicBezTo>
                    <a:cubicBezTo>
                      <a:pt x="2083" y="8172"/>
                      <a:pt x="2084" y="8172"/>
                      <a:pt x="2085" y="8172"/>
                    </a:cubicBezTo>
                    <a:cubicBezTo>
                      <a:pt x="2086" y="8171"/>
                      <a:pt x="2087" y="8171"/>
                      <a:pt x="2088" y="8171"/>
                    </a:cubicBezTo>
                    <a:close/>
                    <a:moveTo>
                      <a:pt x="2167" y="8155"/>
                    </a:moveTo>
                    <a:cubicBezTo>
                      <a:pt x="2162" y="8156"/>
                      <a:pt x="2157" y="8157"/>
                      <a:pt x="2152" y="8158"/>
                    </a:cubicBezTo>
                    <a:cubicBezTo>
                      <a:pt x="2155" y="8157"/>
                      <a:pt x="2159" y="8156"/>
                      <a:pt x="2162" y="8156"/>
                    </a:cubicBezTo>
                    <a:cubicBezTo>
                      <a:pt x="2164" y="8156"/>
                      <a:pt x="2165" y="8155"/>
                      <a:pt x="2167" y="8155"/>
                    </a:cubicBezTo>
                    <a:close/>
                    <a:moveTo>
                      <a:pt x="20205" y="17094"/>
                    </a:moveTo>
                    <a:lnTo>
                      <a:pt x="20207" y="16108"/>
                    </a:lnTo>
                    <a:lnTo>
                      <a:pt x="19035" y="15550"/>
                    </a:lnTo>
                    <a:lnTo>
                      <a:pt x="19037" y="14460"/>
                    </a:lnTo>
                    <a:lnTo>
                      <a:pt x="17926" y="13931"/>
                    </a:lnTo>
                    <a:lnTo>
                      <a:pt x="17955" y="110"/>
                    </a:lnTo>
                    <a:lnTo>
                      <a:pt x="17725" y="0"/>
                    </a:lnTo>
                    <a:lnTo>
                      <a:pt x="15245" y="305"/>
                    </a:lnTo>
                    <a:cubicBezTo>
                      <a:pt x="15188" y="325"/>
                      <a:pt x="15138" y="348"/>
                      <a:pt x="15093" y="373"/>
                    </a:cubicBezTo>
                    <a:cubicBezTo>
                      <a:pt x="14831" y="517"/>
                      <a:pt x="14781" y="722"/>
                      <a:pt x="14802" y="900"/>
                    </a:cubicBezTo>
                    <a:cubicBezTo>
                      <a:pt x="14769" y="1159"/>
                      <a:pt x="14941" y="1408"/>
                      <a:pt x="14942" y="1408"/>
                    </a:cubicBezTo>
                    <a:cubicBezTo>
                      <a:pt x="15442" y="1705"/>
                      <a:pt x="15772" y="2226"/>
                      <a:pt x="15794" y="2858"/>
                    </a:cubicBezTo>
                    <a:cubicBezTo>
                      <a:pt x="15757" y="3906"/>
                      <a:pt x="14890" y="4859"/>
                      <a:pt x="13798" y="5072"/>
                    </a:cubicBezTo>
                    <a:cubicBezTo>
                      <a:pt x="13743" y="5083"/>
                      <a:pt x="13688" y="5091"/>
                      <a:pt x="13632" y="5098"/>
                    </a:cubicBezTo>
                    <a:cubicBezTo>
                      <a:pt x="12462" y="5242"/>
                      <a:pt x="11512" y="4481"/>
                      <a:pt x="11478" y="3389"/>
                    </a:cubicBezTo>
                    <a:cubicBezTo>
                      <a:pt x="11480" y="3329"/>
                      <a:pt x="11485" y="3270"/>
                      <a:pt x="11493" y="3211"/>
                    </a:cubicBezTo>
                    <a:cubicBezTo>
                      <a:pt x="11496" y="3187"/>
                      <a:pt x="11500" y="3164"/>
                      <a:pt x="11503" y="3141"/>
                    </a:cubicBezTo>
                    <a:cubicBezTo>
                      <a:pt x="11554" y="2832"/>
                      <a:pt x="11675" y="2536"/>
                      <a:pt x="11851" y="2271"/>
                    </a:cubicBezTo>
                    <a:cubicBezTo>
                      <a:pt x="11984" y="2070"/>
                      <a:pt x="12148" y="1886"/>
                      <a:pt x="12337" y="1728"/>
                    </a:cubicBezTo>
                    <a:cubicBezTo>
                      <a:pt x="12341" y="1721"/>
                      <a:pt x="12514" y="1430"/>
                      <a:pt x="12482" y="1181"/>
                    </a:cubicBezTo>
                    <a:cubicBezTo>
                      <a:pt x="12467" y="1066"/>
                      <a:pt x="12408" y="960"/>
                      <a:pt x="12268" y="895"/>
                    </a:cubicBezTo>
                    <a:cubicBezTo>
                      <a:pt x="12263" y="892"/>
                      <a:pt x="12258" y="890"/>
                      <a:pt x="12253" y="888"/>
                    </a:cubicBezTo>
                    <a:cubicBezTo>
                      <a:pt x="12252" y="888"/>
                      <a:pt x="12251" y="887"/>
                      <a:pt x="12250" y="887"/>
                    </a:cubicBezTo>
                    <a:cubicBezTo>
                      <a:pt x="12247" y="885"/>
                      <a:pt x="12243" y="884"/>
                      <a:pt x="12239" y="882"/>
                    </a:cubicBezTo>
                    <a:cubicBezTo>
                      <a:pt x="12236" y="881"/>
                      <a:pt x="12233" y="880"/>
                      <a:pt x="12230" y="879"/>
                    </a:cubicBezTo>
                    <a:cubicBezTo>
                      <a:pt x="12229" y="878"/>
                      <a:pt x="12227" y="878"/>
                      <a:pt x="12225" y="877"/>
                    </a:cubicBezTo>
                    <a:cubicBezTo>
                      <a:pt x="12226" y="877"/>
                      <a:pt x="12226" y="878"/>
                      <a:pt x="12227" y="878"/>
                    </a:cubicBezTo>
                    <a:cubicBezTo>
                      <a:pt x="12231" y="879"/>
                      <a:pt x="12235" y="881"/>
                      <a:pt x="12239" y="882"/>
                    </a:cubicBezTo>
                    <a:cubicBezTo>
                      <a:pt x="12243" y="884"/>
                      <a:pt x="12248" y="886"/>
                      <a:pt x="12252" y="888"/>
                    </a:cubicBezTo>
                    <a:cubicBezTo>
                      <a:pt x="12259" y="891"/>
                      <a:pt x="12266" y="894"/>
                      <a:pt x="12273" y="897"/>
                    </a:cubicBezTo>
                    <a:cubicBezTo>
                      <a:pt x="12148" y="837"/>
                      <a:pt x="12023" y="778"/>
                      <a:pt x="11898" y="718"/>
                    </a:cubicBezTo>
                    <a:lnTo>
                      <a:pt x="11737" y="737"/>
                    </a:lnTo>
                    <a:lnTo>
                      <a:pt x="11731" y="738"/>
                    </a:lnTo>
                    <a:lnTo>
                      <a:pt x="7192" y="1296"/>
                    </a:lnTo>
                    <a:lnTo>
                      <a:pt x="5116" y="1551"/>
                    </a:lnTo>
                    <a:lnTo>
                      <a:pt x="5027" y="1562"/>
                    </a:lnTo>
                    <a:lnTo>
                      <a:pt x="4881" y="1493"/>
                    </a:lnTo>
                    <a:lnTo>
                      <a:pt x="4881" y="1580"/>
                    </a:lnTo>
                    <a:lnTo>
                      <a:pt x="4795" y="1590"/>
                    </a:lnTo>
                    <a:lnTo>
                      <a:pt x="5027" y="1700"/>
                    </a:lnTo>
                    <a:lnTo>
                      <a:pt x="5013" y="8334"/>
                    </a:lnTo>
                    <a:cubicBezTo>
                      <a:pt x="4997" y="8393"/>
                      <a:pt x="4978" y="8445"/>
                      <a:pt x="4956" y="8491"/>
                    </a:cubicBezTo>
                    <a:cubicBezTo>
                      <a:pt x="4854" y="8708"/>
                      <a:pt x="4686" y="8790"/>
                      <a:pt x="4521" y="8810"/>
                    </a:cubicBezTo>
                    <a:cubicBezTo>
                      <a:pt x="4495" y="8813"/>
                      <a:pt x="4470" y="8815"/>
                      <a:pt x="4445" y="8816"/>
                    </a:cubicBezTo>
                    <a:cubicBezTo>
                      <a:pt x="4225" y="8819"/>
                      <a:pt x="4030" y="8731"/>
                      <a:pt x="4030" y="8731"/>
                    </a:cubicBezTo>
                    <a:cubicBezTo>
                      <a:pt x="3637" y="8287"/>
                      <a:pt x="3013" y="8046"/>
                      <a:pt x="2309" y="8133"/>
                    </a:cubicBezTo>
                    <a:cubicBezTo>
                      <a:pt x="2286" y="8136"/>
                      <a:pt x="2263" y="8139"/>
                      <a:pt x="2240" y="8142"/>
                    </a:cubicBezTo>
                    <a:cubicBezTo>
                      <a:pt x="2215" y="8145"/>
                      <a:pt x="2189" y="8148"/>
                      <a:pt x="2164" y="8151"/>
                    </a:cubicBezTo>
                    <a:cubicBezTo>
                      <a:pt x="1499" y="8233"/>
                      <a:pt x="903" y="8590"/>
                      <a:pt x="506" y="9086"/>
                    </a:cubicBezTo>
                    <a:lnTo>
                      <a:pt x="506" y="9086"/>
                    </a:lnTo>
                    <a:lnTo>
                      <a:pt x="506" y="9086"/>
                    </a:lnTo>
                    <a:cubicBezTo>
                      <a:pt x="488" y="9108"/>
                      <a:pt x="471" y="9131"/>
                      <a:pt x="454" y="9154"/>
                    </a:cubicBezTo>
                    <a:cubicBezTo>
                      <a:pt x="452" y="9155"/>
                      <a:pt x="451" y="9157"/>
                      <a:pt x="450" y="9158"/>
                    </a:cubicBezTo>
                    <a:cubicBezTo>
                      <a:pt x="434" y="9180"/>
                      <a:pt x="419" y="9202"/>
                      <a:pt x="403" y="9224"/>
                    </a:cubicBezTo>
                    <a:cubicBezTo>
                      <a:pt x="402" y="9226"/>
                      <a:pt x="399" y="9229"/>
                      <a:pt x="398" y="9232"/>
                    </a:cubicBezTo>
                    <a:cubicBezTo>
                      <a:pt x="383" y="9253"/>
                      <a:pt x="370" y="9273"/>
                      <a:pt x="356" y="9294"/>
                    </a:cubicBezTo>
                    <a:cubicBezTo>
                      <a:pt x="354" y="9298"/>
                      <a:pt x="351" y="9303"/>
                      <a:pt x="348" y="9307"/>
                    </a:cubicBezTo>
                    <a:cubicBezTo>
                      <a:pt x="336" y="9326"/>
                      <a:pt x="324" y="9346"/>
                      <a:pt x="312" y="9366"/>
                    </a:cubicBezTo>
                    <a:cubicBezTo>
                      <a:pt x="309" y="9371"/>
                      <a:pt x="305" y="9377"/>
                      <a:pt x="302" y="9382"/>
                    </a:cubicBezTo>
                    <a:cubicBezTo>
                      <a:pt x="291" y="9401"/>
                      <a:pt x="281" y="9420"/>
                      <a:pt x="270" y="9439"/>
                    </a:cubicBezTo>
                    <a:cubicBezTo>
                      <a:pt x="267" y="9445"/>
                      <a:pt x="263" y="9452"/>
                      <a:pt x="260" y="9458"/>
                    </a:cubicBezTo>
                    <a:cubicBezTo>
                      <a:pt x="250" y="9477"/>
                      <a:pt x="240" y="9495"/>
                      <a:pt x="231" y="9514"/>
                    </a:cubicBezTo>
                    <a:cubicBezTo>
                      <a:pt x="228" y="9521"/>
                      <a:pt x="224" y="9528"/>
                      <a:pt x="220" y="9535"/>
                    </a:cubicBezTo>
                    <a:cubicBezTo>
                      <a:pt x="211" y="9554"/>
                      <a:pt x="202" y="9573"/>
                      <a:pt x="194" y="9592"/>
                    </a:cubicBezTo>
                    <a:cubicBezTo>
                      <a:pt x="191" y="9599"/>
                      <a:pt x="187" y="9606"/>
                      <a:pt x="184" y="9612"/>
                    </a:cubicBezTo>
                    <a:cubicBezTo>
                      <a:pt x="173" y="9638"/>
                      <a:pt x="162" y="9664"/>
                      <a:pt x="151" y="9690"/>
                    </a:cubicBezTo>
                    <a:cubicBezTo>
                      <a:pt x="54" y="9934"/>
                      <a:pt x="1" y="10193"/>
                      <a:pt x="0" y="10457"/>
                    </a:cubicBezTo>
                    <a:cubicBezTo>
                      <a:pt x="-1" y="10984"/>
                      <a:pt x="210" y="11439"/>
                      <a:pt x="556" y="11758"/>
                    </a:cubicBezTo>
                    <a:cubicBezTo>
                      <a:pt x="689" y="11880"/>
                      <a:pt x="842" y="11983"/>
                      <a:pt x="1010" y="12062"/>
                    </a:cubicBezTo>
                    <a:cubicBezTo>
                      <a:pt x="1027" y="12070"/>
                      <a:pt x="1044" y="12077"/>
                      <a:pt x="1061" y="12085"/>
                    </a:cubicBezTo>
                    <a:cubicBezTo>
                      <a:pt x="1062" y="12085"/>
                      <a:pt x="1063" y="12086"/>
                      <a:pt x="1064" y="12086"/>
                    </a:cubicBezTo>
                    <a:cubicBezTo>
                      <a:pt x="1080" y="12093"/>
                      <a:pt x="1097" y="12100"/>
                      <a:pt x="1114" y="12107"/>
                    </a:cubicBezTo>
                    <a:cubicBezTo>
                      <a:pt x="1117" y="12108"/>
                      <a:pt x="1121" y="12110"/>
                      <a:pt x="1125" y="12111"/>
                    </a:cubicBezTo>
                    <a:cubicBezTo>
                      <a:pt x="1137" y="12116"/>
                      <a:pt x="1148" y="12120"/>
                      <a:pt x="1159" y="12124"/>
                    </a:cubicBezTo>
                    <a:cubicBezTo>
                      <a:pt x="1164" y="12126"/>
                      <a:pt x="1169" y="12128"/>
                      <a:pt x="1174" y="12130"/>
                    </a:cubicBezTo>
                    <a:cubicBezTo>
                      <a:pt x="1185" y="12134"/>
                      <a:pt x="1196" y="12137"/>
                      <a:pt x="1206" y="12141"/>
                    </a:cubicBezTo>
                    <a:cubicBezTo>
                      <a:pt x="1210" y="12142"/>
                      <a:pt x="1214" y="12144"/>
                      <a:pt x="1217" y="12145"/>
                    </a:cubicBezTo>
                    <a:cubicBezTo>
                      <a:pt x="1220" y="12145"/>
                      <a:pt x="1222" y="12146"/>
                      <a:pt x="1224" y="12147"/>
                    </a:cubicBezTo>
                    <a:cubicBezTo>
                      <a:pt x="1234" y="12150"/>
                      <a:pt x="1245" y="12154"/>
                      <a:pt x="1255" y="12157"/>
                    </a:cubicBezTo>
                    <a:cubicBezTo>
                      <a:pt x="1257" y="12157"/>
                      <a:pt x="1259" y="12158"/>
                      <a:pt x="1260" y="12158"/>
                    </a:cubicBezTo>
                    <a:cubicBezTo>
                      <a:pt x="1264" y="12160"/>
                      <a:pt x="1268" y="12161"/>
                      <a:pt x="1272" y="12162"/>
                    </a:cubicBezTo>
                    <a:cubicBezTo>
                      <a:pt x="1284" y="12166"/>
                      <a:pt x="1296" y="12169"/>
                      <a:pt x="1308" y="12173"/>
                    </a:cubicBezTo>
                    <a:cubicBezTo>
                      <a:pt x="1312" y="12174"/>
                      <a:pt x="1316" y="12175"/>
                      <a:pt x="1319" y="12176"/>
                    </a:cubicBezTo>
                    <a:cubicBezTo>
                      <a:pt x="1335" y="12180"/>
                      <a:pt x="1351" y="12184"/>
                      <a:pt x="1367" y="12188"/>
                    </a:cubicBezTo>
                    <a:cubicBezTo>
                      <a:pt x="1370" y="12189"/>
                      <a:pt x="1374" y="12190"/>
                      <a:pt x="1378" y="12191"/>
                    </a:cubicBezTo>
                    <a:cubicBezTo>
                      <a:pt x="1390" y="12194"/>
                      <a:pt x="1403" y="12197"/>
                      <a:pt x="1416" y="12200"/>
                    </a:cubicBezTo>
                    <a:cubicBezTo>
                      <a:pt x="1418" y="12200"/>
                      <a:pt x="1420" y="12200"/>
                      <a:pt x="1421" y="12201"/>
                    </a:cubicBezTo>
                    <a:cubicBezTo>
                      <a:pt x="1425" y="12202"/>
                      <a:pt x="1429" y="12202"/>
                      <a:pt x="1432" y="12203"/>
                    </a:cubicBezTo>
                    <a:cubicBezTo>
                      <a:pt x="1443" y="12205"/>
                      <a:pt x="1454" y="12208"/>
                      <a:pt x="1465" y="12210"/>
                    </a:cubicBezTo>
                    <a:cubicBezTo>
                      <a:pt x="1467" y="12210"/>
                      <a:pt x="1469" y="12211"/>
                      <a:pt x="1471" y="12211"/>
                    </a:cubicBezTo>
                    <a:cubicBezTo>
                      <a:pt x="1475" y="12212"/>
                      <a:pt x="1479" y="12212"/>
                      <a:pt x="1483" y="12213"/>
                    </a:cubicBezTo>
                    <a:cubicBezTo>
                      <a:pt x="1494" y="12215"/>
                      <a:pt x="1506" y="12217"/>
                      <a:pt x="1517" y="12219"/>
                    </a:cubicBezTo>
                    <a:cubicBezTo>
                      <a:pt x="1522" y="12220"/>
                      <a:pt x="1528" y="12221"/>
                      <a:pt x="1534" y="12222"/>
                    </a:cubicBezTo>
                    <a:cubicBezTo>
                      <a:pt x="1547" y="12224"/>
                      <a:pt x="1560" y="12226"/>
                      <a:pt x="1573" y="12228"/>
                    </a:cubicBezTo>
                    <a:cubicBezTo>
                      <a:pt x="1577" y="12228"/>
                      <a:pt x="1581" y="12229"/>
                      <a:pt x="1584" y="12230"/>
                    </a:cubicBezTo>
                    <a:cubicBezTo>
                      <a:pt x="1601" y="12232"/>
                      <a:pt x="1617" y="12234"/>
                      <a:pt x="1634" y="12236"/>
                    </a:cubicBezTo>
                    <a:cubicBezTo>
                      <a:pt x="1639" y="12236"/>
                      <a:pt x="1644" y="12237"/>
                      <a:pt x="1649" y="12237"/>
                    </a:cubicBezTo>
                    <a:cubicBezTo>
                      <a:pt x="1660" y="12238"/>
                      <a:pt x="1672" y="12240"/>
                      <a:pt x="1683" y="12241"/>
                    </a:cubicBezTo>
                    <a:cubicBezTo>
                      <a:pt x="1694" y="12241"/>
                      <a:pt x="1704" y="12242"/>
                      <a:pt x="1714" y="12243"/>
                    </a:cubicBezTo>
                    <a:cubicBezTo>
                      <a:pt x="1723" y="12244"/>
                      <a:pt x="1731" y="12244"/>
                      <a:pt x="1739" y="12245"/>
                    </a:cubicBezTo>
                    <a:cubicBezTo>
                      <a:pt x="1740" y="12245"/>
                      <a:pt x="1742" y="12245"/>
                      <a:pt x="1743" y="12245"/>
                    </a:cubicBezTo>
                    <a:cubicBezTo>
                      <a:pt x="1752" y="12245"/>
                      <a:pt x="1762" y="12246"/>
                      <a:pt x="1772" y="12246"/>
                    </a:cubicBezTo>
                    <a:cubicBezTo>
                      <a:pt x="1779" y="12247"/>
                      <a:pt x="1786" y="12247"/>
                      <a:pt x="1793" y="12247"/>
                    </a:cubicBezTo>
                    <a:cubicBezTo>
                      <a:pt x="1796" y="12247"/>
                      <a:pt x="1798" y="12247"/>
                      <a:pt x="1801" y="12248"/>
                    </a:cubicBezTo>
                    <a:cubicBezTo>
                      <a:pt x="1811" y="12248"/>
                      <a:pt x="1821" y="12248"/>
                      <a:pt x="1831" y="12248"/>
                    </a:cubicBezTo>
                    <a:cubicBezTo>
                      <a:pt x="1839" y="12248"/>
                      <a:pt x="1848" y="12249"/>
                      <a:pt x="1856" y="12249"/>
                    </a:cubicBezTo>
                    <a:cubicBezTo>
                      <a:pt x="1867" y="12249"/>
                      <a:pt x="1879" y="12249"/>
                      <a:pt x="1890" y="12249"/>
                    </a:cubicBezTo>
                    <a:cubicBezTo>
                      <a:pt x="1898" y="12249"/>
                      <a:pt x="1907" y="12249"/>
                      <a:pt x="1915" y="12248"/>
                    </a:cubicBezTo>
                    <a:cubicBezTo>
                      <a:pt x="1927" y="12248"/>
                      <a:pt x="1938" y="12248"/>
                      <a:pt x="1950" y="12247"/>
                    </a:cubicBezTo>
                    <a:cubicBezTo>
                      <a:pt x="1957" y="12247"/>
                      <a:pt x="1964" y="12247"/>
                      <a:pt x="1971" y="12247"/>
                    </a:cubicBezTo>
                    <a:cubicBezTo>
                      <a:pt x="1974" y="12246"/>
                      <a:pt x="1979" y="12246"/>
                      <a:pt x="1982" y="12246"/>
                    </a:cubicBezTo>
                    <a:cubicBezTo>
                      <a:pt x="1991" y="12246"/>
                      <a:pt x="2001" y="12245"/>
                      <a:pt x="2010" y="12245"/>
                    </a:cubicBezTo>
                    <a:cubicBezTo>
                      <a:pt x="2015" y="12244"/>
                      <a:pt x="2020" y="12244"/>
                      <a:pt x="2026" y="12244"/>
                    </a:cubicBezTo>
                    <a:cubicBezTo>
                      <a:pt x="2031" y="12243"/>
                      <a:pt x="2036" y="12243"/>
                      <a:pt x="2041" y="12243"/>
                    </a:cubicBezTo>
                    <a:cubicBezTo>
                      <a:pt x="2053" y="12242"/>
                      <a:pt x="2064" y="12241"/>
                      <a:pt x="2075" y="12240"/>
                    </a:cubicBezTo>
                    <a:cubicBezTo>
                      <a:pt x="2078" y="12240"/>
                      <a:pt x="2080" y="12239"/>
                      <a:pt x="2083" y="12239"/>
                    </a:cubicBezTo>
                    <a:cubicBezTo>
                      <a:pt x="2088" y="12239"/>
                      <a:pt x="2093" y="12238"/>
                      <a:pt x="2098" y="12238"/>
                    </a:cubicBezTo>
                    <a:cubicBezTo>
                      <a:pt x="2117" y="12236"/>
                      <a:pt x="2136" y="12234"/>
                      <a:pt x="2155" y="12231"/>
                    </a:cubicBezTo>
                    <a:cubicBezTo>
                      <a:pt x="2181" y="12228"/>
                      <a:pt x="2206" y="12225"/>
                      <a:pt x="2232" y="12221"/>
                    </a:cubicBezTo>
                    <a:cubicBezTo>
                      <a:pt x="2255" y="12219"/>
                      <a:pt x="2278" y="12216"/>
                      <a:pt x="2301" y="12213"/>
                    </a:cubicBezTo>
                    <a:cubicBezTo>
                      <a:pt x="2326" y="12210"/>
                      <a:pt x="2351" y="12206"/>
                      <a:pt x="2376" y="12203"/>
                    </a:cubicBezTo>
                    <a:cubicBezTo>
                      <a:pt x="2384" y="12201"/>
                      <a:pt x="2392" y="12200"/>
                      <a:pt x="2399" y="12199"/>
                    </a:cubicBezTo>
                    <a:cubicBezTo>
                      <a:pt x="2417" y="12196"/>
                      <a:pt x="2434" y="12193"/>
                      <a:pt x="2452" y="12190"/>
                    </a:cubicBezTo>
                    <a:cubicBezTo>
                      <a:pt x="2456" y="12189"/>
                      <a:pt x="2460" y="12188"/>
                      <a:pt x="2464" y="12187"/>
                    </a:cubicBezTo>
                    <a:cubicBezTo>
                      <a:pt x="2468" y="12186"/>
                      <a:pt x="2473" y="12186"/>
                      <a:pt x="2477" y="12185"/>
                    </a:cubicBezTo>
                    <a:cubicBezTo>
                      <a:pt x="2495" y="12181"/>
                      <a:pt x="2512" y="12177"/>
                      <a:pt x="2530" y="12173"/>
                    </a:cubicBezTo>
                    <a:cubicBezTo>
                      <a:pt x="2534" y="12173"/>
                      <a:pt x="2538" y="12172"/>
                      <a:pt x="2543" y="12171"/>
                    </a:cubicBezTo>
                    <a:cubicBezTo>
                      <a:pt x="2549" y="12169"/>
                      <a:pt x="2555" y="12168"/>
                      <a:pt x="2560" y="12167"/>
                    </a:cubicBezTo>
                    <a:cubicBezTo>
                      <a:pt x="2582" y="12162"/>
                      <a:pt x="2603" y="12156"/>
                      <a:pt x="2624" y="12151"/>
                    </a:cubicBezTo>
                    <a:cubicBezTo>
                      <a:pt x="2627" y="12150"/>
                      <a:pt x="2629" y="12150"/>
                      <a:pt x="2631" y="12149"/>
                    </a:cubicBezTo>
                    <a:cubicBezTo>
                      <a:pt x="2653" y="12143"/>
                      <a:pt x="2675" y="12137"/>
                      <a:pt x="2697" y="12130"/>
                    </a:cubicBezTo>
                    <a:cubicBezTo>
                      <a:pt x="2701" y="12129"/>
                      <a:pt x="2704" y="12128"/>
                      <a:pt x="2708" y="12127"/>
                    </a:cubicBezTo>
                    <a:cubicBezTo>
                      <a:pt x="2712" y="12126"/>
                      <a:pt x="2716" y="12124"/>
                      <a:pt x="2720" y="12123"/>
                    </a:cubicBezTo>
                    <a:cubicBezTo>
                      <a:pt x="2736" y="12118"/>
                      <a:pt x="2753" y="12113"/>
                      <a:pt x="2769" y="12107"/>
                    </a:cubicBezTo>
                    <a:cubicBezTo>
                      <a:pt x="2772" y="12106"/>
                      <a:pt x="2775" y="12105"/>
                      <a:pt x="2778" y="12104"/>
                    </a:cubicBezTo>
                    <a:cubicBezTo>
                      <a:pt x="2789" y="12101"/>
                      <a:pt x="2800" y="12097"/>
                      <a:pt x="2811" y="12093"/>
                    </a:cubicBezTo>
                    <a:lnTo>
                      <a:pt x="2811" y="12093"/>
                    </a:lnTo>
                    <a:cubicBezTo>
                      <a:pt x="2852" y="12078"/>
                      <a:pt x="2893" y="12063"/>
                      <a:pt x="2933" y="12047"/>
                    </a:cubicBezTo>
                    <a:cubicBezTo>
                      <a:pt x="2942" y="12043"/>
                      <a:pt x="2951" y="12039"/>
                      <a:pt x="2960" y="12035"/>
                    </a:cubicBezTo>
                    <a:cubicBezTo>
                      <a:pt x="2991" y="12022"/>
                      <a:pt x="3021" y="12008"/>
                      <a:pt x="3051" y="11994"/>
                    </a:cubicBezTo>
                    <a:cubicBezTo>
                      <a:pt x="3051" y="11994"/>
                      <a:pt x="3051" y="11994"/>
                      <a:pt x="3052" y="11994"/>
                    </a:cubicBezTo>
                    <a:cubicBezTo>
                      <a:pt x="3071" y="11985"/>
                      <a:pt x="3090" y="11976"/>
                      <a:pt x="3109" y="11966"/>
                    </a:cubicBezTo>
                    <a:cubicBezTo>
                      <a:pt x="3109" y="11966"/>
                      <a:pt x="3109" y="11966"/>
                      <a:pt x="3109" y="11966"/>
                    </a:cubicBezTo>
                    <a:cubicBezTo>
                      <a:pt x="3128" y="11957"/>
                      <a:pt x="3146" y="11947"/>
                      <a:pt x="3164" y="11937"/>
                    </a:cubicBezTo>
                    <a:cubicBezTo>
                      <a:pt x="3167" y="11936"/>
                      <a:pt x="3169" y="11935"/>
                      <a:pt x="3172" y="11933"/>
                    </a:cubicBezTo>
                    <a:cubicBezTo>
                      <a:pt x="3187" y="11925"/>
                      <a:pt x="3203" y="11916"/>
                      <a:pt x="3218" y="11908"/>
                    </a:cubicBezTo>
                    <a:cubicBezTo>
                      <a:pt x="3221" y="11906"/>
                      <a:pt x="3224" y="11904"/>
                      <a:pt x="3227" y="11903"/>
                    </a:cubicBezTo>
                    <a:cubicBezTo>
                      <a:pt x="3252" y="11888"/>
                      <a:pt x="3278" y="11873"/>
                      <a:pt x="3302" y="11858"/>
                    </a:cubicBezTo>
                    <a:cubicBezTo>
                      <a:pt x="3315" y="11850"/>
                      <a:pt x="3328" y="11842"/>
                      <a:pt x="3340" y="11834"/>
                    </a:cubicBezTo>
                    <a:cubicBezTo>
                      <a:pt x="3350" y="11828"/>
                      <a:pt x="3360" y="11821"/>
                      <a:pt x="3369" y="11815"/>
                    </a:cubicBezTo>
                    <a:cubicBezTo>
                      <a:pt x="3380" y="11808"/>
                      <a:pt x="3390" y="11801"/>
                      <a:pt x="3400" y="11794"/>
                    </a:cubicBezTo>
                    <a:cubicBezTo>
                      <a:pt x="3410" y="11787"/>
                      <a:pt x="3420" y="11780"/>
                      <a:pt x="3430" y="11773"/>
                    </a:cubicBezTo>
                    <a:cubicBezTo>
                      <a:pt x="3440" y="11767"/>
                      <a:pt x="3449" y="11760"/>
                      <a:pt x="3459" y="11753"/>
                    </a:cubicBezTo>
                    <a:cubicBezTo>
                      <a:pt x="3502" y="11722"/>
                      <a:pt x="3544" y="11690"/>
                      <a:pt x="3584" y="11656"/>
                    </a:cubicBezTo>
                    <a:cubicBezTo>
                      <a:pt x="3587" y="11654"/>
                      <a:pt x="3590" y="11652"/>
                      <a:pt x="3592" y="11650"/>
                    </a:cubicBezTo>
                    <a:cubicBezTo>
                      <a:pt x="3606" y="11639"/>
                      <a:pt x="3619" y="11628"/>
                      <a:pt x="3631" y="11617"/>
                    </a:cubicBezTo>
                    <a:cubicBezTo>
                      <a:pt x="3635" y="11613"/>
                      <a:pt x="3639" y="11610"/>
                      <a:pt x="3643" y="11606"/>
                    </a:cubicBezTo>
                    <a:cubicBezTo>
                      <a:pt x="3673" y="11581"/>
                      <a:pt x="3702" y="11554"/>
                      <a:pt x="3730" y="11528"/>
                    </a:cubicBezTo>
                    <a:cubicBezTo>
                      <a:pt x="3733" y="11524"/>
                      <a:pt x="3736" y="11521"/>
                      <a:pt x="3740" y="11518"/>
                    </a:cubicBezTo>
                    <a:cubicBezTo>
                      <a:pt x="3753" y="11505"/>
                      <a:pt x="3766" y="11493"/>
                      <a:pt x="3778" y="11480"/>
                    </a:cubicBezTo>
                    <a:cubicBezTo>
                      <a:pt x="3780" y="11479"/>
                      <a:pt x="3781" y="11478"/>
                      <a:pt x="3782" y="11476"/>
                    </a:cubicBezTo>
                    <a:cubicBezTo>
                      <a:pt x="3870" y="11387"/>
                      <a:pt x="3952" y="11292"/>
                      <a:pt x="4025" y="11191"/>
                    </a:cubicBezTo>
                    <a:cubicBezTo>
                      <a:pt x="4035" y="11184"/>
                      <a:pt x="4217" y="11058"/>
                      <a:pt x="4435" y="11008"/>
                    </a:cubicBezTo>
                    <a:cubicBezTo>
                      <a:pt x="4613" y="11007"/>
                      <a:pt x="4783" y="11090"/>
                      <a:pt x="4860" y="11371"/>
                    </a:cubicBezTo>
                    <a:lnTo>
                      <a:pt x="4839" y="21530"/>
                    </a:lnTo>
                    <a:lnTo>
                      <a:pt x="4985" y="21600"/>
                    </a:lnTo>
                    <a:lnTo>
                      <a:pt x="21595" y="19556"/>
                    </a:lnTo>
                    <a:lnTo>
                      <a:pt x="21599" y="17758"/>
                    </a:lnTo>
                    <a:cubicBezTo>
                      <a:pt x="21599" y="17758"/>
                      <a:pt x="20205" y="17094"/>
                      <a:pt x="20205" y="170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35"/>
              <p:cNvSpPr/>
              <p:nvPr/>
            </p:nvSpPr>
            <p:spPr>
              <a:xfrm>
                <a:off x="3562230" y="3165667"/>
                <a:ext cx="730270" cy="9077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" y="0"/>
                    </a:moveTo>
                    <a:lnTo>
                      <a:pt x="0" y="3598"/>
                    </a:lnTo>
                    <a:lnTo>
                      <a:pt x="6540" y="2858"/>
                    </a:lnTo>
                    <a:cubicBezTo>
                      <a:pt x="6540" y="2858"/>
                      <a:pt x="8" y="0"/>
                      <a:pt x="8" y="0"/>
                    </a:cubicBezTo>
                    <a:close/>
                    <a:moveTo>
                      <a:pt x="6526" y="8747"/>
                    </a:moveTo>
                    <a:lnTo>
                      <a:pt x="6517" y="12542"/>
                    </a:lnTo>
                    <a:lnTo>
                      <a:pt x="13416" y="11762"/>
                    </a:lnTo>
                    <a:cubicBezTo>
                      <a:pt x="13416" y="11762"/>
                      <a:pt x="6526" y="8747"/>
                      <a:pt x="6526" y="8747"/>
                    </a:cubicBezTo>
                    <a:close/>
                    <a:moveTo>
                      <a:pt x="13403" y="17084"/>
                    </a:moveTo>
                    <a:lnTo>
                      <a:pt x="13392" y="21600"/>
                    </a:lnTo>
                    <a:lnTo>
                      <a:pt x="21600" y="20672"/>
                    </a:lnTo>
                    <a:cubicBezTo>
                      <a:pt x="21600" y="20672"/>
                      <a:pt x="13403" y="17084"/>
                      <a:pt x="13403" y="17084"/>
                    </a:cubicBezTo>
                    <a:close/>
                  </a:path>
                </a:pathLst>
              </a:custGeom>
              <a:solidFill>
                <a:srgbClr val="4D4D4D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4"/>
            <p:cNvGrpSpPr/>
            <p:nvPr/>
          </p:nvGrpSpPr>
          <p:grpSpPr>
            <a:xfrm>
              <a:off x="143708" y="144691"/>
              <a:ext cx="5897467" cy="4882671"/>
              <a:chOff x="0" y="0"/>
              <a:chExt cx="5897465" cy="4882670"/>
            </a:xfrm>
          </p:grpSpPr>
          <p:sp>
            <p:nvSpPr>
              <p:cNvPr id="53" name="Freeform: Shape 28"/>
              <p:cNvSpPr/>
              <p:nvPr/>
            </p:nvSpPr>
            <p:spPr>
              <a:xfrm>
                <a:off x="0" y="0"/>
                <a:ext cx="5879384" cy="48645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21462" y="10368"/>
                    </a:moveTo>
                    <a:cubicBezTo>
                      <a:pt x="21222" y="9714"/>
                      <a:pt x="20695" y="9315"/>
                      <a:pt x="20077" y="9394"/>
                    </a:cubicBezTo>
                    <a:cubicBezTo>
                      <a:pt x="20060" y="9397"/>
                      <a:pt x="20043" y="9399"/>
                      <a:pt x="20026" y="9402"/>
                    </a:cubicBezTo>
                    <a:cubicBezTo>
                      <a:pt x="19513" y="9489"/>
                      <a:pt x="19056" y="9887"/>
                      <a:pt x="18768" y="10432"/>
                    </a:cubicBezTo>
                    <a:cubicBezTo>
                      <a:pt x="18761" y="10439"/>
                      <a:pt x="18627" y="10567"/>
                      <a:pt x="18468" y="10616"/>
                    </a:cubicBezTo>
                    <a:cubicBezTo>
                      <a:pt x="18450" y="10622"/>
                      <a:pt x="18431" y="10627"/>
                      <a:pt x="18412" y="10630"/>
                    </a:cubicBezTo>
                    <a:cubicBezTo>
                      <a:pt x="18293" y="10650"/>
                      <a:pt x="18171" y="10611"/>
                      <a:pt x="18096" y="10424"/>
                    </a:cubicBezTo>
                    <a:cubicBezTo>
                      <a:pt x="18094" y="10421"/>
                      <a:pt x="18093" y="10417"/>
                      <a:pt x="18092" y="10414"/>
                    </a:cubicBezTo>
                    <a:cubicBezTo>
                      <a:pt x="18076" y="10373"/>
                      <a:pt x="18062" y="10325"/>
                      <a:pt x="18051" y="10266"/>
                    </a:cubicBezTo>
                    <a:lnTo>
                      <a:pt x="18054" y="7638"/>
                    </a:lnTo>
                    <a:lnTo>
                      <a:pt x="18058" y="3590"/>
                    </a:lnTo>
                    <a:lnTo>
                      <a:pt x="12708" y="72"/>
                    </a:lnTo>
                    <a:lnTo>
                      <a:pt x="12598" y="0"/>
                    </a:lnTo>
                    <a:lnTo>
                      <a:pt x="0" y="16988"/>
                    </a:lnTo>
                    <a:lnTo>
                      <a:pt x="5460" y="20577"/>
                    </a:lnTo>
                    <a:lnTo>
                      <a:pt x="6725" y="20362"/>
                    </a:lnTo>
                    <a:lnTo>
                      <a:pt x="8607" y="21600"/>
                    </a:lnTo>
                    <a:lnTo>
                      <a:pt x="10408" y="21294"/>
                    </a:lnTo>
                    <a:lnTo>
                      <a:pt x="10578" y="21265"/>
                    </a:lnTo>
                    <a:cubicBezTo>
                      <a:pt x="10802" y="21153"/>
                      <a:pt x="10883" y="20977"/>
                      <a:pt x="10899" y="20806"/>
                    </a:cubicBezTo>
                    <a:cubicBezTo>
                      <a:pt x="10882" y="20601"/>
                      <a:pt x="10798" y="20432"/>
                      <a:pt x="10797" y="20432"/>
                    </a:cubicBezTo>
                    <a:cubicBezTo>
                      <a:pt x="10797" y="20432"/>
                      <a:pt x="10797" y="20431"/>
                      <a:pt x="10796" y="20431"/>
                    </a:cubicBezTo>
                    <a:lnTo>
                      <a:pt x="10796" y="20431"/>
                    </a:lnTo>
                    <a:cubicBezTo>
                      <a:pt x="10453" y="20149"/>
                      <a:pt x="10220" y="19669"/>
                      <a:pt x="10180" y="19083"/>
                    </a:cubicBezTo>
                    <a:cubicBezTo>
                      <a:pt x="10176" y="19022"/>
                      <a:pt x="10174" y="18960"/>
                      <a:pt x="10174" y="18897"/>
                    </a:cubicBezTo>
                    <a:cubicBezTo>
                      <a:pt x="10174" y="18875"/>
                      <a:pt x="10174" y="18852"/>
                      <a:pt x="10175" y="18830"/>
                    </a:cubicBezTo>
                    <a:cubicBezTo>
                      <a:pt x="10174" y="18806"/>
                      <a:pt x="10174" y="18782"/>
                      <a:pt x="10174" y="18759"/>
                    </a:cubicBezTo>
                    <a:cubicBezTo>
                      <a:pt x="10176" y="17962"/>
                      <a:pt x="10524" y="17212"/>
                      <a:pt x="11032" y="16784"/>
                    </a:cubicBezTo>
                    <a:lnTo>
                      <a:pt x="11128" y="16848"/>
                    </a:lnTo>
                    <a:cubicBezTo>
                      <a:pt x="11203" y="16793"/>
                      <a:pt x="11280" y="16745"/>
                      <a:pt x="11359" y="16705"/>
                    </a:cubicBezTo>
                    <a:cubicBezTo>
                      <a:pt x="11486" y="16641"/>
                      <a:pt x="11618" y="16596"/>
                      <a:pt x="11754" y="16573"/>
                    </a:cubicBezTo>
                    <a:cubicBezTo>
                      <a:pt x="12606" y="16428"/>
                      <a:pt x="13300" y="17194"/>
                      <a:pt x="13326" y="18293"/>
                    </a:cubicBezTo>
                    <a:cubicBezTo>
                      <a:pt x="13327" y="18316"/>
                      <a:pt x="13327" y="18339"/>
                      <a:pt x="13327" y="18362"/>
                    </a:cubicBezTo>
                    <a:cubicBezTo>
                      <a:pt x="13327" y="18383"/>
                      <a:pt x="13326" y="18404"/>
                      <a:pt x="13326" y="18425"/>
                    </a:cubicBezTo>
                    <a:cubicBezTo>
                      <a:pt x="13326" y="18447"/>
                      <a:pt x="13325" y="18469"/>
                      <a:pt x="13324" y="18492"/>
                    </a:cubicBezTo>
                    <a:cubicBezTo>
                      <a:pt x="13322" y="18530"/>
                      <a:pt x="13319" y="18568"/>
                      <a:pt x="13316" y="18605"/>
                    </a:cubicBezTo>
                    <a:cubicBezTo>
                      <a:pt x="13315" y="18610"/>
                      <a:pt x="13315" y="18615"/>
                      <a:pt x="13314" y="18620"/>
                    </a:cubicBezTo>
                    <a:cubicBezTo>
                      <a:pt x="13291" y="18864"/>
                      <a:pt x="13236" y="19101"/>
                      <a:pt x="13155" y="19322"/>
                    </a:cubicBezTo>
                    <a:cubicBezTo>
                      <a:pt x="13046" y="19619"/>
                      <a:pt x="12889" y="19889"/>
                      <a:pt x="12699" y="20109"/>
                    </a:cubicBezTo>
                    <a:cubicBezTo>
                      <a:pt x="12698" y="20110"/>
                      <a:pt x="12698" y="20111"/>
                      <a:pt x="12697" y="20113"/>
                    </a:cubicBezTo>
                    <a:cubicBezTo>
                      <a:pt x="12685" y="20141"/>
                      <a:pt x="12610" y="20326"/>
                      <a:pt x="12593" y="20522"/>
                    </a:cubicBezTo>
                    <a:cubicBezTo>
                      <a:pt x="12609" y="20687"/>
                      <a:pt x="12689" y="20833"/>
                      <a:pt x="12912" y="20869"/>
                    </a:cubicBezTo>
                    <a:lnTo>
                      <a:pt x="17868" y="20027"/>
                    </a:lnTo>
                    <a:lnTo>
                      <a:pt x="18036" y="19998"/>
                    </a:lnTo>
                    <a:lnTo>
                      <a:pt x="18036" y="19910"/>
                    </a:lnTo>
                    <a:lnTo>
                      <a:pt x="18046" y="13312"/>
                    </a:lnTo>
                    <a:cubicBezTo>
                      <a:pt x="18110" y="12973"/>
                      <a:pt x="18260" y="12857"/>
                      <a:pt x="18405" y="12832"/>
                    </a:cubicBezTo>
                    <a:cubicBezTo>
                      <a:pt x="18424" y="12829"/>
                      <a:pt x="18443" y="12827"/>
                      <a:pt x="18461" y="12827"/>
                    </a:cubicBezTo>
                    <a:cubicBezTo>
                      <a:pt x="18622" y="12823"/>
                      <a:pt x="18764" y="12912"/>
                      <a:pt x="18764" y="12912"/>
                    </a:cubicBezTo>
                    <a:cubicBezTo>
                      <a:pt x="19051" y="13359"/>
                      <a:pt x="19507" y="13602"/>
                      <a:pt x="20020" y="13515"/>
                    </a:cubicBezTo>
                    <a:cubicBezTo>
                      <a:pt x="20037" y="13512"/>
                      <a:pt x="20055" y="13509"/>
                      <a:pt x="20072" y="13505"/>
                    </a:cubicBezTo>
                    <a:cubicBezTo>
                      <a:pt x="20919" y="13325"/>
                      <a:pt x="21598" y="12304"/>
                      <a:pt x="21599" y="11190"/>
                    </a:cubicBezTo>
                    <a:cubicBezTo>
                      <a:pt x="21600" y="10889"/>
                      <a:pt x="21551" y="10611"/>
                      <a:pt x="21462" y="10368"/>
                    </a:cubicBezTo>
                    <a:close/>
                  </a:path>
                </a:pathLst>
              </a:custGeom>
              <a:solidFill>
                <a:srgbClr val="55667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29"/>
              <p:cNvSpPr/>
              <p:nvPr/>
            </p:nvSpPr>
            <p:spPr>
              <a:xfrm>
                <a:off x="1833903" y="4519262"/>
                <a:ext cx="512995" cy="3507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4439"/>
                    </a:moveTo>
                    <a:lnTo>
                      <a:pt x="21572" y="21600"/>
                    </a:lnTo>
                    <a:lnTo>
                      <a:pt x="21600" y="0"/>
                    </a:lnTo>
                    <a:cubicBezTo>
                      <a:pt x="21600" y="0"/>
                      <a:pt x="0" y="4439"/>
                      <a:pt x="0" y="4439"/>
                    </a:cubicBezTo>
                    <a:close/>
                  </a:path>
                </a:pathLst>
              </a:custGeom>
              <a:solidFill>
                <a:srgbClr val="000000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30"/>
              <p:cNvSpPr/>
              <p:nvPr/>
            </p:nvSpPr>
            <p:spPr>
              <a:xfrm>
                <a:off x="0" y="0"/>
                <a:ext cx="4915356" cy="46342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201" y="76"/>
                    </a:moveTo>
                    <a:lnTo>
                      <a:pt x="15069" y="0"/>
                    </a:lnTo>
                    <a:lnTo>
                      <a:pt x="0" y="17832"/>
                    </a:lnTo>
                    <a:lnTo>
                      <a:pt x="6531" y="21600"/>
                    </a:lnTo>
                    <a:lnTo>
                      <a:pt x="17540" y="8573"/>
                    </a:lnTo>
                    <a:lnTo>
                      <a:pt x="19080" y="6750"/>
                    </a:lnTo>
                    <a:lnTo>
                      <a:pt x="19080" y="6750"/>
                    </a:lnTo>
                    <a:lnTo>
                      <a:pt x="19163" y="6651"/>
                    </a:lnTo>
                    <a:lnTo>
                      <a:pt x="21600" y="3768"/>
                    </a:lnTo>
                    <a:cubicBezTo>
                      <a:pt x="21600" y="3768"/>
                      <a:pt x="15201" y="76"/>
                      <a:pt x="15201" y="76"/>
                    </a:cubicBezTo>
                    <a:close/>
                  </a:path>
                </a:pathLst>
              </a:custGeom>
              <a:solidFill>
                <a:srgbClr val="4D4D4D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31"/>
              <p:cNvSpPr/>
              <p:nvPr/>
            </p:nvSpPr>
            <p:spPr>
              <a:xfrm>
                <a:off x="4890410" y="4483732"/>
                <a:ext cx="46202" cy="470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994" y="0"/>
                    </a:moveTo>
                    <a:lnTo>
                      <a:pt x="7994" y="9102"/>
                    </a:lnTo>
                    <a:lnTo>
                      <a:pt x="0" y="10100"/>
                    </a:lnTo>
                    <a:lnTo>
                      <a:pt x="21560" y="21600"/>
                    </a:lnTo>
                    <a:lnTo>
                      <a:pt x="21600" y="7223"/>
                    </a:lnTo>
                    <a:cubicBezTo>
                      <a:pt x="21600" y="7223"/>
                      <a:pt x="7994" y="0"/>
                      <a:pt x="7994" y="0"/>
                    </a:cubicBezTo>
                    <a:close/>
                  </a:path>
                </a:pathLst>
              </a:custGeom>
              <a:solidFill>
                <a:srgbClr val="4D4D4D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32"/>
              <p:cNvSpPr/>
              <p:nvPr/>
            </p:nvSpPr>
            <p:spPr>
              <a:xfrm>
                <a:off x="1790239" y="3684075"/>
                <a:ext cx="3121494" cy="11985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83" extrusionOk="0">
                    <a:moveTo>
                      <a:pt x="3843" y="20958"/>
                    </a:moveTo>
                    <a:lnTo>
                      <a:pt x="297" y="15962"/>
                    </a:lnTo>
                    <a:lnTo>
                      <a:pt x="0" y="16071"/>
                    </a:lnTo>
                    <a:lnTo>
                      <a:pt x="3840" y="21483"/>
                    </a:lnTo>
                    <a:lnTo>
                      <a:pt x="7549" y="20134"/>
                    </a:lnTo>
                    <a:lnTo>
                      <a:pt x="7251" y="19715"/>
                    </a:lnTo>
                    <a:cubicBezTo>
                      <a:pt x="7251" y="19715"/>
                      <a:pt x="3843" y="20958"/>
                      <a:pt x="3843" y="20958"/>
                    </a:cubicBezTo>
                    <a:close/>
                    <a:moveTo>
                      <a:pt x="11220" y="1169"/>
                    </a:moveTo>
                    <a:cubicBezTo>
                      <a:pt x="11229" y="1179"/>
                      <a:pt x="11238" y="1187"/>
                      <a:pt x="11247" y="1198"/>
                    </a:cubicBezTo>
                    <a:cubicBezTo>
                      <a:pt x="11248" y="1199"/>
                      <a:pt x="11248" y="1200"/>
                      <a:pt x="11249" y="1201"/>
                    </a:cubicBezTo>
                    <a:cubicBezTo>
                      <a:pt x="11312" y="1279"/>
                      <a:pt x="11374" y="1365"/>
                      <a:pt x="11434" y="1458"/>
                    </a:cubicBezTo>
                    <a:cubicBezTo>
                      <a:pt x="11434" y="1459"/>
                      <a:pt x="11435" y="1459"/>
                      <a:pt x="11435" y="1460"/>
                    </a:cubicBezTo>
                    <a:cubicBezTo>
                      <a:pt x="11525" y="1599"/>
                      <a:pt x="11612" y="1753"/>
                      <a:pt x="11695" y="1921"/>
                    </a:cubicBezTo>
                    <a:cubicBezTo>
                      <a:pt x="11696" y="1923"/>
                      <a:pt x="11697" y="1926"/>
                      <a:pt x="11698" y="1929"/>
                    </a:cubicBezTo>
                    <a:cubicBezTo>
                      <a:pt x="11752" y="2038"/>
                      <a:pt x="11804" y="2153"/>
                      <a:pt x="11854" y="2275"/>
                    </a:cubicBezTo>
                    <a:cubicBezTo>
                      <a:pt x="11856" y="2279"/>
                      <a:pt x="11858" y="2284"/>
                      <a:pt x="11860" y="2289"/>
                    </a:cubicBezTo>
                    <a:cubicBezTo>
                      <a:pt x="11910" y="2409"/>
                      <a:pt x="11958" y="2535"/>
                      <a:pt x="12004" y="2666"/>
                    </a:cubicBezTo>
                    <a:cubicBezTo>
                      <a:pt x="12006" y="2671"/>
                      <a:pt x="12008" y="2676"/>
                      <a:pt x="12009" y="2682"/>
                    </a:cubicBezTo>
                    <a:cubicBezTo>
                      <a:pt x="12032" y="2747"/>
                      <a:pt x="12054" y="2813"/>
                      <a:pt x="12076" y="2882"/>
                    </a:cubicBezTo>
                    <a:cubicBezTo>
                      <a:pt x="12078" y="2885"/>
                      <a:pt x="12079" y="2889"/>
                      <a:pt x="12080" y="2893"/>
                    </a:cubicBezTo>
                    <a:cubicBezTo>
                      <a:pt x="12102" y="2960"/>
                      <a:pt x="12123" y="3028"/>
                      <a:pt x="12143" y="3098"/>
                    </a:cubicBezTo>
                    <a:cubicBezTo>
                      <a:pt x="12144" y="3101"/>
                      <a:pt x="12145" y="3103"/>
                      <a:pt x="12146" y="3106"/>
                    </a:cubicBezTo>
                    <a:cubicBezTo>
                      <a:pt x="12166" y="3176"/>
                      <a:pt x="12186" y="3247"/>
                      <a:pt x="12206" y="3319"/>
                    </a:cubicBezTo>
                    <a:cubicBezTo>
                      <a:pt x="12208" y="3328"/>
                      <a:pt x="12211" y="3337"/>
                      <a:pt x="12213" y="3345"/>
                    </a:cubicBezTo>
                    <a:cubicBezTo>
                      <a:pt x="12252" y="3489"/>
                      <a:pt x="12288" y="3637"/>
                      <a:pt x="12323" y="3789"/>
                    </a:cubicBezTo>
                    <a:cubicBezTo>
                      <a:pt x="12326" y="3801"/>
                      <a:pt x="12328" y="3812"/>
                      <a:pt x="12331" y="3824"/>
                    </a:cubicBezTo>
                    <a:cubicBezTo>
                      <a:pt x="12348" y="3900"/>
                      <a:pt x="12365" y="3976"/>
                      <a:pt x="12381" y="4055"/>
                    </a:cubicBezTo>
                    <a:cubicBezTo>
                      <a:pt x="12381" y="4058"/>
                      <a:pt x="12382" y="4061"/>
                      <a:pt x="12383" y="4064"/>
                    </a:cubicBezTo>
                    <a:cubicBezTo>
                      <a:pt x="12398" y="4139"/>
                      <a:pt x="12413" y="4215"/>
                      <a:pt x="12428" y="4293"/>
                    </a:cubicBezTo>
                    <a:cubicBezTo>
                      <a:pt x="12430" y="4304"/>
                      <a:pt x="12432" y="4316"/>
                      <a:pt x="12434" y="4328"/>
                    </a:cubicBezTo>
                    <a:cubicBezTo>
                      <a:pt x="12449" y="4407"/>
                      <a:pt x="12463" y="4486"/>
                      <a:pt x="12476" y="4566"/>
                    </a:cubicBezTo>
                    <a:cubicBezTo>
                      <a:pt x="12478" y="4578"/>
                      <a:pt x="12480" y="4590"/>
                      <a:pt x="12482" y="4602"/>
                    </a:cubicBezTo>
                    <a:cubicBezTo>
                      <a:pt x="12495" y="4677"/>
                      <a:pt x="12507" y="4753"/>
                      <a:pt x="12519" y="4830"/>
                    </a:cubicBezTo>
                    <a:cubicBezTo>
                      <a:pt x="12520" y="4839"/>
                      <a:pt x="12521" y="4849"/>
                      <a:pt x="12523" y="4858"/>
                    </a:cubicBezTo>
                    <a:cubicBezTo>
                      <a:pt x="12535" y="4940"/>
                      <a:pt x="12547" y="5023"/>
                      <a:pt x="12558" y="5107"/>
                    </a:cubicBezTo>
                    <a:cubicBezTo>
                      <a:pt x="12560" y="5123"/>
                      <a:pt x="12562" y="5140"/>
                      <a:pt x="12565" y="5156"/>
                    </a:cubicBezTo>
                    <a:cubicBezTo>
                      <a:pt x="12587" y="5326"/>
                      <a:pt x="12607" y="5499"/>
                      <a:pt x="12625" y="5675"/>
                    </a:cubicBezTo>
                    <a:cubicBezTo>
                      <a:pt x="12627" y="5693"/>
                      <a:pt x="12629" y="5712"/>
                      <a:pt x="12630" y="5730"/>
                    </a:cubicBezTo>
                    <a:cubicBezTo>
                      <a:pt x="12639" y="5817"/>
                      <a:pt x="12647" y="5905"/>
                      <a:pt x="12655" y="5993"/>
                    </a:cubicBezTo>
                    <a:cubicBezTo>
                      <a:pt x="12656" y="6004"/>
                      <a:pt x="12657" y="6014"/>
                      <a:pt x="12657" y="6025"/>
                    </a:cubicBezTo>
                    <a:cubicBezTo>
                      <a:pt x="12664" y="6106"/>
                      <a:pt x="12670" y="6189"/>
                      <a:pt x="12676" y="6271"/>
                    </a:cubicBezTo>
                    <a:cubicBezTo>
                      <a:pt x="12678" y="6289"/>
                      <a:pt x="12679" y="6307"/>
                      <a:pt x="12680" y="6324"/>
                    </a:cubicBezTo>
                    <a:cubicBezTo>
                      <a:pt x="12686" y="6414"/>
                      <a:pt x="12692" y="6504"/>
                      <a:pt x="12697" y="6594"/>
                    </a:cubicBezTo>
                    <a:cubicBezTo>
                      <a:pt x="12698" y="6612"/>
                      <a:pt x="12699" y="6630"/>
                      <a:pt x="12700" y="6648"/>
                    </a:cubicBezTo>
                    <a:cubicBezTo>
                      <a:pt x="12704" y="6731"/>
                      <a:pt x="12708" y="6814"/>
                      <a:pt x="12712" y="6899"/>
                    </a:cubicBezTo>
                    <a:cubicBezTo>
                      <a:pt x="12712" y="6913"/>
                      <a:pt x="12713" y="6925"/>
                      <a:pt x="12713" y="6939"/>
                    </a:cubicBezTo>
                    <a:cubicBezTo>
                      <a:pt x="12717" y="7032"/>
                      <a:pt x="12720" y="7124"/>
                      <a:pt x="12722" y="7219"/>
                    </a:cubicBezTo>
                    <a:cubicBezTo>
                      <a:pt x="12723" y="7240"/>
                      <a:pt x="12723" y="7261"/>
                      <a:pt x="12724" y="7282"/>
                    </a:cubicBezTo>
                    <a:cubicBezTo>
                      <a:pt x="12726" y="7378"/>
                      <a:pt x="12728" y="7475"/>
                      <a:pt x="12729" y="7572"/>
                    </a:cubicBezTo>
                    <a:cubicBezTo>
                      <a:pt x="12730" y="7479"/>
                      <a:pt x="12731" y="7385"/>
                      <a:pt x="12731" y="7291"/>
                    </a:cubicBezTo>
                    <a:cubicBezTo>
                      <a:pt x="12731" y="7208"/>
                      <a:pt x="12731" y="7124"/>
                      <a:pt x="12730" y="7042"/>
                    </a:cubicBezTo>
                    <a:cubicBezTo>
                      <a:pt x="12730" y="7028"/>
                      <a:pt x="12730" y="7014"/>
                      <a:pt x="12729" y="6999"/>
                    </a:cubicBezTo>
                    <a:cubicBezTo>
                      <a:pt x="12729" y="6988"/>
                      <a:pt x="12729" y="6977"/>
                      <a:pt x="12729" y="6965"/>
                    </a:cubicBezTo>
                    <a:cubicBezTo>
                      <a:pt x="12728" y="6907"/>
                      <a:pt x="12727" y="6848"/>
                      <a:pt x="12726" y="6790"/>
                    </a:cubicBezTo>
                    <a:cubicBezTo>
                      <a:pt x="12725" y="6763"/>
                      <a:pt x="12725" y="6736"/>
                      <a:pt x="12724" y="6709"/>
                    </a:cubicBezTo>
                    <a:cubicBezTo>
                      <a:pt x="12723" y="6646"/>
                      <a:pt x="12721" y="6583"/>
                      <a:pt x="12719" y="6520"/>
                    </a:cubicBezTo>
                    <a:cubicBezTo>
                      <a:pt x="12718" y="6513"/>
                      <a:pt x="12718" y="6506"/>
                      <a:pt x="12718" y="6498"/>
                    </a:cubicBezTo>
                    <a:cubicBezTo>
                      <a:pt x="12718" y="6491"/>
                      <a:pt x="12718" y="6483"/>
                      <a:pt x="12717" y="6476"/>
                    </a:cubicBezTo>
                    <a:cubicBezTo>
                      <a:pt x="12717" y="6476"/>
                      <a:pt x="12717" y="6468"/>
                      <a:pt x="12717" y="6464"/>
                    </a:cubicBezTo>
                    <a:cubicBezTo>
                      <a:pt x="12714" y="6392"/>
                      <a:pt x="12711" y="6319"/>
                      <a:pt x="12708" y="6248"/>
                    </a:cubicBezTo>
                    <a:cubicBezTo>
                      <a:pt x="12708" y="6241"/>
                      <a:pt x="12707" y="6233"/>
                      <a:pt x="12707" y="6225"/>
                    </a:cubicBezTo>
                    <a:cubicBezTo>
                      <a:pt x="12707" y="6225"/>
                      <a:pt x="12707" y="6225"/>
                      <a:pt x="12707" y="6224"/>
                    </a:cubicBezTo>
                    <a:cubicBezTo>
                      <a:pt x="12707" y="6220"/>
                      <a:pt x="12707" y="6216"/>
                      <a:pt x="12707" y="6212"/>
                    </a:cubicBezTo>
                    <a:cubicBezTo>
                      <a:pt x="12706" y="6197"/>
                      <a:pt x="12705" y="6182"/>
                      <a:pt x="12704" y="6167"/>
                    </a:cubicBezTo>
                    <a:cubicBezTo>
                      <a:pt x="12702" y="6119"/>
                      <a:pt x="12699" y="6071"/>
                      <a:pt x="12696" y="6023"/>
                    </a:cubicBezTo>
                    <a:cubicBezTo>
                      <a:pt x="12696" y="6011"/>
                      <a:pt x="12695" y="5999"/>
                      <a:pt x="12695" y="5986"/>
                    </a:cubicBezTo>
                    <a:lnTo>
                      <a:pt x="12695" y="5986"/>
                    </a:lnTo>
                    <a:cubicBezTo>
                      <a:pt x="12694" y="5974"/>
                      <a:pt x="12693" y="5963"/>
                      <a:pt x="12693" y="5951"/>
                    </a:cubicBezTo>
                    <a:cubicBezTo>
                      <a:pt x="12692" y="5937"/>
                      <a:pt x="12691" y="5922"/>
                      <a:pt x="12690" y="5908"/>
                    </a:cubicBezTo>
                    <a:cubicBezTo>
                      <a:pt x="12687" y="5856"/>
                      <a:pt x="12683" y="5804"/>
                      <a:pt x="12680" y="5752"/>
                    </a:cubicBezTo>
                    <a:cubicBezTo>
                      <a:pt x="12679" y="5749"/>
                      <a:pt x="12679" y="5745"/>
                      <a:pt x="12679" y="5742"/>
                    </a:cubicBezTo>
                    <a:lnTo>
                      <a:pt x="12679" y="5741"/>
                    </a:lnTo>
                    <a:cubicBezTo>
                      <a:pt x="12678" y="5725"/>
                      <a:pt x="12677" y="5710"/>
                      <a:pt x="12676" y="5694"/>
                    </a:cubicBezTo>
                    <a:cubicBezTo>
                      <a:pt x="12675" y="5686"/>
                      <a:pt x="12675" y="5679"/>
                      <a:pt x="12674" y="5672"/>
                    </a:cubicBezTo>
                    <a:cubicBezTo>
                      <a:pt x="12670" y="5619"/>
                      <a:pt x="12666" y="5566"/>
                      <a:pt x="12662" y="5514"/>
                    </a:cubicBezTo>
                    <a:cubicBezTo>
                      <a:pt x="12660" y="5490"/>
                      <a:pt x="12658" y="5466"/>
                      <a:pt x="12656" y="5442"/>
                    </a:cubicBezTo>
                    <a:lnTo>
                      <a:pt x="12656" y="5442"/>
                    </a:lnTo>
                    <a:lnTo>
                      <a:pt x="12656" y="5441"/>
                    </a:lnTo>
                    <a:cubicBezTo>
                      <a:pt x="12656" y="5438"/>
                      <a:pt x="12655" y="5435"/>
                      <a:pt x="12655" y="5431"/>
                    </a:cubicBezTo>
                    <a:cubicBezTo>
                      <a:pt x="12650" y="5370"/>
                      <a:pt x="12644" y="5309"/>
                      <a:pt x="12639" y="5249"/>
                    </a:cubicBezTo>
                    <a:cubicBezTo>
                      <a:pt x="12638" y="5238"/>
                      <a:pt x="12637" y="5227"/>
                      <a:pt x="12636" y="5217"/>
                    </a:cubicBezTo>
                    <a:lnTo>
                      <a:pt x="12636" y="5216"/>
                    </a:lnTo>
                    <a:cubicBezTo>
                      <a:pt x="12635" y="5208"/>
                      <a:pt x="12634" y="5200"/>
                      <a:pt x="12633" y="5192"/>
                    </a:cubicBezTo>
                    <a:cubicBezTo>
                      <a:pt x="12632" y="5177"/>
                      <a:pt x="12630" y="5162"/>
                      <a:pt x="12629" y="5147"/>
                    </a:cubicBezTo>
                    <a:cubicBezTo>
                      <a:pt x="12623" y="5094"/>
                      <a:pt x="12618" y="5041"/>
                      <a:pt x="12612" y="4989"/>
                    </a:cubicBezTo>
                    <a:cubicBezTo>
                      <a:pt x="12612" y="4986"/>
                      <a:pt x="12612" y="4983"/>
                      <a:pt x="12611" y="4979"/>
                    </a:cubicBezTo>
                    <a:cubicBezTo>
                      <a:pt x="12610" y="4969"/>
                      <a:pt x="12609" y="4958"/>
                      <a:pt x="12608" y="4948"/>
                    </a:cubicBezTo>
                    <a:cubicBezTo>
                      <a:pt x="12607" y="4938"/>
                      <a:pt x="12605" y="4928"/>
                      <a:pt x="12604" y="4917"/>
                    </a:cubicBezTo>
                    <a:cubicBezTo>
                      <a:pt x="12598" y="4860"/>
                      <a:pt x="12591" y="4802"/>
                      <a:pt x="12584" y="4745"/>
                    </a:cubicBezTo>
                    <a:cubicBezTo>
                      <a:pt x="12582" y="4730"/>
                      <a:pt x="12580" y="4714"/>
                      <a:pt x="12578" y="4699"/>
                    </a:cubicBezTo>
                    <a:cubicBezTo>
                      <a:pt x="12569" y="4627"/>
                      <a:pt x="12560" y="4556"/>
                      <a:pt x="12550" y="4485"/>
                    </a:cubicBezTo>
                    <a:cubicBezTo>
                      <a:pt x="12548" y="4467"/>
                      <a:pt x="12545" y="4450"/>
                      <a:pt x="12543" y="4432"/>
                    </a:cubicBezTo>
                    <a:cubicBezTo>
                      <a:pt x="12535" y="4379"/>
                      <a:pt x="12528" y="4326"/>
                      <a:pt x="12520" y="4274"/>
                    </a:cubicBezTo>
                    <a:cubicBezTo>
                      <a:pt x="12519" y="4265"/>
                      <a:pt x="12517" y="4256"/>
                      <a:pt x="12516" y="4248"/>
                    </a:cubicBezTo>
                    <a:cubicBezTo>
                      <a:pt x="12516" y="4246"/>
                      <a:pt x="12515" y="4244"/>
                      <a:pt x="12515" y="4241"/>
                    </a:cubicBezTo>
                    <a:cubicBezTo>
                      <a:pt x="12513" y="4229"/>
                      <a:pt x="12511" y="4217"/>
                      <a:pt x="12509" y="4205"/>
                    </a:cubicBezTo>
                    <a:cubicBezTo>
                      <a:pt x="12501" y="4155"/>
                      <a:pt x="12494" y="4106"/>
                      <a:pt x="12485" y="4056"/>
                    </a:cubicBezTo>
                    <a:cubicBezTo>
                      <a:pt x="12482" y="4037"/>
                      <a:pt x="12479" y="4017"/>
                      <a:pt x="12475" y="3996"/>
                    </a:cubicBezTo>
                    <a:cubicBezTo>
                      <a:pt x="12464" y="3929"/>
                      <a:pt x="12452" y="3862"/>
                      <a:pt x="12440" y="3796"/>
                    </a:cubicBezTo>
                    <a:cubicBezTo>
                      <a:pt x="12439" y="3790"/>
                      <a:pt x="12438" y="3784"/>
                      <a:pt x="12437" y="3778"/>
                    </a:cubicBezTo>
                    <a:cubicBezTo>
                      <a:pt x="12426" y="3718"/>
                      <a:pt x="12415" y="3659"/>
                      <a:pt x="12403" y="3599"/>
                    </a:cubicBezTo>
                    <a:cubicBezTo>
                      <a:pt x="12399" y="3579"/>
                      <a:pt x="12394" y="3559"/>
                      <a:pt x="12390" y="3538"/>
                    </a:cubicBezTo>
                    <a:cubicBezTo>
                      <a:pt x="12381" y="3493"/>
                      <a:pt x="12372" y="3447"/>
                      <a:pt x="12362" y="3402"/>
                    </a:cubicBezTo>
                    <a:cubicBezTo>
                      <a:pt x="12358" y="3382"/>
                      <a:pt x="12353" y="3361"/>
                      <a:pt x="12349" y="3341"/>
                    </a:cubicBezTo>
                    <a:cubicBezTo>
                      <a:pt x="12338" y="3290"/>
                      <a:pt x="12326" y="3240"/>
                      <a:pt x="12315" y="3191"/>
                    </a:cubicBezTo>
                    <a:cubicBezTo>
                      <a:pt x="12312" y="3178"/>
                      <a:pt x="12309" y="3165"/>
                      <a:pt x="12306" y="3153"/>
                    </a:cubicBezTo>
                    <a:cubicBezTo>
                      <a:pt x="12292" y="3092"/>
                      <a:pt x="12277" y="3031"/>
                      <a:pt x="12262" y="2971"/>
                    </a:cubicBezTo>
                    <a:lnTo>
                      <a:pt x="12250" y="2924"/>
                    </a:lnTo>
                    <a:cubicBezTo>
                      <a:pt x="12239" y="2880"/>
                      <a:pt x="12227" y="2835"/>
                      <a:pt x="12216" y="2792"/>
                    </a:cubicBezTo>
                    <a:cubicBezTo>
                      <a:pt x="12210" y="2773"/>
                      <a:pt x="12205" y="2753"/>
                      <a:pt x="12200" y="2734"/>
                    </a:cubicBezTo>
                    <a:cubicBezTo>
                      <a:pt x="12188" y="2692"/>
                      <a:pt x="12177" y="2651"/>
                      <a:pt x="12165" y="2609"/>
                    </a:cubicBezTo>
                    <a:cubicBezTo>
                      <a:pt x="12160" y="2593"/>
                      <a:pt x="12155" y="2576"/>
                      <a:pt x="12151" y="2560"/>
                    </a:cubicBezTo>
                    <a:cubicBezTo>
                      <a:pt x="12134" y="2503"/>
                      <a:pt x="12117" y="2448"/>
                      <a:pt x="12100" y="2393"/>
                    </a:cubicBezTo>
                    <a:cubicBezTo>
                      <a:pt x="12098" y="2387"/>
                      <a:pt x="12096" y="2380"/>
                      <a:pt x="12094" y="2374"/>
                    </a:cubicBezTo>
                    <a:cubicBezTo>
                      <a:pt x="12079" y="2326"/>
                      <a:pt x="12063" y="2278"/>
                      <a:pt x="12048" y="2231"/>
                    </a:cubicBezTo>
                    <a:cubicBezTo>
                      <a:pt x="12047" y="2228"/>
                      <a:pt x="12045" y="2224"/>
                      <a:pt x="12044" y="2220"/>
                    </a:cubicBezTo>
                    <a:cubicBezTo>
                      <a:pt x="12043" y="2217"/>
                      <a:pt x="12042" y="2215"/>
                      <a:pt x="12042" y="2212"/>
                    </a:cubicBezTo>
                    <a:cubicBezTo>
                      <a:pt x="12038" y="2202"/>
                      <a:pt x="12034" y="2191"/>
                      <a:pt x="12031" y="2181"/>
                    </a:cubicBezTo>
                    <a:cubicBezTo>
                      <a:pt x="12018" y="2143"/>
                      <a:pt x="12005" y="2107"/>
                      <a:pt x="11992" y="2071"/>
                    </a:cubicBezTo>
                    <a:cubicBezTo>
                      <a:pt x="11991" y="2066"/>
                      <a:pt x="11989" y="2062"/>
                      <a:pt x="11988" y="2058"/>
                    </a:cubicBezTo>
                    <a:cubicBezTo>
                      <a:pt x="11986" y="2052"/>
                      <a:pt x="11984" y="2046"/>
                      <a:pt x="11982" y="2040"/>
                    </a:cubicBezTo>
                    <a:cubicBezTo>
                      <a:pt x="11979" y="2033"/>
                      <a:pt x="11977" y="2027"/>
                      <a:pt x="11974" y="2020"/>
                    </a:cubicBezTo>
                    <a:cubicBezTo>
                      <a:pt x="11959" y="1978"/>
                      <a:pt x="11944" y="1937"/>
                      <a:pt x="11928" y="1897"/>
                    </a:cubicBezTo>
                    <a:lnTo>
                      <a:pt x="11925" y="1890"/>
                    </a:lnTo>
                    <a:cubicBezTo>
                      <a:pt x="11923" y="1884"/>
                      <a:pt x="11922" y="1879"/>
                      <a:pt x="11920" y="1874"/>
                    </a:cubicBezTo>
                    <a:cubicBezTo>
                      <a:pt x="11919" y="1872"/>
                      <a:pt x="11918" y="1870"/>
                      <a:pt x="11918" y="1869"/>
                    </a:cubicBezTo>
                    <a:cubicBezTo>
                      <a:pt x="11899" y="1820"/>
                      <a:pt x="11879" y="1772"/>
                      <a:pt x="11860" y="1724"/>
                    </a:cubicBezTo>
                    <a:cubicBezTo>
                      <a:pt x="11858" y="1721"/>
                      <a:pt x="11857" y="1717"/>
                      <a:pt x="11856" y="1713"/>
                    </a:cubicBezTo>
                    <a:cubicBezTo>
                      <a:pt x="11852" y="1704"/>
                      <a:pt x="11847" y="1695"/>
                      <a:pt x="11844" y="1686"/>
                    </a:cubicBezTo>
                    <a:cubicBezTo>
                      <a:pt x="11829" y="1652"/>
                      <a:pt x="11814" y="1617"/>
                      <a:pt x="11799" y="1583"/>
                    </a:cubicBezTo>
                    <a:cubicBezTo>
                      <a:pt x="11798" y="1581"/>
                      <a:pt x="11798" y="1579"/>
                      <a:pt x="11797" y="1577"/>
                    </a:cubicBezTo>
                    <a:cubicBezTo>
                      <a:pt x="11794" y="1572"/>
                      <a:pt x="11792" y="1566"/>
                      <a:pt x="11789" y="1560"/>
                    </a:cubicBezTo>
                    <a:cubicBezTo>
                      <a:pt x="11786" y="1553"/>
                      <a:pt x="11782" y="1545"/>
                      <a:pt x="11779" y="1538"/>
                    </a:cubicBezTo>
                    <a:cubicBezTo>
                      <a:pt x="11764" y="1504"/>
                      <a:pt x="11749" y="1472"/>
                      <a:pt x="11734" y="1440"/>
                    </a:cubicBezTo>
                    <a:cubicBezTo>
                      <a:pt x="11733" y="1438"/>
                      <a:pt x="11732" y="1437"/>
                      <a:pt x="11732" y="1435"/>
                    </a:cubicBezTo>
                    <a:cubicBezTo>
                      <a:pt x="11728" y="1428"/>
                      <a:pt x="11725" y="1420"/>
                      <a:pt x="11721" y="1413"/>
                    </a:cubicBezTo>
                    <a:cubicBezTo>
                      <a:pt x="11720" y="1410"/>
                      <a:pt x="11718" y="1406"/>
                      <a:pt x="11716" y="1403"/>
                    </a:cubicBezTo>
                    <a:cubicBezTo>
                      <a:pt x="11700" y="1369"/>
                      <a:pt x="11684" y="1336"/>
                      <a:pt x="11667" y="1304"/>
                    </a:cubicBezTo>
                    <a:cubicBezTo>
                      <a:pt x="11665" y="1299"/>
                      <a:pt x="11663" y="1295"/>
                      <a:pt x="11660" y="1290"/>
                    </a:cubicBezTo>
                    <a:cubicBezTo>
                      <a:pt x="11658" y="1285"/>
                      <a:pt x="11656" y="1280"/>
                      <a:pt x="11653" y="1275"/>
                    </a:cubicBezTo>
                    <a:cubicBezTo>
                      <a:pt x="11653" y="1274"/>
                      <a:pt x="11652" y="1274"/>
                      <a:pt x="11652" y="1272"/>
                    </a:cubicBezTo>
                    <a:cubicBezTo>
                      <a:pt x="11649" y="1267"/>
                      <a:pt x="11646" y="1262"/>
                      <a:pt x="11644" y="1257"/>
                    </a:cubicBezTo>
                    <a:cubicBezTo>
                      <a:pt x="11628" y="1228"/>
                      <a:pt x="11613" y="1200"/>
                      <a:pt x="11598" y="1171"/>
                    </a:cubicBezTo>
                    <a:cubicBezTo>
                      <a:pt x="11594" y="1166"/>
                      <a:pt x="11591" y="1159"/>
                      <a:pt x="11588" y="1154"/>
                    </a:cubicBezTo>
                    <a:cubicBezTo>
                      <a:pt x="11588" y="1154"/>
                      <a:pt x="11588" y="1154"/>
                      <a:pt x="11588" y="1153"/>
                    </a:cubicBezTo>
                    <a:cubicBezTo>
                      <a:pt x="11585" y="1148"/>
                      <a:pt x="11583" y="1143"/>
                      <a:pt x="11580" y="1138"/>
                    </a:cubicBezTo>
                    <a:lnTo>
                      <a:pt x="11567" y="1116"/>
                    </a:lnTo>
                    <a:cubicBezTo>
                      <a:pt x="11554" y="1094"/>
                      <a:pt x="11542" y="1072"/>
                      <a:pt x="11529" y="1051"/>
                    </a:cubicBezTo>
                    <a:cubicBezTo>
                      <a:pt x="11529" y="1051"/>
                      <a:pt x="11529" y="1051"/>
                      <a:pt x="11529" y="1051"/>
                    </a:cubicBezTo>
                    <a:cubicBezTo>
                      <a:pt x="11526" y="1045"/>
                      <a:pt x="11523" y="1039"/>
                      <a:pt x="11520" y="1034"/>
                    </a:cubicBezTo>
                    <a:cubicBezTo>
                      <a:pt x="11515" y="1027"/>
                      <a:pt x="11511" y="1018"/>
                      <a:pt x="11506" y="1011"/>
                    </a:cubicBezTo>
                    <a:cubicBezTo>
                      <a:pt x="11503" y="1006"/>
                      <a:pt x="11501" y="1002"/>
                      <a:pt x="11498" y="997"/>
                    </a:cubicBezTo>
                    <a:cubicBezTo>
                      <a:pt x="11479" y="967"/>
                      <a:pt x="11460" y="936"/>
                      <a:pt x="11440" y="906"/>
                    </a:cubicBezTo>
                    <a:cubicBezTo>
                      <a:pt x="11437" y="901"/>
                      <a:pt x="11434" y="896"/>
                      <a:pt x="11431" y="891"/>
                    </a:cubicBezTo>
                    <a:cubicBezTo>
                      <a:pt x="11430" y="890"/>
                      <a:pt x="11430" y="889"/>
                      <a:pt x="11429" y="888"/>
                    </a:cubicBezTo>
                    <a:cubicBezTo>
                      <a:pt x="11410" y="858"/>
                      <a:pt x="11390" y="829"/>
                      <a:pt x="11370" y="800"/>
                    </a:cubicBezTo>
                    <a:cubicBezTo>
                      <a:pt x="11366" y="796"/>
                      <a:pt x="11363" y="791"/>
                      <a:pt x="11360" y="786"/>
                    </a:cubicBezTo>
                    <a:cubicBezTo>
                      <a:pt x="11359" y="786"/>
                      <a:pt x="11359" y="785"/>
                      <a:pt x="11359" y="785"/>
                    </a:cubicBezTo>
                    <a:cubicBezTo>
                      <a:pt x="11331" y="746"/>
                      <a:pt x="11304" y="709"/>
                      <a:pt x="11276" y="673"/>
                    </a:cubicBezTo>
                    <a:cubicBezTo>
                      <a:pt x="11261" y="654"/>
                      <a:pt x="11246" y="636"/>
                      <a:pt x="11232" y="618"/>
                    </a:cubicBezTo>
                    <a:cubicBezTo>
                      <a:pt x="11219" y="603"/>
                      <a:pt x="11207" y="587"/>
                      <a:pt x="11195" y="572"/>
                    </a:cubicBezTo>
                    <a:lnTo>
                      <a:pt x="11194" y="573"/>
                    </a:lnTo>
                    <a:cubicBezTo>
                      <a:pt x="10771" y="77"/>
                      <a:pt x="10285" y="-117"/>
                      <a:pt x="9768" y="71"/>
                    </a:cubicBezTo>
                    <a:cubicBezTo>
                      <a:pt x="9512" y="165"/>
                      <a:pt x="9263" y="346"/>
                      <a:pt x="9025" y="602"/>
                    </a:cubicBezTo>
                    <a:cubicBezTo>
                      <a:pt x="8809" y="837"/>
                      <a:pt x="8603" y="1134"/>
                      <a:pt x="8408" y="1485"/>
                    </a:cubicBezTo>
                    <a:lnTo>
                      <a:pt x="8422" y="1503"/>
                    </a:lnTo>
                    <a:cubicBezTo>
                      <a:pt x="8420" y="1507"/>
                      <a:pt x="8418" y="1510"/>
                      <a:pt x="8416" y="1514"/>
                    </a:cubicBezTo>
                    <a:cubicBezTo>
                      <a:pt x="7458" y="3240"/>
                      <a:pt x="6802" y="6267"/>
                      <a:pt x="6800" y="9482"/>
                    </a:cubicBezTo>
                    <a:cubicBezTo>
                      <a:pt x="6800" y="9578"/>
                      <a:pt x="6800" y="9675"/>
                      <a:pt x="6801" y="9769"/>
                    </a:cubicBezTo>
                    <a:cubicBezTo>
                      <a:pt x="6802" y="9707"/>
                      <a:pt x="6803" y="9646"/>
                      <a:pt x="6804" y="9584"/>
                    </a:cubicBezTo>
                    <a:cubicBezTo>
                      <a:pt x="6805" y="9564"/>
                      <a:pt x="6805" y="9544"/>
                      <a:pt x="6806" y="9524"/>
                    </a:cubicBezTo>
                    <a:cubicBezTo>
                      <a:pt x="6807" y="9482"/>
                      <a:pt x="6808" y="9441"/>
                      <a:pt x="6809" y="9399"/>
                    </a:cubicBezTo>
                    <a:cubicBezTo>
                      <a:pt x="6810" y="9376"/>
                      <a:pt x="6810" y="9351"/>
                      <a:pt x="6811" y="9328"/>
                    </a:cubicBezTo>
                    <a:cubicBezTo>
                      <a:pt x="6812" y="9290"/>
                      <a:pt x="6813" y="9252"/>
                      <a:pt x="6815" y="9215"/>
                    </a:cubicBezTo>
                    <a:cubicBezTo>
                      <a:pt x="6816" y="9190"/>
                      <a:pt x="6817" y="9165"/>
                      <a:pt x="6818" y="9139"/>
                    </a:cubicBezTo>
                    <a:cubicBezTo>
                      <a:pt x="6819" y="9103"/>
                      <a:pt x="6820" y="9067"/>
                      <a:pt x="6822" y="9031"/>
                    </a:cubicBezTo>
                    <a:cubicBezTo>
                      <a:pt x="6823" y="9005"/>
                      <a:pt x="6824" y="8979"/>
                      <a:pt x="6826" y="8954"/>
                    </a:cubicBezTo>
                    <a:cubicBezTo>
                      <a:pt x="6827" y="8919"/>
                      <a:pt x="6829" y="8883"/>
                      <a:pt x="6831" y="8848"/>
                    </a:cubicBezTo>
                    <a:cubicBezTo>
                      <a:pt x="6832" y="8822"/>
                      <a:pt x="6834" y="8796"/>
                      <a:pt x="6835" y="8770"/>
                    </a:cubicBezTo>
                    <a:cubicBezTo>
                      <a:pt x="6837" y="8734"/>
                      <a:pt x="6839" y="8700"/>
                      <a:pt x="6841" y="8665"/>
                    </a:cubicBezTo>
                    <a:cubicBezTo>
                      <a:pt x="6842" y="8639"/>
                      <a:pt x="6844" y="8613"/>
                      <a:pt x="6845" y="8587"/>
                    </a:cubicBezTo>
                    <a:cubicBezTo>
                      <a:pt x="6848" y="8552"/>
                      <a:pt x="6850" y="8517"/>
                      <a:pt x="6852" y="8482"/>
                    </a:cubicBezTo>
                    <a:cubicBezTo>
                      <a:pt x="6854" y="8457"/>
                      <a:pt x="6856" y="8431"/>
                      <a:pt x="6857" y="8405"/>
                    </a:cubicBezTo>
                    <a:cubicBezTo>
                      <a:pt x="6860" y="8370"/>
                      <a:pt x="6862" y="8335"/>
                      <a:pt x="6865" y="8299"/>
                    </a:cubicBezTo>
                    <a:cubicBezTo>
                      <a:pt x="6867" y="8275"/>
                      <a:pt x="6869" y="8249"/>
                      <a:pt x="6870" y="8225"/>
                    </a:cubicBezTo>
                    <a:cubicBezTo>
                      <a:pt x="6873" y="8187"/>
                      <a:pt x="6877" y="8150"/>
                      <a:pt x="6880" y="8113"/>
                    </a:cubicBezTo>
                    <a:cubicBezTo>
                      <a:pt x="6881" y="8090"/>
                      <a:pt x="6883" y="8068"/>
                      <a:pt x="6885" y="8046"/>
                    </a:cubicBezTo>
                    <a:cubicBezTo>
                      <a:pt x="6889" y="8001"/>
                      <a:pt x="6893" y="7955"/>
                      <a:pt x="6897" y="7910"/>
                    </a:cubicBezTo>
                    <a:cubicBezTo>
                      <a:pt x="6898" y="7896"/>
                      <a:pt x="6899" y="7882"/>
                      <a:pt x="6901" y="7868"/>
                    </a:cubicBezTo>
                    <a:cubicBezTo>
                      <a:pt x="6906" y="7809"/>
                      <a:pt x="6912" y="7750"/>
                      <a:pt x="6918" y="7692"/>
                    </a:cubicBezTo>
                    <a:cubicBezTo>
                      <a:pt x="6920" y="7674"/>
                      <a:pt x="6922" y="7655"/>
                      <a:pt x="6923" y="7637"/>
                    </a:cubicBezTo>
                    <a:cubicBezTo>
                      <a:pt x="6928" y="7597"/>
                      <a:pt x="6932" y="7556"/>
                      <a:pt x="6936" y="7516"/>
                    </a:cubicBezTo>
                    <a:cubicBezTo>
                      <a:pt x="6939" y="7492"/>
                      <a:pt x="6941" y="7469"/>
                      <a:pt x="6944" y="7445"/>
                    </a:cubicBezTo>
                    <a:cubicBezTo>
                      <a:pt x="6948" y="7411"/>
                      <a:pt x="6952" y="7376"/>
                      <a:pt x="6956" y="7341"/>
                    </a:cubicBezTo>
                    <a:cubicBezTo>
                      <a:pt x="6959" y="7316"/>
                      <a:pt x="6962" y="7291"/>
                      <a:pt x="6965" y="7266"/>
                    </a:cubicBezTo>
                    <a:cubicBezTo>
                      <a:pt x="6969" y="7233"/>
                      <a:pt x="6972" y="7200"/>
                      <a:pt x="6976" y="7167"/>
                    </a:cubicBezTo>
                    <a:cubicBezTo>
                      <a:pt x="6980" y="7141"/>
                      <a:pt x="6983" y="7115"/>
                      <a:pt x="6986" y="7090"/>
                    </a:cubicBezTo>
                    <a:cubicBezTo>
                      <a:pt x="6990" y="7058"/>
                      <a:pt x="6994" y="7026"/>
                      <a:pt x="6999" y="6994"/>
                    </a:cubicBezTo>
                    <a:cubicBezTo>
                      <a:pt x="7002" y="6968"/>
                      <a:pt x="7006" y="6942"/>
                      <a:pt x="7009" y="6917"/>
                    </a:cubicBezTo>
                    <a:cubicBezTo>
                      <a:pt x="7013" y="6885"/>
                      <a:pt x="7018" y="6854"/>
                      <a:pt x="7022" y="6823"/>
                    </a:cubicBezTo>
                    <a:cubicBezTo>
                      <a:pt x="7025" y="6802"/>
                      <a:pt x="7028" y="6781"/>
                      <a:pt x="7031" y="6761"/>
                    </a:cubicBezTo>
                    <a:cubicBezTo>
                      <a:pt x="7045" y="6663"/>
                      <a:pt x="7059" y="6566"/>
                      <a:pt x="7074" y="6469"/>
                    </a:cubicBezTo>
                    <a:cubicBezTo>
                      <a:pt x="7076" y="6457"/>
                      <a:pt x="7078" y="6443"/>
                      <a:pt x="7080" y="6430"/>
                    </a:cubicBezTo>
                    <a:cubicBezTo>
                      <a:pt x="7096" y="6333"/>
                      <a:pt x="7112" y="6237"/>
                      <a:pt x="7128" y="6140"/>
                    </a:cubicBezTo>
                    <a:cubicBezTo>
                      <a:pt x="7130" y="6129"/>
                      <a:pt x="7132" y="6117"/>
                      <a:pt x="7135" y="6105"/>
                    </a:cubicBezTo>
                    <a:cubicBezTo>
                      <a:pt x="7151" y="6008"/>
                      <a:pt x="7169" y="5912"/>
                      <a:pt x="7187" y="5815"/>
                    </a:cubicBezTo>
                    <a:cubicBezTo>
                      <a:pt x="7189" y="5805"/>
                      <a:pt x="7191" y="5796"/>
                      <a:pt x="7193" y="5787"/>
                    </a:cubicBezTo>
                    <a:cubicBezTo>
                      <a:pt x="7211" y="5689"/>
                      <a:pt x="7231" y="5592"/>
                      <a:pt x="7251" y="5495"/>
                    </a:cubicBezTo>
                    <a:cubicBezTo>
                      <a:pt x="7252" y="5488"/>
                      <a:pt x="7254" y="5481"/>
                      <a:pt x="7255" y="5473"/>
                    </a:cubicBezTo>
                    <a:cubicBezTo>
                      <a:pt x="7271" y="5395"/>
                      <a:pt x="7288" y="5318"/>
                      <a:pt x="7305" y="5241"/>
                    </a:cubicBezTo>
                    <a:cubicBezTo>
                      <a:pt x="7308" y="5228"/>
                      <a:pt x="7311" y="5215"/>
                      <a:pt x="7314" y="5202"/>
                    </a:cubicBezTo>
                    <a:cubicBezTo>
                      <a:pt x="7331" y="5127"/>
                      <a:pt x="7348" y="5051"/>
                      <a:pt x="7366" y="4977"/>
                    </a:cubicBezTo>
                    <a:cubicBezTo>
                      <a:pt x="7368" y="4965"/>
                      <a:pt x="7371" y="4954"/>
                      <a:pt x="7374" y="4942"/>
                    </a:cubicBezTo>
                    <a:cubicBezTo>
                      <a:pt x="7392" y="4865"/>
                      <a:pt x="7411" y="4790"/>
                      <a:pt x="7430" y="4714"/>
                    </a:cubicBezTo>
                    <a:cubicBezTo>
                      <a:pt x="7431" y="4710"/>
                      <a:pt x="7432" y="4707"/>
                      <a:pt x="7433" y="4703"/>
                    </a:cubicBezTo>
                    <a:cubicBezTo>
                      <a:pt x="7452" y="4630"/>
                      <a:pt x="7471" y="4557"/>
                      <a:pt x="7490" y="4485"/>
                    </a:cubicBezTo>
                    <a:cubicBezTo>
                      <a:pt x="7493" y="4475"/>
                      <a:pt x="7495" y="4465"/>
                      <a:pt x="7498" y="4455"/>
                    </a:cubicBezTo>
                    <a:cubicBezTo>
                      <a:pt x="7516" y="4389"/>
                      <a:pt x="7535" y="4323"/>
                      <a:pt x="7553" y="4257"/>
                    </a:cubicBezTo>
                    <a:cubicBezTo>
                      <a:pt x="7557" y="4244"/>
                      <a:pt x="7561" y="4230"/>
                      <a:pt x="7565" y="4216"/>
                    </a:cubicBezTo>
                    <a:cubicBezTo>
                      <a:pt x="7584" y="4150"/>
                      <a:pt x="7603" y="4085"/>
                      <a:pt x="7623" y="4020"/>
                    </a:cubicBezTo>
                    <a:cubicBezTo>
                      <a:pt x="7625" y="4014"/>
                      <a:pt x="7627" y="4008"/>
                      <a:pt x="7629" y="4002"/>
                    </a:cubicBezTo>
                    <a:cubicBezTo>
                      <a:pt x="7648" y="3940"/>
                      <a:pt x="7666" y="3880"/>
                      <a:pt x="7686" y="3820"/>
                    </a:cubicBezTo>
                    <a:cubicBezTo>
                      <a:pt x="7689" y="3809"/>
                      <a:pt x="7693" y="3798"/>
                      <a:pt x="7696" y="3786"/>
                    </a:cubicBezTo>
                    <a:cubicBezTo>
                      <a:pt x="7716" y="3725"/>
                      <a:pt x="7736" y="3664"/>
                      <a:pt x="7757" y="3604"/>
                    </a:cubicBezTo>
                    <a:cubicBezTo>
                      <a:pt x="7761" y="3590"/>
                      <a:pt x="7766" y="3577"/>
                      <a:pt x="7770" y="3565"/>
                    </a:cubicBezTo>
                    <a:cubicBezTo>
                      <a:pt x="7791" y="3503"/>
                      <a:pt x="7813" y="3441"/>
                      <a:pt x="7835" y="3381"/>
                    </a:cubicBezTo>
                    <a:cubicBezTo>
                      <a:pt x="7836" y="3379"/>
                      <a:pt x="7837" y="3376"/>
                      <a:pt x="7838" y="3373"/>
                    </a:cubicBezTo>
                    <a:cubicBezTo>
                      <a:pt x="7859" y="3314"/>
                      <a:pt x="7881" y="3255"/>
                      <a:pt x="7903" y="3197"/>
                    </a:cubicBezTo>
                    <a:cubicBezTo>
                      <a:pt x="7907" y="3187"/>
                      <a:pt x="7911" y="3177"/>
                      <a:pt x="7914" y="3167"/>
                    </a:cubicBezTo>
                    <a:cubicBezTo>
                      <a:pt x="7936" y="3109"/>
                      <a:pt x="7959" y="3052"/>
                      <a:pt x="7981" y="2996"/>
                    </a:cubicBezTo>
                    <a:cubicBezTo>
                      <a:pt x="7986" y="2986"/>
                      <a:pt x="7990" y="2975"/>
                      <a:pt x="7994" y="2965"/>
                    </a:cubicBezTo>
                    <a:cubicBezTo>
                      <a:pt x="8018" y="2907"/>
                      <a:pt x="8041" y="2850"/>
                      <a:pt x="8065" y="2795"/>
                    </a:cubicBezTo>
                    <a:lnTo>
                      <a:pt x="8066" y="2792"/>
                    </a:lnTo>
                    <a:cubicBezTo>
                      <a:pt x="8092" y="2731"/>
                      <a:pt x="8119" y="2672"/>
                      <a:pt x="8146" y="2613"/>
                    </a:cubicBezTo>
                    <a:cubicBezTo>
                      <a:pt x="8149" y="2605"/>
                      <a:pt x="8152" y="2598"/>
                      <a:pt x="8156" y="2591"/>
                    </a:cubicBezTo>
                    <a:cubicBezTo>
                      <a:pt x="8182" y="2535"/>
                      <a:pt x="8208" y="2480"/>
                      <a:pt x="8234" y="2425"/>
                    </a:cubicBezTo>
                    <a:cubicBezTo>
                      <a:pt x="8239" y="2416"/>
                      <a:pt x="8243" y="2406"/>
                      <a:pt x="8248" y="2397"/>
                    </a:cubicBezTo>
                    <a:cubicBezTo>
                      <a:pt x="8274" y="2344"/>
                      <a:pt x="8300" y="2291"/>
                      <a:pt x="8327" y="2240"/>
                    </a:cubicBezTo>
                    <a:cubicBezTo>
                      <a:pt x="8331" y="2231"/>
                      <a:pt x="8336" y="2223"/>
                      <a:pt x="8340" y="2214"/>
                    </a:cubicBezTo>
                    <a:cubicBezTo>
                      <a:pt x="8368" y="2162"/>
                      <a:pt x="8395" y="2111"/>
                      <a:pt x="8423" y="2061"/>
                    </a:cubicBezTo>
                    <a:cubicBezTo>
                      <a:pt x="8430" y="2049"/>
                      <a:pt x="8437" y="2037"/>
                      <a:pt x="8444" y="2024"/>
                    </a:cubicBezTo>
                    <a:cubicBezTo>
                      <a:pt x="8455" y="2005"/>
                      <a:pt x="8466" y="1985"/>
                      <a:pt x="8478" y="1965"/>
                    </a:cubicBezTo>
                    <a:lnTo>
                      <a:pt x="8501" y="1925"/>
                    </a:lnTo>
                    <a:cubicBezTo>
                      <a:pt x="8512" y="1907"/>
                      <a:pt x="8523" y="1889"/>
                      <a:pt x="8534" y="1870"/>
                    </a:cubicBezTo>
                    <a:cubicBezTo>
                      <a:pt x="8542" y="1857"/>
                      <a:pt x="8550" y="1844"/>
                      <a:pt x="8558" y="1831"/>
                    </a:cubicBezTo>
                    <a:cubicBezTo>
                      <a:pt x="8569" y="1813"/>
                      <a:pt x="8580" y="1796"/>
                      <a:pt x="8591" y="1779"/>
                    </a:cubicBezTo>
                    <a:cubicBezTo>
                      <a:pt x="8599" y="1766"/>
                      <a:pt x="8607" y="1752"/>
                      <a:pt x="8616" y="1740"/>
                    </a:cubicBezTo>
                    <a:cubicBezTo>
                      <a:pt x="8626" y="1723"/>
                      <a:pt x="8637" y="1706"/>
                      <a:pt x="8648" y="1690"/>
                    </a:cubicBezTo>
                    <a:cubicBezTo>
                      <a:pt x="8657" y="1677"/>
                      <a:pt x="8665" y="1664"/>
                      <a:pt x="8674" y="1652"/>
                    </a:cubicBezTo>
                    <a:cubicBezTo>
                      <a:pt x="8685" y="1636"/>
                      <a:pt x="8695" y="1620"/>
                      <a:pt x="8706" y="1604"/>
                    </a:cubicBezTo>
                    <a:cubicBezTo>
                      <a:pt x="8715" y="1592"/>
                      <a:pt x="8724" y="1580"/>
                      <a:pt x="8732" y="1567"/>
                    </a:cubicBezTo>
                    <a:cubicBezTo>
                      <a:pt x="8743" y="1552"/>
                      <a:pt x="8754" y="1536"/>
                      <a:pt x="8765" y="1521"/>
                    </a:cubicBezTo>
                    <a:cubicBezTo>
                      <a:pt x="8774" y="1509"/>
                      <a:pt x="8783" y="1497"/>
                      <a:pt x="8791" y="1486"/>
                    </a:cubicBezTo>
                    <a:cubicBezTo>
                      <a:pt x="8802" y="1471"/>
                      <a:pt x="8814" y="1456"/>
                      <a:pt x="8825" y="1441"/>
                    </a:cubicBezTo>
                    <a:cubicBezTo>
                      <a:pt x="8834" y="1430"/>
                      <a:pt x="8842" y="1419"/>
                      <a:pt x="8850" y="1408"/>
                    </a:cubicBezTo>
                    <a:cubicBezTo>
                      <a:pt x="8862" y="1393"/>
                      <a:pt x="8874" y="1378"/>
                      <a:pt x="8886" y="1364"/>
                    </a:cubicBezTo>
                    <a:cubicBezTo>
                      <a:pt x="8894" y="1353"/>
                      <a:pt x="8902" y="1343"/>
                      <a:pt x="8911" y="1334"/>
                    </a:cubicBezTo>
                    <a:cubicBezTo>
                      <a:pt x="8924" y="1317"/>
                      <a:pt x="8937" y="1302"/>
                      <a:pt x="8951" y="1286"/>
                    </a:cubicBezTo>
                    <a:cubicBezTo>
                      <a:pt x="8957" y="1278"/>
                      <a:pt x="8964" y="1270"/>
                      <a:pt x="8971" y="1261"/>
                    </a:cubicBezTo>
                    <a:cubicBezTo>
                      <a:pt x="8992" y="1238"/>
                      <a:pt x="9012" y="1215"/>
                      <a:pt x="9032" y="1193"/>
                    </a:cubicBezTo>
                    <a:cubicBezTo>
                      <a:pt x="9270" y="937"/>
                      <a:pt x="9519" y="755"/>
                      <a:pt x="9775" y="661"/>
                    </a:cubicBezTo>
                    <a:cubicBezTo>
                      <a:pt x="9807" y="650"/>
                      <a:pt x="9840" y="640"/>
                      <a:pt x="9872" y="631"/>
                    </a:cubicBezTo>
                    <a:cubicBezTo>
                      <a:pt x="9879" y="629"/>
                      <a:pt x="9886" y="628"/>
                      <a:pt x="9892" y="626"/>
                    </a:cubicBezTo>
                    <a:cubicBezTo>
                      <a:pt x="9924" y="618"/>
                      <a:pt x="9955" y="611"/>
                      <a:pt x="9986" y="606"/>
                    </a:cubicBezTo>
                    <a:cubicBezTo>
                      <a:pt x="9992" y="605"/>
                      <a:pt x="9997" y="604"/>
                      <a:pt x="10003" y="603"/>
                    </a:cubicBezTo>
                    <a:cubicBezTo>
                      <a:pt x="10032" y="599"/>
                      <a:pt x="10061" y="596"/>
                      <a:pt x="10090" y="594"/>
                    </a:cubicBezTo>
                    <a:cubicBezTo>
                      <a:pt x="10094" y="593"/>
                      <a:pt x="10098" y="593"/>
                      <a:pt x="10102" y="593"/>
                    </a:cubicBezTo>
                    <a:cubicBezTo>
                      <a:pt x="10133" y="591"/>
                      <a:pt x="10164" y="591"/>
                      <a:pt x="10195" y="592"/>
                    </a:cubicBezTo>
                    <a:cubicBezTo>
                      <a:pt x="10201" y="592"/>
                      <a:pt x="10208" y="592"/>
                      <a:pt x="10215" y="593"/>
                    </a:cubicBezTo>
                    <a:cubicBezTo>
                      <a:pt x="10245" y="594"/>
                      <a:pt x="10276" y="597"/>
                      <a:pt x="10307" y="601"/>
                    </a:cubicBezTo>
                    <a:cubicBezTo>
                      <a:pt x="10310" y="601"/>
                      <a:pt x="10312" y="602"/>
                      <a:pt x="10315" y="602"/>
                    </a:cubicBezTo>
                    <a:cubicBezTo>
                      <a:pt x="10344" y="607"/>
                      <a:pt x="10373" y="613"/>
                      <a:pt x="10401" y="620"/>
                    </a:cubicBezTo>
                    <a:cubicBezTo>
                      <a:pt x="10407" y="621"/>
                      <a:pt x="10413" y="622"/>
                      <a:pt x="10419" y="623"/>
                    </a:cubicBezTo>
                    <a:cubicBezTo>
                      <a:pt x="10448" y="631"/>
                      <a:pt x="10478" y="640"/>
                      <a:pt x="10507" y="650"/>
                    </a:cubicBezTo>
                    <a:cubicBezTo>
                      <a:pt x="10513" y="652"/>
                      <a:pt x="10519" y="655"/>
                      <a:pt x="10525" y="657"/>
                    </a:cubicBezTo>
                    <a:cubicBezTo>
                      <a:pt x="10553" y="667"/>
                      <a:pt x="10582" y="678"/>
                      <a:pt x="10610" y="691"/>
                    </a:cubicBezTo>
                    <a:cubicBezTo>
                      <a:pt x="10612" y="692"/>
                      <a:pt x="10614" y="693"/>
                      <a:pt x="10616" y="694"/>
                    </a:cubicBezTo>
                    <a:cubicBezTo>
                      <a:pt x="10646" y="708"/>
                      <a:pt x="10675" y="722"/>
                      <a:pt x="10704" y="739"/>
                    </a:cubicBezTo>
                    <a:cubicBezTo>
                      <a:pt x="10710" y="742"/>
                      <a:pt x="10716" y="746"/>
                      <a:pt x="10723" y="749"/>
                    </a:cubicBezTo>
                    <a:cubicBezTo>
                      <a:pt x="10751" y="766"/>
                      <a:pt x="10779" y="783"/>
                      <a:pt x="10808" y="802"/>
                    </a:cubicBezTo>
                    <a:cubicBezTo>
                      <a:pt x="10812" y="805"/>
                      <a:pt x="10816" y="809"/>
                      <a:pt x="10821" y="811"/>
                    </a:cubicBezTo>
                    <a:cubicBezTo>
                      <a:pt x="10846" y="829"/>
                      <a:pt x="10872" y="848"/>
                      <a:pt x="10897" y="868"/>
                    </a:cubicBezTo>
                    <a:cubicBezTo>
                      <a:pt x="10902" y="872"/>
                      <a:pt x="10907" y="876"/>
                      <a:pt x="10913" y="880"/>
                    </a:cubicBezTo>
                    <a:cubicBezTo>
                      <a:pt x="10940" y="902"/>
                      <a:pt x="10968" y="925"/>
                      <a:pt x="10995" y="950"/>
                    </a:cubicBezTo>
                    <a:cubicBezTo>
                      <a:pt x="11001" y="955"/>
                      <a:pt x="11006" y="960"/>
                      <a:pt x="11012" y="965"/>
                    </a:cubicBezTo>
                    <a:cubicBezTo>
                      <a:pt x="11037" y="989"/>
                      <a:pt x="11063" y="1013"/>
                      <a:pt x="11088" y="1038"/>
                    </a:cubicBezTo>
                    <a:cubicBezTo>
                      <a:pt x="11090" y="1041"/>
                      <a:pt x="11093" y="1044"/>
                      <a:pt x="11096" y="1047"/>
                    </a:cubicBezTo>
                    <a:cubicBezTo>
                      <a:pt x="11123" y="1074"/>
                      <a:pt x="11150" y="1104"/>
                      <a:pt x="11176" y="1134"/>
                    </a:cubicBezTo>
                    <a:cubicBezTo>
                      <a:pt x="11182" y="1140"/>
                      <a:pt x="11188" y="1148"/>
                      <a:pt x="11194" y="1155"/>
                    </a:cubicBezTo>
                    <a:cubicBezTo>
                      <a:pt x="11220" y="1185"/>
                      <a:pt x="11247" y="1216"/>
                      <a:pt x="11272" y="1249"/>
                    </a:cubicBezTo>
                    <a:cubicBezTo>
                      <a:pt x="11302" y="1287"/>
                      <a:pt x="11332" y="1327"/>
                      <a:pt x="11361" y="1368"/>
                    </a:cubicBezTo>
                    <a:cubicBezTo>
                      <a:pt x="11361" y="1368"/>
                      <a:pt x="11220" y="1169"/>
                      <a:pt x="11220" y="1169"/>
                    </a:cubicBezTo>
                    <a:close/>
                    <a:moveTo>
                      <a:pt x="21283" y="14572"/>
                    </a:moveTo>
                    <a:lnTo>
                      <a:pt x="11950" y="17970"/>
                    </a:lnTo>
                    <a:cubicBezTo>
                      <a:pt x="11529" y="17828"/>
                      <a:pt x="11378" y="17237"/>
                      <a:pt x="11349" y="16572"/>
                    </a:cubicBezTo>
                    <a:cubicBezTo>
                      <a:pt x="11331" y="17006"/>
                      <a:pt x="11348" y="17452"/>
                      <a:pt x="11435" y="17812"/>
                    </a:cubicBezTo>
                    <a:cubicBezTo>
                      <a:pt x="11435" y="17812"/>
                      <a:pt x="11545" y="18402"/>
                      <a:pt x="11946" y="18531"/>
                    </a:cubicBezTo>
                    <a:lnTo>
                      <a:pt x="21600" y="15018"/>
                    </a:lnTo>
                    <a:cubicBezTo>
                      <a:pt x="21600" y="15018"/>
                      <a:pt x="21283" y="14572"/>
                      <a:pt x="21283" y="14572"/>
                    </a:cubicBezTo>
                    <a:close/>
                    <a:moveTo>
                      <a:pt x="8161" y="17830"/>
                    </a:moveTo>
                    <a:cubicBezTo>
                      <a:pt x="8160" y="17792"/>
                      <a:pt x="8159" y="17754"/>
                      <a:pt x="8158" y="17716"/>
                    </a:cubicBezTo>
                    <a:cubicBezTo>
                      <a:pt x="8128" y="18409"/>
                      <a:pt x="7975" y="19119"/>
                      <a:pt x="7553" y="19570"/>
                    </a:cubicBezTo>
                    <a:lnTo>
                      <a:pt x="7232" y="19686"/>
                    </a:lnTo>
                    <a:lnTo>
                      <a:pt x="7549" y="20133"/>
                    </a:lnTo>
                    <a:cubicBezTo>
                      <a:pt x="7564" y="20118"/>
                      <a:pt x="7579" y="20100"/>
                      <a:pt x="7593" y="20083"/>
                    </a:cubicBezTo>
                    <a:cubicBezTo>
                      <a:pt x="7597" y="20079"/>
                      <a:pt x="7601" y="20075"/>
                      <a:pt x="7605" y="20070"/>
                    </a:cubicBezTo>
                    <a:cubicBezTo>
                      <a:pt x="7610" y="20065"/>
                      <a:pt x="7615" y="20059"/>
                      <a:pt x="7620" y="20053"/>
                    </a:cubicBezTo>
                    <a:cubicBezTo>
                      <a:pt x="7624" y="20048"/>
                      <a:pt x="7628" y="20042"/>
                      <a:pt x="7632" y="20037"/>
                    </a:cubicBezTo>
                    <a:cubicBezTo>
                      <a:pt x="7641" y="20027"/>
                      <a:pt x="7649" y="20016"/>
                      <a:pt x="7657" y="20005"/>
                    </a:cubicBezTo>
                    <a:cubicBezTo>
                      <a:pt x="7664" y="19995"/>
                      <a:pt x="7671" y="19986"/>
                      <a:pt x="7679" y="19976"/>
                    </a:cubicBezTo>
                    <a:cubicBezTo>
                      <a:pt x="7686" y="19965"/>
                      <a:pt x="7694" y="19954"/>
                      <a:pt x="7702" y="19943"/>
                    </a:cubicBezTo>
                    <a:cubicBezTo>
                      <a:pt x="7709" y="19933"/>
                      <a:pt x="7715" y="19923"/>
                      <a:pt x="7722" y="19913"/>
                    </a:cubicBezTo>
                    <a:cubicBezTo>
                      <a:pt x="7730" y="19902"/>
                      <a:pt x="7737" y="19890"/>
                      <a:pt x="7745" y="19879"/>
                    </a:cubicBezTo>
                    <a:cubicBezTo>
                      <a:pt x="7751" y="19868"/>
                      <a:pt x="7757" y="19858"/>
                      <a:pt x="7764" y="19848"/>
                    </a:cubicBezTo>
                    <a:cubicBezTo>
                      <a:pt x="7771" y="19836"/>
                      <a:pt x="7778" y="19824"/>
                      <a:pt x="7785" y="19812"/>
                    </a:cubicBezTo>
                    <a:cubicBezTo>
                      <a:pt x="7788" y="19805"/>
                      <a:pt x="7792" y="19799"/>
                      <a:pt x="7796" y="19792"/>
                    </a:cubicBezTo>
                    <a:cubicBezTo>
                      <a:pt x="7798" y="19789"/>
                      <a:pt x="7799" y="19786"/>
                      <a:pt x="7801" y="19783"/>
                    </a:cubicBezTo>
                    <a:cubicBezTo>
                      <a:pt x="7817" y="19754"/>
                      <a:pt x="7832" y="19725"/>
                      <a:pt x="7847" y="19695"/>
                    </a:cubicBezTo>
                    <a:cubicBezTo>
                      <a:pt x="7849" y="19691"/>
                      <a:pt x="7851" y="19686"/>
                      <a:pt x="7853" y="19682"/>
                    </a:cubicBezTo>
                    <a:cubicBezTo>
                      <a:pt x="7866" y="19655"/>
                      <a:pt x="7878" y="19628"/>
                      <a:pt x="7890" y="19601"/>
                    </a:cubicBezTo>
                    <a:cubicBezTo>
                      <a:pt x="7892" y="19598"/>
                      <a:pt x="7894" y="19593"/>
                      <a:pt x="7896" y="19589"/>
                    </a:cubicBezTo>
                    <a:cubicBezTo>
                      <a:pt x="7898" y="19585"/>
                      <a:pt x="7899" y="19581"/>
                      <a:pt x="7901" y="19577"/>
                    </a:cubicBezTo>
                    <a:cubicBezTo>
                      <a:pt x="7910" y="19556"/>
                      <a:pt x="7918" y="19536"/>
                      <a:pt x="7926" y="19514"/>
                    </a:cubicBezTo>
                    <a:cubicBezTo>
                      <a:pt x="7929" y="19507"/>
                      <a:pt x="7932" y="19501"/>
                      <a:pt x="7935" y="19494"/>
                    </a:cubicBezTo>
                    <a:cubicBezTo>
                      <a:pt x="7945" y="19465"/>
                      <a:pt x="7955" y="19437"/>
                      <a:pt x="7965" y="19408"/>
                    </a:cubicBezTo>
                    <a:cubicBezTo>
                      <a:pt x="7965" y="19407"/>
                      <a:pt x="7966" y="19406"/>
                      <a:pt x="7966" y="19406"/>
                    </a:cubicBezTo>
                    <a:cubicBezTo>
                      <a:pt x="7968" y="19401"/>
                      <a:pt x="7970" y="19395"/>
                      <a:pt x="7971" y="19390"/>
                    </a:cubicBezTo>
                    <a:cubicBezTo>
                      <a:pt x="7979" y="19368"/>
                      <a:pt x="7986" y="19347"/>
                      <a:pt x="7992" y="19325"/>
                    </a:cubicBezTo>
                    <a:cubicBezTo>
                      <a:pt x="7995" y="19315"/>
                      <a:pt x="7998" y="19305"/>
                      <a:pt x="8001" y="19295"/>
                    </a:cubicBezTo>
                    <a:cubicBezTo>
                      <a:pt x="8007" y="19277"/>
                      <a:pt x="8012" y="19258"/>
                      <a:pt x="8017" y="19240"/>
                    </a:cubicBezTo>
                    <a:cubicBezTo>
                      <a:pt x="8019" y="19234"/>
                      <a:pt x="8020" y="19228"/>
                      <a:pt x="8022" y="19224"/>
                    </a:cubicBezTo>
                    <a:cubicBezTo>
                      <a:pt x="8023" y="19218"/>
                      <a:pt x="8024" y="19213"/>
                      <a:pt x="8026" y="19207"/>
                    </a:cubicBezTo>
                    <a:cubicBezTo>
                      <a:pt x="8031" y="19186"/>
                      <a:pt x="8037" y="19165"/>
                      <a:pt x="8042" y="19144"/>
                    </a:cubicBezTo>
                    <a:cubicBezTo>
                      <a:pt x="8044" y="19135"/>
                      <a:pt x="8046" y="19126"/>
                      <a:pt x="8049" y="19116"/>
                    </a:cubicBezTo>
                    <a:cubicBezTo>
                      <a:pt x="8055" y="19087"/>
                      <a:pt x="8062" y="19058"/>
                      <a:pt x="8068" y="19029"/>
                    </a:cubicBezTo>
                    <a:lnTo>
                      <a:pt x="8069" y="19025"/>
                    </a:lnTo>
                    <a:lnTo>
                      <a:pt x="8069" y="19025"/>
                    </a:lnTo>
                    <a:cubicBezTo>
                      <a:pt x="8077" y="18988"/>
                      <a:pt x="8084" y="18951"/>
                      <a:pt x="8090" y="18913"/>
                    </a:cubicBezTo>
                    <a:cubicBezTo>
                      <a:pt x="8092" y="18905"/>
                      <a:pt x="8093" y="18896"/>
                      <a:pt x="8095" y="18887"/>
                    </a:cubicBezTo>
                    <a:cubicBezTo>
                      <a:pt x="8101" y="18850"/>
                      <a:pt x="8107" y="18812"/>
                      <a:pt x="8112" y="18775"/>
                    </a:cubicBezTo>
                    <a:cubicBezTo>
                      <a:pt x="8113" y="18774"/>
                      <a:pt x="8113" y="18773"/>
                      <a:pt x="8113" y="18771"/>
                    </a:cubicBezTo>
                    <a:cubicBezTo>
                      <a:pt x="8113" y="18769"/>
                      <a:pt x="8114" y="18765"/>
                      <a:pt x="8114" y="18762"/>
                    </a:cubicBezTo>
                    <a:cubicBezTo>
                      <a:pt x="8119" y="18725"/>
                      <a:pt x="8124" y="18689"/>
                      <a:pt x="8128" y="18653"/>
                    </a:cubicBezTo>
                    <a:cubicBezTo>
                      <a:pt x="8129" y="18646"/>
                      <a:pt x="8130" y="18639"/>
                      <a:pt x="8130" y="18632"/>
                    </a:cubicBezTo>
                    <a:cubicBezTo>
                      <a:pt x="8135" y="18593"/>
                      <a:pt x="8139" y="18554"/>
                      <a:pt x="8142" y="18516"/>
                    </a:cubicBezTo>
                    <a:cubicBezTo>
                      <a:pt x="8143" y="18507"/>
                      <a:pt x="8143" y="18500"/>
                      <a:pt x="8144" y="18492"/>
                    </a:cubicBezTo>
                    <a:cubicBezTo>
                      <a:pt x="8147" y="18453"/>
                      <a:pt x="8150" y="18415"/>
                      <a:pt x="8152" y="18377"/>
                    </a:cubicBezTo>
                    <a:cubicBezTo>
                      <a:pt x="8152" y="18377"/>
                      <a:pt x="8153" y="18374"/>
                      <a:pt x="8153" y="18372"/>
                    </a:cubicBezTo>
                    <a:cubicBezTo>
                      <a:pt x="8155" y="18332"/>
                      <a:pt x="8157" y="18293"/>
                      <a:pt x="8158" y="18253"/>
                    </a:cubicBezTo>
                    <a:cubicBezTo>
                      <a:pt x="8159" y="18244"/>
                      <a:pt x="8159" y="18236"/>
                      <a:pt x="8160" y="18227"/>
                    </a:cubicBezTo>
                    <a:cubicBezTo>
                      <a:pt x="8161" y="18189"/>
                      <a:pt x="8162" y="18150"/>
                      <a:pt x="8162" y="18112"/>
                    </a:cubicBezTo>
                    <a:cubicBezTo>
                      <a:pt x="8163" y="18106"/>
                      <a:pt x="8163" y="18100"/>
                      <a:pt x="8163" y="18093"/>
                    </a:cubicBezTo>
                    <a:cubicBezTo>
                      <a:pt x="8163" y="18058"/>
                      <a:pt x="8163" y="18023"/>
                      <a:pt x="8163" y="17988"/>
                    </a:cubicBezTo>
                    <a:lnTo>
                      <a:pt x="8163" y="17968"/>
                    </a:lnTo>
                    <a:cubicBezTo>
                      <a:pt x="8163" y="17930"/>
                      <a:pt x="8163" y="17893"/>
                      <a:pt x="8162" y="17855"/>
                    </a:cubicBezTo>
                    <a:cubicBezTo>
                      <a:pt x="8162" y="17847"/>
                      <a:pt x="8162" y="17839"/>
                      <a:pt x="8161" y="17830"/>
                    </a:cubicBezTo>
                    <a:close/>
                  </a:path>
                </a:pathLst>
              </a:custGeom>
              <a:solidFill>
                <a:srgbClr val="4D4D4D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33"/>
              <p:cNvSpPr/>
              <p:nvPr/>
            </p:nvSpPr>
            <p:spPr>
              <a:xfrm>
                <a:off x="4519262" y="575770"/>
                <a:ext cx="1378203" cy="39212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8" h="21600" extrusionOk="0">
                    <a:moveTo>
                      <a:pt x="21010" y="9653"/>
                    </a:moveTo>
                    <a:cubicBezTo>
                      <a:pt x="20978" y="9628"/>
                      <a:pt x="20946" y="9604"/>
                      <a:pt x="20912" y="9580"/>
                    </a:cubicBezTo>
                    <a:cubicBezTo>
                      <a:pt x="20812" y="9508"/>
                      <a:pt x="20704" y="9439"/>
                      <a:pt x="20585" y="9373"/>
                    </a:cubicBezTo>
                    <a:cubicBezTo>
                      <a:pt x="20573" y="9366"/>
                      <a:pt x="20560" y="9359"/>
                      <a:pt x="20549" y="9352"/>
                    </a:cubicBezTo>
                    <a:cubicBezTo>
                      <a:pt x="20529" y="9342"/>
                      <a:pt x="20510" y="9332"/>
                      <a:pt x="20490" y="9322"/>
                    </a:cubicBezTo>
                    <a:cubicBezTo>
                      <a:pt x="20488" y="9321"/>
                      <a:pt x="20485" y="9319"/>
                      <a:pt x="20482" y="9317"/>
                    </a:cubicBezTo>
                    <a:cubicBezTo>
                      <a:pt x="20460" y="9306"/>
                      <a:pt x="20437" y="9294"/>
                      <a:pt x="20415" y="9283"/>
                    </a:cubicBezTo>
                    <a:cubicBezTo>
                      <a:pt x="20394" y="9272"/>
                      <a:pt x="20373" y="9262"/>
                      <a:pt x="20352" y="9252"/>
                    </a:cubicBezTo>
                    <a:cubicBezTo>
                      <a:pt x="20326" y="9240"/>
                      <a:pt x="20301" y="9228"/>
                      <a:pt x="20275" y="9215"/>
                    </a:cubicBezTo>
                    <a:cubicBezTo>
                      <a:pt x="20252" y="9205"/>
                      <a:pt x="20230" y="9195"/>
                      <a:pt x="20207" y="9185"/>
                    </a:cubicBezTo>
                    <a:cubicBezTo>
                      <a:pt x="20181" y="9173"/>
                      <a:pt x="20154" y="9162"/>
                      <a:pt x="20128" y="9150"/>
                    </a:cubicBezTo>
                    <a:cubicBezTo>
                      <a:pt x="20104" y="9141"/>
                      <a:pt x="20080" y="9131"/>
                      <a:pt x="20057" y="9122"/>
                    </a:cubicBezTo>
                    <a:cubicBezTo>
                      <a:pt x="20029" y="9110"/>
                      <a:pt x="20002" y="9099"/>
                      <a:pt x="19973" y="9088"/>
                    </a:cubicBezTo>
                    <a:cubicBezTo>
                      <a:pt x="19949" y="9078"/>
                      <a:pt x="19923" y="9069"/>
                      <a:pt x="19899" y="9059"/>
                    </a:cubicBezTo>
                    <a:cubicBezTo>
                      <a:pt x="19870" y="9049"/>
                      <a:pt x="19842" y="9038"/>
                      <a:pt x="19813" y="9028"/>
                    </a:cubicBezTo>
                    <a:cubicBezTo>
                      <a:pt x="19787" y="9018"/>
                      <a:pt x="19761" y="9009"/>
                      <a:pt x="19735" y="9000"/>
                    </a:cubicBezTo>
                    <a:cubicBezTo>
                      <a:pt x="19706" y="8990"/>
                      <a:pt x="19677" y="8980"/>
                      <a:pt x="19647" y="8970"/>
                    </a:cubicBezTo>
                    <a:cubicBezTo>
                      <a:pt x="19620" y="8961"/>
                      <a:pt x="19593" y="8953"/>
                      <a:pt x="19566" y="8944"/>
                    </a:cubicBezTo>
                    <a:cubicBezTo>
                      <a:pt x="19535" y="8934"/>
                      <a:pt x="19506" y="8925"/>
                      <a:pt x="19474" y="8915"/>
                    </a:cubicBezTo>
                    <a:cubicBezTo>
                      <a:pt x="19447" y="8907"/>
                      <a:pt x="19418" y="8898"/>
                      <a:pt x="19391" y="8890"/>
                    </a:cubicBezTo>
                    <a:cubicBezTo>
                      <a:pt x="19359" y="8881"/>
                      <a:pt x="19327" y="8872"/>
                      <a:pt x="19296" y="8863"/>
                    </a:cubicBezTo>
                    <a:cubicBezTo>
                      <a:pt x="19267" y="8855"/>
                      <a:pt x="19237" y="8847"/>
                      <a:pt x="19209" y="8839"/>
                    </a:cubicBezTo>
                    <a:cubicBezTo>
                      <a:pt x="19177" y="8830"/>
                      <a:pt x="19145" y="8822"/>
                      <a:pt x="19112" y="8813"/>
                    </a:cubicBezTo>
                    <a:cubicBezTo>
                      <a:pt x="19074" y="8803"/>
                      <a:pt x="19036" y="8794"/>
                      <a:pt x="18998" y="8785"/>
                    </a:cubicBezTo>
                    <a:cubicBezTo>
                      <a:pt x="18982" y="8781"/>
                      <a:pt x="18966" y="8777"/>
                      <a:pt x="18950" y="8773"/>
                    </a:cubicBezTo>
                    <a:cubicBezTo>
                      <a:pt x="18894" y="8759"/>
                      <a:pt x="18836" y="8746"/>
                      <a:pt x="18777" y="8733"/>
                    </a:cubicBezTo>
                    <a:cubicBezTo>
                      <a:pt x="18769" y="8731"/>
                      <a:pt x="18760" y="8729"/>
                      <a:pt x="18751" y="8727"/>
                    </a:cubicBezTo>
                    <a:cubicBezTo>
                      <a:pt x="18700" y="8716"/>
                      <a:pt x="18651" y="8706"/>
                      <a:pt x="18599" y="8695"/>
                    </a:cubicBezTo>
                    <a:cubicBezTo>
                      <a:pt x="18580" y="8691"/>
                      <a:pt x="18561" y="8688"/>
                      <a:pt x="18542" y="8684"/>
                    </a:cubicBezTo>
                    <a:cubicBezTo>
                      <a:pt x="17491" y="8477"/>
                      <a:pt x="16236" y="8388"/>
                      <a:pt x="14887" y="8454"/>
                    </a:cubicBezTo>
                    <a:cubicBezTo>
                      <a:pt x="14806" y="8458"/>
                      <a:pt x="14727" y="8463"/>
                      <a:pt x="14648" y="8468"/>
                    </a:cubicBezTo>
                    <a:cubicBezTo>
                      <a:pt x="17283" y="8369"/>
                      <a:pt x="19532" y="8865"/>
                      <a:pt x="20555" y="9675"/>
                    </a:cubicBezTo>
                    <a:cubicBezTo>
                      <a:pt x="20935" y="9977"/>
                      <a:pt x="21146" y="10322"/>
                      <a:pt x="21143" y="10696"/>
                    </a:cubicBezTo>
                    <a:cubicBezTo>
                      <a:pt x="21136" y="12077"/>
                      <a:pt x="18239" y="13344"/>
                      <a:pt x="14628" y="13567"/>
                    </a:cubicBezTo>
                    <a:cubicBezTo>
                      <a:pt x="14705" y="13564"/>
                      <a:pt x="14782" y="13561"/>
                      <a:pt x="14860" y="13557"/>
                    </a:cubicBezTo>
                    <a:cubicBezTo>
                      <a:pt x="14936" y="13553"/>
                      <a:pt x="15012" y="13549"/>
                      <a:pt x="15087" y="13544"/>
                    </a:cubicBezTo>
                    <a:cubicBezTo>
                      <a:pt x="15107" y="13543"/>
                      <a:pt x="15126" y="13542"/>
                      <a:pt x="15146" y="13540"/>
                    </a:cubicBezTo>
                    <a:cubicBezTo>
                      <a:pt x="15215" y="13536"/>
                      <a:pt x="15284" y="13531"/>
                      <a:pt x="15353" y="13526"/>
                    </a:cubicBezTo>
                    <a:cubicBezTo>
                      <a:pt x="15359" y="13525"/>
                      <a:pt x="15365" y="13525"/>
                      <a:pt x="15372" y="13524"/>
                    </a:cubicBezTo>
                    <a:lnTo>
                      <a:pt x="15373" y="13524"/>
                    </a:lnTo>
                    <a:cubicBezTo>
                      <a:pt x="15446" y="13519"/>
                      <a:pt x="15520" y="13512"/>
                      <a:pt x="15593" y="13506"/>
                    </a:cubicBezTo>
                    <a:cubicBezTo>
                      <a:pt x="15612" y="13504"/>
                      <a:pt x="15631" y="13502"/>
                      <a:pt x="15651" y="13500"/>
                    </a:cubicBezTo>
                    <a:cubicBezTo>
                      <a:pt x="15715" y="13494"/>
                      <a:pt x="15779" y="13488"/>
                      <a:pt x="15842" y="13481"/>
                    </a:cubicBezTo>
                    <a:cubicBezTo>
                      <a:pt x="15848" y="13481"/>
                      <a:pt x="15854" y="13480"/>
                      <a:pt x="15860" y="13479"/>
                    </a:cubicBezTo>
                    <a:cubicBezTo>
                      <a:pt x="15864" y="13479"/>
                      <a:pt x="15869" y="13479"/>
                      <a:pt x="15873" y="13478"/>
                    </a:cubicBezTo>
                    <a:cubicBezTo>
                      <a:pt x="15946" y="13471"/>
                      <a:pt x="16017" y="13462"/>
                      <a:pt x="16089" y="13454"/>
                    </a:cubicBezTo>
                    <a:cubicBezTo>
                      <a:pt x="16099" y="13452"/>
                      <a:pt x="16110" y="13451"/>
                      <a:pt x="16120" y="13450"/>
                    </a:cubicBezTo>
                    <a:cubicBezTo>
                      <a:pt x="16127" y="13449"/>
                      <a:pt x="16135" y="13448"/>
                      <a:pt x="16143" y="13447"/>
                    </a:cubicBezTo>
                    <a:cubicBezTo>
                      <a:pt x="16204" y="13439"/>
                      <a:pt x="16264" y="13432"/>
                      <a:pt x="16325" y="13424"/>
                    </a:cubicBezTo>
                    <a:cubicBezTo>
                      <a:pt x="16329" y="13423"/>
                      <a:pt x="16334" y="13423"/>
                      <a:pt x="16339" y="13422"/>
                    </a:cubicBezTo>
                    <a:cubicBezTo>
                      <a:pt x="16347" y="13421"/>
                      <a:pt x="16355" y="13420"/>
                      <a:pt x="16363" y="13419"/>
                    </a:cubicBezTo>
                    <a:cubicBezTo>
                      <a:pt x="16433" y="13409"/>
                      <a:pt x="16503" y="13399"/>
                      <a:pt x="16572" y="13389"/>
                    </a:cubicBezTo>
                    <a:cubicBezTo>
                      <a:pt x="16590" y="13386"/>
                      <a:pt x="16606" y="13384"/>
                      <a:pt x="16623" y="13381"/>
                    </a:cubicBezTo>
                    <a:cubicBezTo>
                      <a:pt x="16681" y="13372"/>
                      <a:pt x="16739" y="13363"/>
                      <a:pt x="16796" y="13354"/>
                    </a:cubicBezTo>
                    <a:cubicBezTo>
                      <a:pt x="16796" y="13354"/>
                      <a:pt x="16796" y="13354"/>
                      <a:pt x="16797" y="13354"/>
                    </a:cubicBezTo>
                    <a:cubicBezTo>
                      <a:pt x="16813" y="13351"/>
                      <a:pt x="16828" y="13349"/>
                      <a:pt x="16845" y="13346"/>
                    </a:cubicBezTo>
                    <a:cubicBezTo>
                      <a:pt x="16864" y="13343"/>
                      <a:pt x="16884" y="13339"/>
                      <a:pt x="16903" y="13336"/>
                    </a:cubicBezTo>
                    <a:cubicBezTo>
                      <a:pt x="16921" y="13333"/>
                      <a:pt x="16938" y="13330"/>
                      <a:pt x="16957" y="13327"/>
                    </a:cubicBezTo>
                    <a:lnTo>
                      <a:pt x="16995" y="13320"/>
                    </a:lnTo>
                    <a:cubicBezTo>
                      <a:pt x="17016" y="13317"/>
                      <a:pt x="17036" y="13313"/>
                      <a:pt x="17057" y="13309"/>
                    </a:cubicBezTo>
                    <a:cubicBezTo>
                      <a:pt x="17086" y="13304"/>
                      <a:pt x="17114" y="13299"/>
                      <a:pt x="17144" y="13293"/>
                    </a:cubicBezTo>
                    <a:cubicBezTo>
                      <a:pt x="17165" y="13289"/>
                      <a:pt x="17186" y="13286"/>
                      <a:pt x="17206" y="13282"/>
                    </a:cubicBezTo>
                    <a:cubicBezTo>
                      <a:pt x="17228" y="13277"/>
                      <a:pt x="17249" y="13273"/>
                      <a:pt x="17270" y="13269"/>
                    </a:cubicBezTo>
                    <a:cubicBezTo>
                      <a:pt x="17277" y="13268"/>
                      <a:pt x="17284" y="13266"/>
                      <a:pt x="17292" y="13265"/>
                    </a:cubicBezTo>
                    <a:cubicBezTo>
                      <a:pt x="17312" y="13261"/>
                      <a:pt x="17333" y="13257"/>
                      <a:pt x="17354" y="13253"/>
                    </a:cubicBezTo>
                    <a:cubicBezTo>
                      <a:pt x="17365" y="13250"/>
                      <a:pt x="17378" y="13248"/>
                      <a:pt x="17389" y="13245"/>
                    </a:cubicBezTo>
                    <a:cubicBezTo>
                      <a:pt x="17406" y="13242"/>
                      <a:pt x="17423" y="13239"/>
                      <a:pt x="17439" y="13235"/>
                    </a:cubicBezTo>
                    <a:cubicBezTo>
                      <a:pt x="17459" y="13231"/>
                      <a:pt x="17478" y="13227"/>
                      <a:pt x="17498" y="13223"/>
                    </a:cubicBezTo>
                    <a:cubicBezTo>
                      <a:pt x="17524" y="13218"/>
                      <a:pt x="17550" y="13212"/>
                      <a:pt x="17577" y="13206"/>
                    </a:cubicBezTo>
                    <a:cubicBezTo>
                      <a:pt x="17580" y="13205"/>
                      <a:pt x="17584" y="13205"/>
                      <a:pt x="17586" y="13204"/>
                    </a:cubicBezTo>
                    <a:cubicBezTo>
                      <a:pt x="17605" y="13200"/>
                      <a:pt x="17623" y="13196"/>
                      <a:pt x="17641" y="13192"/>
                    </a:cubicBezTo>
                    <a:cubicBezTo>
                      <a:pt x="17669" y="13186"/>
                      <a:pt x="17697" y="13179"/>
                      <a:pt x="17726" y="13173"/>
                    </a:cubicBezTo>
                    <a:cubicBezTo>
                      <a:pt x="17731" y="13172"/>
                      <a:pt x="17735" y="13171"/>
                      <a:pt x="17740" y="13170"/>
                    </a:cubicBezTo>
                    <a:cubicBezTo>
                      <a:pt x="17754" y="13167"/>
                      <a:pt x="17768" y="13163"/>
                      <a:pt x="17782" y="13160"/>
                    </a:cubicBezTo>
                    <a:lnTo>
                      <a:pt x="17782" y="13160"/>
                    </a:lnTo>
                    <a:cubicBezTo>
                      <a:pt x="17829" y="13149"/>
                      <a:pt x="17875" y="13138"/>
                      <a:pt x="17920" y="13127"/>
                    </a:cubicBezTo>
                    <a:cubicBezTo>
                      <a:pt x="17920" y="13127"/>
                      <a:pt x="17920" y="13127"/>
                      <a:pt x="17921" y="13127"/>
                    </a:cubicBezTo>
                    <a:cubicBezTo>
                      <a:pt x="17983" y="13112"/>
                      <a:pt x="18046" y="13096"/>
                      <a:pt x="18107" y="13080"/>
                    </a:cubicBezTo>
                    <a:cubicBezTo>
                      <a:pt x="18109" y="13080"/>
                      <a:pt x="18113" y="13079"/>
                      <a:pt x="18116" y="13078"/>
                    </a:cubicBezTo>
                    <a:cubicBezTo>
                      <a:pt x="18129" y="13075"/>
                      <a:pt x="18142" y="13071"/>
                      <a:pt x="18155" y="13068"/>
                    </a:cubicBezTo>
                    <a:cubicBezTo>
                      <a:pt x="18209" y="13054"/>
                      <a:pt x="18262" y="13039"/>
                      <a:pt x="18315" y="13025"/>
                    </a:cubicBezTo>
                    <a:cubicBezTo>
                      <a:pt x="18322" y="13023"/>
                      <a:pt x="18329" y="13021"/>
                      <a:pt x="18337" y="13019"/>
                    </a:cubicBezTo>
                    <a:cubicBezTo>
                      <a:pt x="18338" y="13018"/>
                      <a:pt x="18339" y="13018"/>
                      <a:pt x="18340" y="13018"/>
                    </a:cubicBezTo>
                    <a:cubicBezTo>
                      <a:pt x="18400" y="13001"/>
                      <a:pt x="18459" y="12984"/>
                      <a:pt x="18517" y="12967"/>
                    </a:cubicBezTo>
                    <a:cubicBezTo>
                      <a:pt x="18525" y="12965"/>
                      <a:pt x="18532" y="12963"/>
                      <a:pt x="18539" y="12960"/>
                    </a:cubicBezTo>
                    <a:cubicBezTo>
                      <a:pt x="18546" y="12958"/>
                      <a:pt x="18555" y="12956"/>
                      <a:pt x="18563" y="12953"/>
                    </a:cubicBezTo>
                    <a:cubicBezTo>
                      <a:pt x="18611" y="12939"/>
                      <a:pt x="18658" y="12924"/>
                      <a:pt x="18706" y="12910"/>
                    </a:cubicBezTo>
                    <a:cubicBezTo>
                      <a:pt x="18717" y="12906"/>
                      <a:pt x="18730" y="12902"/>
                      <a:pt x="18742" y="12898"/>
                    </a:cubicBezTo>
                    <a:cubicBezTo>
                      <a:pt x="18795" y="12881"/>
                      <a:pt x="18848" y="12864"/>
                      <a:pt x="18900" y="12847"/>
                    </a:cubicBezTo>
                    <a:cubicBezTo>
                      <a:pt x="18912" y="12843"/>
                      <a:pt x="18925" y="12838"/>
                      <a:pt x="18938" y="12834"/>
                    </a:cubicBezTo>
                    <a:cubicBezTo>
                      <a:pt x="18978" y="12820"/>
                      <a:pt x="19019" y="12806"/>
                      <a:pt x="19059" y="12792"/>
                    </a:cubicBezTo>
                    <a:cubicBezTo>
                      <a:pt x="19074" y="12787"/>
                      <a:pt x="19090" y="12781"/>
                      <a:pt x="19106" y="12776"/>
                    </a:cubicBezTo>
                    <a:cubicBezTo>
                      <a:pt x="19149" y="12760"/>
                      <a:pt x="19190" y="12745"/>
                      <a:pt x="19232" y="12730"/>
                    </a:cubicBezTo>
                    <a:cubicBezTo>
                      <a:pt x="19241" y="12726"/>
                      <a:pt x="19249" y="12723"/>
                      <a:pt x="19258" y="12720"/>
                    </a:cubicBezTo>
                    <a:cubicBezTo>
                      <a:pt x="19308" y="12701"/>
                      <a:pt x="19357" y="12682"/>
                      <a:pt x="19405" y="12663"/>
                    </a:cubicBezTo>
                    <a:lnTo>
                      <a:pt x="19405" y="12663"/>
                    </a:lnTo>
                    <a:cubicBezTo>
                      <a:pt x="19418" y="12658"/>
                      <a:pt x="19431" y="12653"/>
                      <a:pt x="19443" y="12648"/>
                    </a:cubicBezTo>
                    <a:cubicBezTo>
                      <a:pt x="19480" y="12633"/>
                      <a:pt x="19515" y="12618"/>
                      <a:pt x="19551" y="12604"/>
                    </a:cubicBezTo>
                    <a:cubicBezTo>
                      <a:pt x="19561" y="12600"/>
                      <a:pt x="19570" y="12596"/>
                      <a:pt x="19579" y="12592"/>
                    </a:cubicBezTo>
                    <a:cubicBezTo>
                      <a:pt x="19584" y="12590"/>
                      <a:pt x="19589" y="12588"/>
                      <a:pt x="19593" y="12586"/>
                    </a:cubicBezTo>
                    <a:cubicBezTo>
                      <a:pt x="19638" y="12567"/>
                      <a:pt x="19682" y="12548"/>
                      <a:pt x="19725" y="12528"/>
                    </a:cubicBezTo>
                    <a:cubicBezTo>
                      <a:pt x="19728" y="12527"/>
                      <a:pt x="19730" y="12527"/>
                      <a:pt x="19732" y="12526"/>
                    </a:cubicBezTo>
                    <a:cubicBezTo>
                      <a:pt x="19777" y="12506"/>
                      <a:pt x="19821" y="12485"/>
                      <a:pt x="19864" y="12465"/>
                    </a:cubicBezTo>
                    <a:cubicBezTo>
                      <a:pt x="19877" y="12459"/>
                      <a:pt x="19889" y="12453"/>
                      <a:pt x="19901" y="12447"/>
                    </a:cubicBezTo>
                    <a:lnTo>
                      <a:pt x="19902" y="12447"/>
                    </a:lnTo>
                    <a:cubicBezTo>
                      <a:pt x="19935" y="12431"/>
                      <a:pt x="19968" y="12415"/>
                      <a:pt x="20001" y="12399"/>
                    </a:cubicBezTo>
                    <a:cubicBezTo>
                      <a:pt x="20002" y="12398"/>
                      <a:pt x="20002" y="12398"/>
                      <a:pt x="20003" y="12398"/>
                    </a:cubicBezTo>
                    <a:cubicBezTo>
                      <a:pt x="20013" y="12393"/>
                      <a:pt x="20023" y="12388"/>
                      <a:pt x="20033" y="12383"/>
                    </a:cubicBezTo>
                    <a:cubicBezTo>
                      <a:pt x="20034" y="12382"/>
                      <a:pt x="20034" y="12382"/>
                      <a:pt x="20034" y="12382"/>
                    </a:cubicBezTo>
                    <a:cubicBezTo>
                      <a:pt x="20078" y="12360"/>
                      <a:pt x="20122" y="12338"/>
                      <a:pt x="20164" y="12315"/>
                    </a:cubicBezTo>
                    <a:cubicBezTo>
                      <a:pt x="20165" y="12314"/>
                      <a:pt x="20167" y="12314"/>
                      <a:pt x="20167" y="12313"/>
                    </a:cubicBezTo>
                    <a:cubicBezTo>
                      <a:pt x="20173" y="12310"/>
                      <a:pt x="20179" y="12307"/>
                      <a:pt x="20185" y="12304"/>
                    </a:cubicBezTo>
                    <a:cubicBezTo>
                      <a:pt x="20221" y="12284"/>
                      <a:pt x="20256" y="12265"/>
                      <a:pt x="20291" y="12245"/>
                    </a:cubicBezTo>
                    <a:cubicBezTo>
                      <a:pt x="20302" y="12239"/>
                      <a:pt x="20313" y="12233"/>
                      <a:pt x="20324" y="12226"/>
                    </a:cubicBezTo>
                    <a:cubicBezTo>
                      <a:pt x="20364" y="12203"/>
                      <a:pt x="20404" y="12180"/>
                      <a:pt x="20443" y="12156"/>
                    </a:cubicBezTo>
                    <a:cubicBezTo>
                      <a:pt x="20445" y="12156"/>
                      <a:pt x="20445" y="12155"/>
                      <a:pt x="20447" y="12154"/>
                    </a:cubicBezTo>
                    <a:cubicBezTo>
                      <a:pt x="20484" y="12131"/>
                      <a:pt x="20520" y="12108"/>
                      <a:pt x="20555" y="12085"/>
                    </a:cubicBezTo>
                    <a:cubicBezTo>
                      <a:pt x="20565" y="12079"/>
                      <a:pt x="20575" y="12073"/>
                      <a:pt x="20585" y="12066"/>
                    </a:cubicBezTo>
                    <a:cubicBezTo>
                      <a:pt x="20627" y="12039"/>
                      <a:pt x="20668" y="12010"/>
                      <a:pt x="20708" y="11982"/>
                    </a:cubicBezTo>
                    <a:cubicBezTo>
                      <a:pt x="20714" y="11979"/>
                      <a:pt x="20718" y="11975"/>
                      <a:pt x="20723" y="11972"/>
                    </a:cubicBezTo>
                    <a:cubicBezTo>
                      <a:pt x="20761" y="11944"/>
                      <a:pt x="20798" y="11916"/>
                      <a:pt x="20835" y="11888"/>
                    </a:cubicBezTo>
                    <a:cubicBezTo>
                      <a:pt x="20840" y="11884"/>
                      <a:pt x="20844" y="11881"/>
                      <a:pt x="20849" y="11877"/>
                    </a:cubicBezTo>
                    <a:cubicBezTo>
                      <a:pt x="20887" y="11848"/>
                      <a:pt x="20922" y="11819"/>
                      <a:pt x="20956" y="11789"/>
                    </a:cubicBezTo>
                    <a:cubicBezTo>
                      <a:pt x="20960" y="11786"/>
                      <a:pt x="20963" y="11784"/>
                      <a:pt x="20966" y="11781"/>
                    </a:cubicBezTo>
                    <a:cubicBezTo>
                      <a:pt x="20970" y="11778"/>
                      <a:pt x="20973" y="11775"/>
                      <a:pt x="20978" y="11772"/>
                    </a:cubicBezTo>
                    <a:cubicBezTo>
                      <a:pt x="21011" y="11742"/>
                      <a:pt x="21043" y="11713"/>
                      <a:pt x="21074" y="11683"/>
                    </a:cubicBezTo>
                    <a:cubicBezTo>
                      <a:pt x="21084" y="11674"/>
                      <a:pt x="21093" y="11665"/>
                      <a:pt x="21102" y="11656"/>
                    </a:cubicBezTo>
                    <a:cubicBezTo>
                      <a:pt x="21103" y="11656"/>
                      <a:pt x="21103" y="11655"/>
                      <a:pt x="21104" y="11655"/>
                    </a:cubicBezTo>
                    <a:cubicBezTo>
                      <a:pt x="21114" y="11645"/>
                      <a:pt x="21124" y="11635"/>
                      <a:pt x="21133" y="11625"/>
                    </a:cubicBezTo>
                    <a:cubicBezTo>
                      <a:pt x="21140" y="11619"/>
                      <a:pt x="21146" y="11612"/>
                      <a:pt x="21153" y="11605"/>
                    </a:cubicBezTo>
                    <a:cubicBezTo>
                      <a:pt x="21156" y="11602"/>
                      <a:pt x="21160" y="11598"/>
                      <a:pt x="21163" y="11595"/>
                    </a:cubicBezTo>
                    <a:cubicBezTo>
                      <a:pt x="21172" y="11584"/>
                      <a:pt x="21182" y="11575"/>
                      <a:pt x="21191" y="11564"/>
                    </a:cubicBezTo>
                    <a:cubicBezTo>
                      <a:pt x="21201" y="11554"/>
                      <a:pt x="21210" y="11544"/>
                      <a:pt x="21219" y="11534"/>
                    </a:cubicBezTo>
                    <a:cubicBezTo>
                      <a:pt x="21228" y="11523"/>
                      <a:pt x="21237" y="11513"/>
                      <a:pt x="21246" y="11503"/>
                    </a:cubicBezTo>
                    <a:cubicBezTo>
                      <a:pt x="21255" y="11493"/>
                      <a:pt x="21263" y="11483"/>
                      <a:pt x="21271" y="11472"/>
                    </a:cubicBezTo>
                    <a:cubicBezTo>
                      <a:pt x="21280" y="11462"/>
                      <a:pt x="21288" y="11452"/>
                      <a:pt x="21296" y="11441"/>
                    </a:cubicBezTo>
                    <a:cubicBezTo>
                      <a:pt x="21296" y="11441"/>
                      <a:pt x="21296" y="11441"/>
                      <a:pt x="21297" y="11441"/>
                    </a:cubicBezTo>
                    <a:cubicBezTo>
                      <a:pt x="21305" y="11431"/>
                      <a:pt x="21312" y="11421"/>
                      <a:pt x="21320" y="11410"/>
                    </a:cubicBezTo>
                    <a:cubicBezTo>
                      <a:pt x="21328" y="11400"/>
                      <a:pt x="21336" y="11390"/>
                      <a:pt x="21344" y="11379"/>
                    </a:cubicBezTo>
                    <a:cubicBezTo>
                      <a:pt x="21344" y="11379"/>
                      <a:pt x="21344" y="11378"/>
                      <a:pt x="21344" y="11377"/>
                    </a:cubicBezTo>
                    <a:cubicBezTo>
                      <a:pt x="21353" y="11366"/>
                      <a:pt x="21360" y="11355"/>
                      <a:pt x="21367" y="11345"/>
                    </a:cubicBezTo>
                    <a:cubicBezTo>
                      <a:pt x="21373" y="11336"/>
                      <a:pt x="21380" y="11326"/>
                      <a:pt x="21386" y="11317"/>
                    </a:cubicBezTo>
                    <a:cubicBezTo>
                      <a:pt x="21391" y="11309"/>
                      <a:pt x="21396" y="11301"/>
                      <a:pt x="21401" y="11293"/>
                    </a:cubicBezTo>
                    <a:cubicBezTo>
                      <a:pt x="21403" y="11290"/>
                      <a:pt x="21405" y="11288"/>
                      <a:pt x="21406" y="11285"/>
                    </a:cubicBezTo>
                    <a:cubicBezTo>
                      <a:pt x="21412" y="11275"/>
                      <a:pt x="21419" y="11264"/>
                      <a:pt x="21425" y="11254"/>
                    </a:cubicBezTo>
                    <a:cubicBezTo>
                      <a:pt x="21431" y="11244"/>
                      <a:pt x="21437" y="11234"/>
                      <a:pt x="21442" y="11225"/>
                    </a:cubicBezTo>
                    <a:cubicBezTo>
                      <a:pt x="21443" y="11224"/>
                      <a:pt x="21444" y="11223"/>
                      <a:pt x="21444" y="11222"/>
                    </a:cubicBezTo>
                    <a:cubicBezTo>
                      <a:pt x="21449" y="11211"/>
                      <a:pt x="21455" y="11201"/>
                      <a:pt x="21461" y="11191"/>
                    </a:cubicBezTo>
                    <a:cubicBezTo>
                      <a:pt x="21467" y="11179"/>
                      <a:pt x="21472" y="11168"/>
                      <a:pt x="21478" y="11157"/>
                    </a:cubicBezTo>
                    <a:cubicBezTo>
                      <a:pt x="21483" y="11147"/>
                      <a:pt x="21488" y="11137"/>
                      <a:pt x="21492" y="11127"/>
                    </a:cubicBezTo>
                    <a:cubicBezTo>
                      <a:pt x="21498" y="11116"/>
                      <a:pt x="21502" y="11104"/>
                      <a:pt x="21508" y="11093"/>
                    </a:cubicBezTo>
                    <a:cubicBezTo>
                      <a:pt x="21512" y="11083"/>
                      <a:pt x="21516" y="11073"/>
                      <a:pt x="21520" y="11063"/>
                    </a:cubicBezTo>
                    <a:cubicBezTo>
                      <a:pt x="21521" y="11060"/>
                      <a:pt x="21522" y="11058"/>
                      <a:pt x="21522" y="11055"/>
                    </a:cubicBezTo>
                    <a:cubicBezTo>
                      <a:pt x="21527" y="11045"/>
                      <a:pt x="21530" y="11036"/>
                      <a:pt x="21534" y="11026"/>
                    </a:cubicBezTo>
                    <a:cubicBezTo>
                      <a:pt x="21537" y="11017"/>
                      <a:pt x="21540" y="11008"/>
                      <a:pt x="21544" y="10999"/>
                    </a:cubicBezTo>
                    <a:cubicBezTo>
                      <a:pt x="21546" y="10990"/>
                      <a:pt x="21549" y="10981"/>
                      <a:pt x="21551" y="10972"/>
                    </a:cubicBezTo>
                    <a:cubicBezTo>
                      <a:pt x="21552" y="10970"/>
                      <a:pt x="21553" y="10968"/>
                      <a:pt x="21554" y="10965"/>
                    </a:cubicBezTo>
                    <a:cubicBezTo>
                      <a:pt x="21557" y="10955"/>
                      <a:pt x="21560" y="10944"/>
                      <a:pt x="21563" y="10934"/>
                    </a:cubicBezTo>
                    <a:cubicBezTo>
                      <a:pt x="21566" y="10921"/>
                      <a:pt x="21569" y="10907"/>
                      <a:pt x="21572" y="10894"/>
                    </a:cubicBezTo>
                    <a:cubicBezTo>
                      <a:pt x="21574" y="10886"/>
                      <a:pt x="21576" y="10878"/>
                      <a:pt x="21578" y="10870"/>
                    </a:cubicBezTo>
                    <a:cubicBezTo>
                      <a:pt x="21580" y="10859"/>
                      <a:pt x="21581" y="10849"/>
                      <a:pt x="21583" y="10839"/>
                    </a:cubicBezTo>
                    <a:cubicBezTo>
                      <a:pt x="21583" y="10837"/>
                      <a:pt x="21584" y="10835"/>
                      <a:pt x="21584" y="10833"/>
                    </a:cubicBezTo>
                    <a:cubicBezTo>
                      <a:pt x="21586" y="10824"/>
                      <a:pt x="21588" y="10814"/>
                      <a:pt x="21589" y="10804"/>
                    </a:cubicBezTo>
                    <a:cubicBezTo>
                      <a:pt x="21591" y="10791"/>
                      <a:pt x="21592" y="10777"/>
                      <a:pt x="21593" y="10764"/>
                    </a:cubicBezTo>
                    <a:cubicBezTo>
                      <a:pt x="21594" y="10755"/>
                      <a:pt x="21595" y="10747"/>
                      <a:pt x="21596" y="10739"/>
                    </a:cubicBezTo>
                    <a:cubicBezTo>
                      <a:pt x="21598" y="10717"/>
                      <a:pt x="21598" y="10696"/>
                      <a:pt x="21598" y="10674"/>
                    </a:cubicBezTo>
                    <a:cubicBezTo>
                      <a:pt x="21600" y="10299"/>
                      <a:pt x="21390" y="9954"/>
                      <a:pt x="21010" y="9653"/>
                    </a:cubicBezTo>
                    <a:close/>
                    <a:moveTo>
                      <a:pt x="5987" y="13328"/>
                    </a:moveTo>
                    <a:lnTo>
                      <a:pt x="5943" y="21513"/>
                    </a:lnTo>
                    <a:lnTo>
                      <a:pt x="6397" y="21600"/>
                    </a:lnTo>
                    <a:lnTo>
                      <a:pt x="6441" y="13308"/>
                    </a:lnTo>
                    <a:cubicBezTo>
                      <a:pt x="6450" y="13295"/>
                      <a:pt x="6459" y="13282"/>
                      <a:pt x="6468" y="13269"/>
                    </a:cubicBezTo>
                    <a:cubicBezTo>
                      <a:pt x="6471" y="13265"/>
                      <a:pt x="6474" y="13262"/>
                      <a:pt x="6476" y="13258"/>
                    </a:cubicBezTo>
                    <a:cubicBezTo>
                      <a:pt x="6483" y="13249"/>
                      <a:pt x="6490" y="13240"/>
                      <a:pt x="6497" y="13231"/>
                    </a:cubicBezTo>
                    <a:cubicBezTo>
                      <a:pt x="6501" y="13227"/>
                      <a:pt x="6504" y="13223"/>
                      <a:pt x="6507" y="13219"/>
                    </a:cubicBezTo>
                    <a:cubicBezTo>
                      <a:pt x="6515" y="13210"/>
                      <a:pt x="6522" y="13202"/>
                      <a:pt x="6530" y="13193"/>
                    </a:cubicBezTo>
                    <a:cubicBezTo>
                      <a:pt x="6533" y="13190"/>
                      <a:pt x="6536" y="13186"/>
                      <a:pt x="6540" y="13183"/>
                    </a:cubicBezTo>
                    <a:cubicBezTo>
                      <a:pt x="6550" y="13172"/>
                      <a:pt x="6560" y="13161"/>
                      <a:pt x="6572" y="13150"/>
                    </a:cubicBezTo>
                    <a:cubicBezTo>
                      <a:pt x="6572" y="13150"/>
                      <a:pt x="6572" y="13150"/>
                      <a:pt x="6573" y="13149"/>
                    </a:cubicBezTo>
                    <a:cubicBezTo>
                      <a:pt x="6584" y="13139"/>
                      <a:pt x="6596" y="13128"/>
                      <a:pt x="6607" y="13118"/>
                    </a:cubicBezTo>
                    <a:cubicBezTo>
                      <a:pt x="6611" y="13115"/>
                      <a:pt x="6614" y="13113"/>
                      <a:pt x="6617" y="13110"/>
                    </a:cubicBezTo>
                    <a:cubicBezTo>
                      <a:pt x="6626" y="13103"/>
                      <a:pt x="6634" y="13096"/>
                      <a:pt x="6643" y="13089"/>
                    </a:cubicBezTo>
                    <a:lnTo>
                      <a:pt x="6656" y="13078"/>
                    </a:lnTo>
                    <a:cubicBezTo>
                      <a:pt x="6664" y="13072"/>
                      <a:pt x="6672" y="13066"/>
                      <a:pt x="6679" y="13061"/>
                    </a:cubicBezTo>
                    <a:cubicBezTo>
                      <a:pt x="6685" y="13057"/>
                      <a:pt x="6690" y="13053"/>
                      <a:pt x="6695" y="13049"/>
                    </a:cubicBezTo>
                    <a:cubicBezTo>
                      <a:pt x="6703" y="13044"/>
                      <a:pt x="6711" y="13039"/>
                      <a:pt x="6718" y="13034"/>
                    </a:cubicBezTo>
                    <a:cubicBezTo>
                      <a:pt x="6723" y="13031"/>
                      <a:pt x="6728" y="13027"/>
                      <a:pt x="6733" y="13024"/>
                    </a:cubicBezTo>
                    <a:cubicBezTo>
                      <a:pt x="6751" y="13013"/>
                      <a:pt x="6769" y="13001"/>
                      <a:pt x="6788" y="12990"/>
                    </a:cubicBezTo>
                    <a:cubicBezTo>
                      <a:pt x="6792" y="12988"/>
                      <a:pt x="6795" y="12986"/>
                      <a:pt x="6799" y="12984"/>
                    </a:cubicBezTo>
                    <a:cubicBezTo>
                      <a:pt x="6819" y="12973"/>
                      <a:pt x="6839" y="12962"/>
                      <a:pt x="6860" y="12952"/>
                    </a:cubicBezTo>
                    <a:cubicBezTo>
                      <a:pt x="6861" y="12951"/>
                      <a:pt x="6862" y="12951"/>
                      <a:pt x="6863" y="12950"/>
                    </a:cubicBezTo>
                    <a:cubicBezTo>
                      <a:pt x="6880" y="12942"/>
                      <a:pt x="6898" y="12933"/>
                      <a:pt x="6915" y="12925"/>
                    </a:cubicBezTo>
                    <a:cubicBezTo>
                      <a:pt x="6920" y="12923"/>
                      <a:pt x="6924" y="12921"/>
                      <a:pt x="6929" y="12919"/>
                    </a:cubicBezTo>
                    <a:cubicBezTo>
                      <a:pt x="6948" y="12911"/>
                      <a:pt x="6967" y="12903"/>
                      <a:pt x="6986" y="12895"/>
                    </a:cubicBezTo>
                    <a:cubicBezTo>
                      <a:pt x="6989" y="12894"/>
                      <a:pt x="6992" y="12893"/>
                      <a:pt x="6995" y="12892"/>
                    </a:cubicBezTo>
                    <a:cubicBezTo>
                      <a:pt x="7012" y="12885"/>
                      <a:pt x="7029" y="12879"/>
                      <a:pt x="7046" y="12873"/>
                    </a:cubicBezTo>
                    <a:cubicBezTo>
                      <a:pt x="7051" y="12871"/>
                      <a:pt x="7056" y="12869"/>
                      <a:pt x="7061" y="12867"/>
                    </a:cubicBezTo>
                    <a:cubicBezTo>
                      <a:pt x="7080" y="12860"/>
                      <a:pt x="7100" y="12854"/>
                      <a:pt x="7119" y="12848"/>
                    </a:cubicBezTo>
                    <a:cubicBezTo>
                      <a:pt x="7122" y="12847"/>
                      <a:pt x="7126" y="12846"/>
                      <a:pt x="7129" y="12845"/>
                    </a:cubicBezTo>
                    <a:cubicBezTo>
                      <a:pt x="7150" y="12838"/>
                      <a:pt x="7171" y="12832"/>
                      <a:pt x="7192" y="12826"/>
                    </a:cubicBezTo>
                    <a:cubicBezTo>
                      <a:pt x="7196" y="12825"/>
                      <a:pt x="7200" y="12824"/>
                      <a:pt x="7203" y="12823"/>
                    </a:cubicBezTo>
                    <a:cubicBezTo>
                      <a:pt x="7225" y="12817"/>
                      <a:pt x="7248" y="12811"/>
                      <a:pt x="7271" y="12805"/>
                    </a:cubicBezTo>
                    <a:cubicBezTo>
                      <a:pt x="7276" y="12804"/>
                      <a:pt x="7280" y="12803"/>
                      <a:pt x="7285" y="12802"/>
                    </a:cubicBezTo>
                    <a:cubicBezTo>
                      <a:pt x="7316" y="12794"/>
                      <a:pt x="7348" y="12787"/>
                      <a:pt x="7380" y="12781"/>
                    </a:cubicBezTo>
                    <a:lnTo>
                      <a:pt x="7390" y="12779"/>
                    </a:lnTo>
                    <a:cubicBezTo>
                      <a:pt x="7424" y="12772"/>
                      <a:pt x="7458" y="12765"/>
                      <a:pt x="7493" y="12760"/>
                    </a:cubicBezTo>
                    <a:cubicBezTo>
                      <a:pt x="7495" y="12760"/>
                      <a:pt x="7497" y="12759"/>
                      <a:pt x="7498" y="12759"/>
                    </a:cubicBezTo>
                    <a:cubicBezTo>
                      <a:pt x="7517" y="12756"/>
                      <a:pt x="7537" y="12753"/>
                      <a:pt x="7556" y="12750"/>
                    </a:cubicBezTo>
                    <a:cubicBezTo>
                      <a:pt x="7562" y="12749"/>
                      <a:pt x="7567" y="12748"/>
                      <a:pt x="7573" y="12748"/>
                    </a:cubicBezTo>
                    <a:cubicBezTo>
                      <a:pt x="7587" y="12745"/>
                      <a:pt x="7601" y="12744"/>
                      <a:pt x="7616" y="12742"/>
                    </a:cubicBezTo>
                    <a:cubicBezTo>
                      <a:pt x="7622" y="12741"/>
                      <a:pt x="7629" y="12740"/>
                      <a:pt x="7636" y="12739"/>
                    </a:cubicBezTo>
                    <a:cubicBezTo>
                      <a:pt x="7650" y="12737"/>
                      <a:pt x="7664" y="12736"/>
                      <a:pt x="7678" y="12734"/>
                    </a:cubicBezTo>
                    <a:cubicBezTo>
                      <a:pt x="7683" y="12733"/>
                      <a:pt x="7690" y="12733"/>
                      <a:pt x="7696" y="12732"/>
                    </a:cubicBezTo>
                    <a:cubicBezTo>
                      <a:pt x="7716" y="12730"/>
                      <a:pt x="7736" y="12728"/>
                      <a:pt x="7756" y="12726"/>
                    </a:cubicBezTo>
                    <a:cubicBezTo>
                      <a:pt x="7677" y="12726"/>
                      <a:pt x="7597" y="12728"/>
                      <a:pt x="7517" y="12732"/>
                    </a:cubicBezTo>
                    <a:cubicBezTo>
                      <a:pt x="6895" y="12763"/>
                      <a:pt x="6259" y="12907"/>
                      <a:pt x="5987" y="13328"/>
                    </a:cubicBezTo>
                    <a:close/>
                    <a:moveTo>
                      <a:pt x="7136" y="9923"/>
                    </a:moveTo>
                    <a:cubicBezTo>
                      <a:pt x="7094" y="9914"/>
                      <a:pt x="7052" y="9903"/>
                      <a:pt x="7011" y="9891"/>
                    </a:cubicBezTo>
                    <a:cubicBezTo>
                      <a:pt x="7006" y="9889"/>
                      <a:pt x="6999" y="9887"/>
                      <a:pt x="6993" y="9886"/>
                    </a:cubicBezTo>
                    <a:cubicBezTo>
                      <a:pt x="6952" y="9873"/>
                      <a:pt x="6912" y="9859"/>
                      <a:pt x="6874" y="9843"/>
                    </a:cubicBezTo>
                    <a:cubicBezTo>
                      <a:pt x="6869" y="9841"/>
                      <a:pt x="6864" y="9839"/>
                      <a:pt x="6858" y="9836"/>
                    </a:cubicBezTo>
                    <a:cubicBezTo>
                      <a:pt x="6820" y="9820"/>
                      <a:pt x="6783" y="9803"/>
                      <a:pt x="6748" y="9784"/>
                    </a:cubicBezTo>
                    <a:cubicBezTo>
                      <a:pt x="6745" y="9782"/>
                      <a:pt x="6742" y="9780"/>
                      <a:pt x="6738" y="9778"/>
                    </a:cubicBezTo>
                    <a:cubicBezTo>
                      <a:pt x="6702" y="9757"/>
                      <a:pt x="6667" y="9735"/>
                      <a:pt x="6634" y="9710"/>
                    </a:cubicBezTo>
                    <a:cubicBezTo>
                      <a:pt x="6567" y="9659"/>
                      <a:pt x="6509" y="9600"/>
                      <a:pt x="6462" y="9531"/>
                    </a:cubicBezTo>
                    <a:lnTo>
                      <a:pt x="6496" y="2972"/>
                    </a:lnTo>
                    <a:lnTo>
                      <a:pt x="6504" y="1244"/>
                    </a:lnTo>
                    <a:lnTo>
                      <a:pt x="1" y="0"/>
                    </a:lnTo>
                    <a:lnTo>
                      <a:pt x="0" y="113"/>
                    </a:lnTo>
                    <a:lnTo>
                      <a:pt x="6035" y="1267"/>
                    </a:lnTo>
                    <a:lnTo>
                      <a:pt x="6017" y="6289"/>
                    </a:lnTo>
                    <a:lnTo>
                      <a:pt x="6006" y="9549"/>
                    </a:lnTo>
                    <a:cubicBezTo>
                      <a:pt x="6054" y="9622"/>
                      <a:pt x="6112" y="9682"/>
                      <a:pt x="6179" y="9733"/>
                    </a:cubicBezTo>
                    <a:cubicBezTo>
                      <a:pt x="6185" y="9737"/>
                      <a:pt x="6190" y="9741"/>
                      <a:pt x="6196" y="9745"/>
                    </a:cubicBezTo>
                    <a:lnTo>
                      <a:pt x="6199" y="9745"/>
                    </a:lnTo>
                    <a:cubicBezTo>
                      <a:pt x="6521" y="9976"/>
                      <a:pt x="7039" y="10026"/>
                      <a:pt x="7547" y="10000"/>
                    </a:cubicBezTo>
                    <a:cubicBezTo>
                      <a:pt x="7627" y="9996"/>
                      <a:pt x="7706" y="9991"/>
                      <a:pt x="7784" y="9984"/>
                    </a:cubicBezTo>
                    <a:cubicBezTo>
                      <a:pt x="7566" y="9985"/>
                      <a:pt x="7352" y="9969"/>
                      <a:pt x="7157" y="9928"/>
                    </a:cubicBezTo>
                    <a:cubicBezTo>
                      <a:pt x="7150" y="9926"/>
                      <a:pt x="7143" y="9925"/>
                      <a:pt x="7136" y="9923"/>
                    </a:cubicBezTo>
                    <a:close/>
                  </a:path>
                </a:pathLst>
              </a:custGeom>
              <a:solidFill>
                <a:srgbClr val="000000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452783" y="0"/>
              <a:ext cx="4049682" cy="5471643"/>
              <a:chOff x="0" y="0"/>
              <a:chExt cx="4049680" cy="5471642"/>
            </a:xfrm>
          </p:grpSpPr>
          <p:sp>
            <p:nvSpPr>
              <p:cNvPr id="49" name="Freeform: Shape 24"/>
              <p:cNvSpPr/>
              <p:nvPr/>
            </p:nvSpPr>
            <p:spPr>
              <a:xfrm>
                <a:off x="0" y="0"/>
                <a:ext cx="4049680" cy="54485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68" extrusionOk="0">
                    <a:moveTo>
                      <a:pt x="11175" y="21373"/>
                    </a:moveTo>
                    <a:cubicBezTo>
                      <a:pt x="11172" y="21371"/>
                      <a:pt x="11169" y="21370"/>
                      <a:pt x="11167" y="21369"/>
                    </a:cubicBezTo>
                    <a:cubicBezTo>
                      <a:pt x="11173" y="21371"/>
                      <a:pt x="11178" y="21374"/>
                      <a:pt x="11184" y="21376"/>
                    </a:cubicBezTo>
                    <a:cubicBezTo>
                      <a:pt x="11181" y="21375"/>
                      <a:pt x="11178" y="21374"/>
                      <a:pt x="11175" y="21373"/>
                    </a:cubicBezTo>
                    <a:close/>
                    <a:moveTo>
                      <a:pt x="11119" y="21347"/>
                    </a:moveTo>
                    <a:cubicBezTo>
                      <a:pt x="11118" y="21346"/>
                      <a:pt x="11116" y="21345"/>
                      <a:pt x="11115" y="21345"/>
                    </a:cubicBezTo>
                    <a:cubicBezTo>
                      <a:pt x="11120" y="21347"/>
                      <a:pt x="11124" y="21349"/>
                      <a:pt x="11129" y="21352"/>
                    </a:cubicBezTo>
                    <a:cubicBezTo>
                      <a:pt x="11126" y="21350"/>
                      <a:pt x="11122" y="21348"/>
                      <a:pt x="11119" y="21347"/>
                    </a:cubicBezTo>
                    <a:close/>
                    <a:moveTo>
                      <a:pt x="11064" y="21320"/>
                    </a:moveTo>
                    <a:cubicBezTo>
                      <a:pt x="11062" y="21319"/>
                      <a:pt x="11059" y="21317"/>
                      <a:pt x="11058" y="21316"/>
                    </a:cubicBezTo>
                    <a:cubicBezTo>
                      <a:pt x="11060" y="21318"/>
                      <a:pt x="11062" y="21319"/>
                      <a:pt x="11065" y="21320"/>
                    </a:cubicBezTo>
                    <a:cubicBezTo>
                      <a:pt x="11065" y="21320"/>
                      <a:pt x="11064" y="21320"/>
                      <a:pt x="11064" y="21320"/>
                    </a:cubicBezTo>
                    <a:close/>
                    <a:moveTo>
                      <a:pt x="11010" y="21291"/>
                    </a:moveTo>
                    <a:cubicBezTo>
                      <a:pt x="11007" y="21289"/>
                      <a:pt x="11004" y="21287"/>
                      <a:pt x="11001" y="21286"/>
                    </a:cubicBezTo>
                    <a:cubicBezTo>
                      <a:pt x="11005" y="21288"/>
                      <a:pt x="11010" y="21291"/>
                      <a:pt x="11015" y="21294"/>
                    </a:cubicBezTo>
                    <a:cubicBezTo>
                      <a:pt x="11013" y="21293"/>
                      <a:pt x="11012" y="21292"/>
                      <a:pt x="11010" y="21291"/>
                    </a:cubicBezTo>
                    <a:close/>
                    <a:moveTo>
                      <a:pt x="10958" y="21261"/>
                    </a:moveTo>
                    <a:cubicBezTo>
                      <a:pt x="10956" y="21260"/>
                      <a:pt x="10954" y="21259"/>
                      <a:pt x="10951" y="21257"/>
                    </a:cubicBezTo>
                    <a:cubicBezTo>
                      <a:pt x="10956" y="21260"/>
                      <a:pt x="10961" y="21263"/>
                      <a:pt x="10966" y="21266"/>
                    </a:cubicBezTo>
                    <a:cubicBezTo>
                      <a:pt x="10963" y="21265"/>
                      <a:pt x="10960" y="21263"/>
                      <a:pt x="10958" y="21261"/>
                    </a:cubicBezTo>
                    <a:close/>
                    <a:moveTo>
                      <a:pt x="10906" y="21230"/>
                    </a:moveTo>
                    <a:cubicBezTo>
                      <a:pt x="10906" y="21229"/>
                      <a:pt x="10905" y="21229"/>
                      <a:pt x="10904" y="21228"/>
                    </a:cubicBezTo>
                    <a:cubicBezTo>
                      <a:pt x="10908" y="21231"/>
                      <a:pt x="10912" y="21233"/>
                      <a:pt x="10915" y="21235"/>
                    </a:cubicBezTo>
                    <a:cubicBezTo>
                      <a:pt x="10912" y="21233"/>
                      <a:pt x="10909" y="21232"/>
                      <a:pt x="10906" y="21230"/>
                    </a:cubicBezTo>
                    <a:close/>
                    <a:moveTo>
                      <a:pt x="10857" y="21197"/>
                    </a:moveTo>
                    <a:cubicBezTo>
                      <a:pt x="10854" y="21196"/>
                      <a:pt x="10852" y="21194"/>
                      <a:pt x="10849" y="21192"/>
                    </a:cubicBezTo>
                    <a:cubicBezTo>
                      <a:pt x="10853" y="21194"/>
                      <a:pt x="10856" y="21197"/>
                      <a:pt x="10859" y="21199"/>
                    </a:cubicBezTo>
                    <a:cubicBezTo>
                      <a:pt x="10858" y="21198"/>
                      <a:pt x="10857" y="21198"/>
                      <a:pt x="10857" y="21197"/>
                    </a:cubicBezTo>
                    <a:close/>
                    <a:moveTo>
                      <a:pt x="10808" y="21163"/>
                    </a:moveTo>
                    <a:cubicBezTo>
                      <a:pt x="10806" y="21161"/>
                      <a:pt x="10803" y="21159"/>
                      <a:pt x="10800" y="21157"/>
                    </a:cubicBezTo>
                    <a:cubicBezTo>
                      <a:pt x="10805" y="21161"/>
                      <a:pt x="10810" y="21164"/>
                      <a:pt x="10815" y="21168"/>
                    </a:cubicBezTo>
                    <a:cubicBezTo>
                      <a:pt x="10813" y="21166"/>
                      <a:pt x="10811" y="21165"/>
                      <a:pt x="10808" y="21163"/>
                    </a:cubicBezTo>
                    <a:close/>
                    <a:moveTo>
                      <a:pt x="10762" y="21128"/>
                    </a:moveTo>
                    <a:cubicBezTo>
                      <a:pt x="10760" y="21127"/>
                      <a:pt x="10759" y="21126"/>
                      <a:pt x="10758" y="21125"/>
                    </a:cubicBezTo>
                    <a:cubicBezTo>
                      <a:pt x="10762" y="21128"/>
                      <a:pt x="10766" y="21131"/>
                      <a:pt x="10770" y="21134"/>
                    </a:cubicBezTo>
                    <a:cubicBezTo>
                      <a:pt x="10767" y="21132"/>
                      <a:pt x="10765" y="21130"/>
                      <a:pt x="10762" y="21128"/>
                    </a:cubicBezTo>
                    <a:close/>
                    <a:moveTo>
                      <a:pt x="10716" y="21092"/>
                    </a:moveTo>
                    <a:cubicBezTo>
                      <a:pt x="10716" y="21092"/>
                      <a:pt x="10716" y="21091"/>
                      <a:pt x="10716" y="21091"/>
                    </a:cubicBezTo>
                    <a:cubicBezTo>
                      <a:pt x="10717" y="21092"/>
                      <a:pt x="10717" y="21093"/>
                      <a:pt x="10718" y="21093"/>
                    </a:cubicBezTo>
                    <a:cubicBezTo>
                      <a:pt x="10718" y="21093"/>
                      <a:pt x="10717" y="21092"/>
                      <a:pt x="10716" y="21092"/>
                    </a:cubicBezTo>
                    <a:close/>
                    <a:moveTo>
                      <a:pt x="10673" y="21054"/>
                    </a:moveTo>
                    <a:cubicBezTo>
                      <a:pt x="10670" y="21051"/>
                      <a:pt x="10667" y="21049"/>
                      <a:pt x="10665" y="21047"/>
                    </a:cubicBezTo>
                    <a:cubicBezTo>
                      <a:pt x="10669" y="21050"/>
                      <a:pt x="10672" y="21053"/>
                      <a:pt x="10676" y="21057"/>
                    </a:cubicBezTo>
                    <a:cubicBezTo>
                      <a:pt x="10675" y="21056"/>
                      <a:pt x="10674" y="21055"/>
                      <a:pt x="10673" y="21054"/>
                    </a:cubicBezTo>
                    <a:close/>
                    <a:moveTo>
                      <a:pt x="10631" y="21015"/>
                    </a:moveTo>
                    <a:cubicBezTo>
                      <a:pt x="10629" y="21013"/>
                      <a:pt x="10627" y="21011"/>
                      <a:pt x="10625" y="21009"/>
                    </a:cubicBezTo>
                    <a:cubicBezTo>
                      <a:pt x="10629" y="21013"/>
                      <a:pt x="10633" y="21017"/>
                      <a:pt x="10637" y="21021"/>
                    </a:cubicBezTo>
                    <a:cubicBezTo>
                      <a:pt x="10635" y="21019"/>
                      <a:pt x="10633" y="21017"/>
                      <a:pt x="10631" y="21015"/>
                    </a:cubicBezTo>
                    <a:close/>
                    <a:moveTo>
                      <a:pt x="10590" y="20975"/>
                    </a:moveTo>
                    <a:cubicBezTo>
                      <a:pt x="10589" y="20974"/>
                      <a:pt x="10588" y="20973"/>
                      <a:pt x="10588" y="20972"/>
                    </a:cubicBezTo>
                    <a:cubicBezTo>
                      <a:pt x="10591" y="20975"/>
                      <a:pt x="10594" y="20978"/>
                      <a:pt x="10597" y="20982"/>
                    </a:cubicBezTo>
                    <a:cubicBezTo>
                      <a:pt x="10595" y="20979"/>
                      <a:pt x="10592" y="20977"/>
                      <a:pt x="10590" y="20975"/>
                    </a:cubicBezTo>
                    <a:close/>
                    <a:moveTo>
                      <a:pt x="10551" y="20933"/>
                    </a:moveTo>
                    <a:cubicBezTo>
                      <a:pt x="10550" y="20932"/>
                      <a:pt x="10548" y="20930"/>
                      <a:pt x="10547" y="20928"/>
                    </a:cubicBezTo>
                    <a:cubicBezTo>
                      <a:pt x="10548" y="20930"/>
                      <a:pt x="10550" y="20932"/>
                      <a:pt x="10552" y="20934"/>
                    </a:cubicBezTo>
                    <a:cubicBezTo>
                      <a:pt x="10552" y="20934"/>
                      <a:pt x="10551" y="20934"/>
                      <a:pt x="10551" y="20933"/>
                    </a:cubicBezTo>
                    <a:close/>
                    <a:moveTo>
                      <a:pt x="10514" y="20891"/>
                    </a:moveTo>
                    <a:cubicBezTo>
                      <a:pt x="10512" y="20888"/>
                      <a:pt x="10510" y="20885"/>
                      <a:pt x="10507" y="20883"/>
                    </a:cubicBezTo>
                    <a:cubicBezTo>
                      <a:pt x="10511" y="20887"/>
                      <a:pt x="10514" y="20891"/>
                      <a:pt x="10518" y="20895"/>
                    </a:cubicBezTo>
                    <a:cubicBezTo>
                      <a:pt x="10517" y="20894"/>
                      <a:pt x="10515" y="20892"/>
                      <a:pt x="10514" y="20891"/>
                    </a:cubicBezTo>
                    <a:close/>
                    <a:moveTo>
                      <a:pt x="10478" y="20847"/>
                    </a:moveTo>
                    <a:cubicBezTo>
                      <a:pt x="10477" y="20845"/>
                      <a:pt x="10476" y="20844"/>
                      <a:pt x="10474" y="20842"/>
                    </a:cubicBezTo>
                    <a:cubicBezTo>
                      <a:pt x="10478" y="20846"/>
                      <a:pt x="10481" y="20850"/>
                      <a:pt x="10484" y="20855"/>
                    </a:cubicBezTo>
                    <a:cubicBezTo>
                      <a:pt x="10482" y="20852"/>
                      <a:pt x="10480" y="20850"/>
                      <a:pt x="10478" y="20847"/>
                    </a:cubicBezTo>
                    <a:close/>
                    <a:moveTo>
                      <a:pt x="10445" y="20803"/>
                    </a:moveTo>
                    <a:cubicBezTo>
                      <a:pt x="10444" y="20802"/>
                      <a:pt x="10444" y="20802"/>
                      <a:pt x="10444" y="20801"/>
                    </a:cubicBezTo>
                    <a:cubicBezTo>
                      <a:pt x="10446" y="20804"/>
                      <a:pt x="10448" y="20806"/>
                      <a:pt x="10449" y="20809"/>
                    </a:cubicBezTo>
                    <a:cubicBezTo>
                      <a:pt x="10448" y="20807"/>
                      <a:pt x="10446" y="20805"/>
                      <a:pt x="10445" y="20803"/>
                    </a:cubicBezTo>
                    <a:close/>
                    <a:moveTo>
                      <a:pt x="10413" y="20757"/>
                    </a:moveTo>
                    <a:cubicBezTo>
                      <a:pt x="10411" y="20754"/>
                      <a:pt x="10410" y="20752"/>
                      <a:pt x="10408" y="20750"/>
                    </a:cubicBezTo>
                    <a:cubicBezTo>
                      <a:pt x="10410" y="20753"/>
                      <a:pt x="10412" y="20756"/>
                      <a:pt x="10414" y="20759"/>
                    </a:cubicBezTo>
                    <a:cubicBezTo>
                      <a:pt x="10414" y="20758"/>
                      <a:pt x="10413" y="20758"/>
                      <a:pt x="10413" y="20757"/>
                    </a:cubicBezTo>
                    <a:close/>
                    <a:moveTo>
                      <a:pt x="10382" y="20710"/>
                    </a:moveTo>
                    <a:cubicBezTo>
                      <a:pt x="10381" y="20707"/>
                      <a:pt x="10380" y="20705"/>
                      <a:pt x="10378" y="20702"/>
                    </a:cubicBezTo>
                    <a:cubicBezTo>
                      <a:pt x="10381" y="20707"/>
                      <a:pt x="10384" y="20711"/>
                      <a:pt x="10386" y="20716"/>
                    </a:cubicBezTo>
                    <a:cubicBezTo>
                      <a:pt x="10385" y="20714"/>
                      <a:pt x="10384" y="20712"/>
                      <a:pt x="10382" y="20710"/>
                    </a:cubicBezTo>
                    <a:close/>
                    <a:moveTo>
                      <a:pt x="10354" y="20662"/>
                    </a:moveTo>
                    <a:cubicBezTo>
                      <a:pt x="10353" y="20661"/>
                      <a:pt x="10353" y="20659"/>
                      <a:pt x="10352" y="20658"/>
                    </a:cubicBezTo>
                    <a:cubicBezTo>
                      <a:pt x="10354" y="20662"/>
                      <a:pt x="10357" y="20667"/>
                      <a:pt x="10359" y="20671"/>
                    </a:cubicBezTo>
                    <a:cubicBezTo>
                      <a:pt x="10358" y="20668"/>
                      <a:pt x="10356" y="20665"/>
                      <a:pt x="10354" y="20662"/>
                    </a:cubicBezTo>
                    <a:close/>
                    <a:moveTo>
                      <a:pt x="10303" y="20563"/>
                    </a:moveTo>
                    <a:cubicBezTo>
                      <a:pt x="10302" y="20560"/>
                      <a:pt x="10300" y="20557"/>
                      <a:pt x="10299" y="20554"/>
                    </a:cubicBezTo>
                    <a:cubicBezTo>
                      <a:pt x="10301" y="20558"/>
                      <a:pt x="10303" y="20563"/>
                      <a:pt x="10305" y="20568"/>
                    </a:cubicBezTo>
                    <a:cubicBezTo>
                      <a:pt x="10305" y="20566"/>
                      <a:pt x="10304" y="20565"/>
                      <a:pt x="10303" y="20563"/>
                    </a:cubicBezTo>
                    <a:close/>
                    <a:moveTo>
                      <a:pt x="10281" y="20513"/>
                    </a:moveTo>
                    <a:cubicBezTo>
                      <a:pt x="10280" y="20510"/>
                      <a:pt x="10279" y="20508"/>
                      <a:pt x="10278" y="20505"/>
                    </a:cubicBezTo>
                    <a:cubicBezTo>
                      <a:pt x="10280" y="20510"/>
                      <a:pt x="10282" y="20516"/>
                      <a:pt x="10285" y="20521"/>
                    </a:cubicBezTo>
                    <a:cubicBezTo>
                      <a:pt x="10283" y="20518"/>
                      <a:pt x="10282" y="20515"/>
                      <a:pt x="10281" y="20513"/>
                    </a:cubicBezTo>
                    <a:close/>
                    <a:moveTo>
                      <a:pt x="10260" y="20461"/>
                    </a:moveTo>
                    <a:cubicBezTo>
                      <a:pt x="10260" y="20460"/>
                      <a:pt x="10259" y="20459"/>
                      <a:pt x="10259" y="20458"/>
                    </a:cubicBezTo>
                    <a:cubicBezTo>
                      <a:pt x="10261" y="20462"/>
                      <a:pt x="10262" y="20466"/>
                      <a:pt x="10264" y="20470"/>
                    </a:cubicBezTo>
                    <a:cubicBezTo>
                      <a:pt x="10263" y="20467"/>
                      <a:pt x="10261" y="20464"/>
                      <a:pt x="10260" y="20461"/>
                    </a:cubicBezTo>
                    <a:close/>
                    <a:moveTo>
                      <a:pt x="10242" y="20408"/>
                    </a:moveTo>
                    <a:cubicBezTo>
                      <a:pt x="10241" y="20406"/>
                      <a:pt x="10240" y="20404"/>
                      <a:pt x="10240" y="20401"/>
                    </a:cubicBezTo>
                    <a:cubicBezTo>
                      <a:pt x="10241" y="20404"/>
                      <a:pt x="10241" y="20407"/>
                      <a:pt x="10242" y="20410"/>
                    </a:cubicBezTo>
                    <a:cubicBezTo>
                      <a:pt x="10242" y="20409"/>
                      <a:pt x="10242" y="20409"/>
                      <a:pt x="10242" y="20408"/>
                    </a:cubicBezTo>
                    <a:close/>
                    <a:moveTo>
                      <a:pt x="10225" y="20355"/>
                    </a:moveTo>
                    <a:cubicBezTo>
                      <a:pt x="10224" y="20352"/>
                      <a:pt x="10223" y="20348"/>
                      <a:pt x="10223" y="20345"/>
                    </a:cubicBezTo>
                    <a:cubicBezTo>
                      <a:pt x="10224" y="20350"/>
                      <a:pt x="10226" y="20355"/>
                      <a:pt x="10227" y="20361"/>
                    </a:cubicBezTo>
                    <a:cubicBezTo>
                      <a:pt x="10227" y="20359"/>
                      <a:pt x="10226" y="20357"/>
                      <a:pt x="10225" y="20355"/>
                    </a:cubicBezTo>
                    <a:close/>
                    <a:moveTo>
                      <a:pt x="10211" y="20301"/>
                    </a:moveTo>
                    <a:cubicBezTo>
                      <a:pt x="10210" y="20298"/>
                      <a:pt x="10210" y="20296"/>
                      <a:pt x="10210" y="20294"/>
                    </a:cubicBezTo>
                    <a:cubicBezTo>
                      <a:pt x="10211" y="20299"/>
                      <a:pt x="10212" y="20305"/>
                      <a:pt x="10213" y="20310"/>
                    </a:cubicBezTo>
                    <a:cubicBezTo>
                      <a:pt x="10213" y="20307"/>
                      <a:pt x="10212" y="20304"/>
                      <a:pt x="10211" y="20301"/>
                    </a:cubicBezTo>
                    <a:close/>
                    <a:moveTo>
                      <a:pt x="10199" y="20245"/>
                    </a:moveTo>
                    <a:cubicBezTo>
                      <a:pt x="10199" y="20245"/>
                      <a:pt x="10198" y="20244"/>
                      <a:pt x="10198" y="20243"/>
                    </a:cubicBezTo>
                    <a:cubicBezTo>
                      <a:pt x="10199" y="20246"/>
                      <a:pt x="10200" y="20250"/>
                      <a:pt x="10200" y="20253"/>
                    </a:cubicBezTo>
                    <a:cubicBezTo>
                      <a:pt x="10200" y="20250"/>
                      <a:pt x="10199" y="20248"/>
                      <a:pt x="10199" y="20245"/>
                    </a:cubicBezTo>
                    <a:close/>
                    <a:moveTo>
                      <a:pt x="10189" y="20189"/>
                    </a:moveTo>
                    <a:cubicBezTo>
                      <a:pt x="10188" y="20186"/>
                      <a:pt x="10188" y="20183"/>
                      <a:pt x="10187" y="20179"/>
                    </a:cubicBezTo>
                    <a:cubicBezTo>
                      <a:pt x="10188" y="20184"/>
                      <a:pt x="10189" y="20188"/>
                      <a:pt x="10189" y="20192"/>
                    </a:cubicBezTo>
                    <a:cubicBezTo>
                      <a:pt x="10189" y="20191"/>
                      <a:pt x="10189" y="20190"/>
                      <a:pt x="10189" y="20189"/>
                    </a:cubicBezTo>
                    <a:close/>
                    <a:moveTo>
                      <a:pt x="10181" y="20132"/>
                    </a:moveTo>
                    <a:cubicBezTo>
                      <a:pt x="10181" y="20129"/>
                      <a:pt x="10180" y="20126"/>
                      <a:pt x="10180" y="20123"/>
                    </a:cubicBezTo>
                    <a:cubicBezTo>
                      <a:pt x="10181" y="20129"/>
                      <a:pt x="10181" y="20135"/>
                      <a:pt x="10182" y="20140"/>
                    </a:cubicBezTo>
                    <a:cubicBezTo>
                      <a:pt x="10182" y="20138"/>
                      <a:pt x="10181" y="20135"/>
                      <a:pt x="10181" y="20132"/>
                    </a:cubicBezTo>
                    <a:close/>
                    <a:moveTo>
                      <a:pt x="11079" y="17684"/>
                    </a:moveTo>
                    <a:cubicBezTo>
                      <a:pt x="11103" y="17698"/>
                      <a:pt x="11123" y="17713"/>
                      <a:pt x="11141" y="17729"/>
                    </a:cubicBezTo>
                    <a:cubicBezTo>
                      <a:pt x="11122" y="17712"/>
                      <a:pt x="11101" y="17697"/>
                      <a:pt x="11079" y="17684"/>
                    </a:cubicBezTo>
                    <a:close/>
                    <a:moveTo>
                      <a:pt x="8501" y="10664"/>
                    </a:moveTo>
                    <a:lnTo>
                      <a:pt x="8501" y="10664"/>
                    </a:lnTo>
                    <a:cubicBezTo>
                      <a:pt x="8502" y="10657"/>
                      <a:pt x="8502" y="10649"/>
                      <a:pt x="8503" y="10642"/>
                    </a:cubicBezTo>
                    <a:cubicBezTo>
                      <a:pt x="8502" y="10649"/>
                      <a:pt x="8502" y="10657"/>
                      <a:pt x="8501" y="10664"/>
                    </a:cubicBezTo>
                    <a:close/>
                    <a:moveTo>
                      <a:pt x="8499" y="10686"/>
                    </a:moveTo>
                    <a:cubicBezTo>
                      <a:pt x="8498" y="10694"/>
                      <a:pt x="8497" y="10702"/>
                      <a:pt x="8496" y="10710"/>
                    </a:cubicBezTo>
                    <a:cubicBezTo>
                      <a:pt x="8496" y="10710"/>
                      <a:pt x="8496" y="10711"/>
                      <a:pt x="8496" y="10711"/>
                    </a:cubicBezTo>
                    <a:cubicBezTo>
                      <a:pt x="8497" y="10701"/>
                      <a:pt x="8498" y="10691"/>
                      <a:pt x="8499" y="10682"/>
                    </a:cubicBezTo>
                    <a:cubicBezTo>
                      <a:pt x="8499" y="10683"/>
                      <a:pt x="8499" y="10684"/>
                      <a:pt x="8499" y="10686"/>
                    </a:cubicBezTo>
                    <a:close/>
                    <a:moveTo>
                      <a:pt x="8489" y="10757"/>
                    </a:moveTo>
                    <a:cubicBezTo>
                      <a:pt x="8489" y="10757"/>
                      <a:pt x="8489" y="10757"/>
                      <a:pt x="8489" y="10757"/>
                    </a:cubicBezTo>
                    <a:cubicBezTo>
                      <a:pt x="8490" y="10751"/>
                      <a:pt x="8491" y="10744"/>
                      <a:pt x="8492" y="10738"/>
                    </a:cubicBezTo>
                    <a:cubicBezTo>
                      <a:pt x="8491" y="10744"/>
                      <a:pt x="8490" y="10751"/>
                      <a:pt x="8489" y="10757"/>
                    </a:cubicBezTo>
                    <a:close/>
                    <a:moveTo>
                      <a:pt x="8485" y="10779"/>
                    </a:moveTo>
                    <a:cubicBezTo>
                      <a:pt x="8484" y="10785"/>
                      <a:pt x="8483" y="10791"/>
                      <a:pt x="8482" y="10797"/>
                    </a:cubicBezTo>
                    <a:cubicBezTo>
                      <a:pt x="8484" y="10790"/>
                      <a:pt x="8485" y="10783"/>
                      <a:pt x="8486" y="10776"/>
                    </a:cubicBezTo>
                    <a:cubicBezTo>
                      <a:pt x="8486" y="10777"/>
                      <a:pt x="8486" y="10778"/>
                      <a:pt x="8485" y="10779"/>
                    </a:cubicBezTo>
                    <a:close/>
                    <a:moveTo>
                      <a:pt x="8477" y="10826"/>
                    </a:moveTo>
                    <a:cubicBezTo>
                      <a:pt x="8475" y="10833"/>
                      <a:pt x="8473" y="10841"/>
                      <a:pt x="8472" y="10849"/>
                    </a:cubicBezTo>
                    <a:cubicBezTo>
                      <a:pt x="8472" y="10849"/>
                      <a:pt x="8472" y="10849"/>
                      <a:pt x="8472" y="10849"/>
                    </a:cubicBezTo>
                    <a:cubicBezTo>
                      <a:pt x="8474" y="10841"/>
                      <a:pt x="8475" y="10833"/>
                      <a:pt x="8477" y="10824"/>
                    </a:cubicBezTo>
                    <a:cubicBezTo>
                      <a:pt x="8477" y="10825"/>
                      <a:pt x="8477" y="10825"/>
                      <a:pt x="8477" y="10826"/>
                    </a:cubicBezTo>
                    <a:close/>
                    <a:moveTo>
                      <a:pt x="8461" y="10895"/>
                    </a:moveTo>
                    <a:lnTo>
                      <a:pt x="8461" y="10895"/>
                    </a:lnTo>
                    <a:cubicBezTo>
                      <a:pt x="8462" y="10890"/>
                      <a:pt x="8463" y="10885"/>
                      <a:pt x="8465" y="10881"/>
                    </a:cubicBezTo>
                    <a:cubicBezTo>
                      <a:pt x="8463" y="10885"/>
                      <a:pt x="8462" y="10890"/>
                      <a:pt x="8461" y="10895"/>
                    </a:cubicBezTo>
                    <a:close/>
                    <a:moveTo>
                      <a:pt x="8455" y="10918"/>
                    </a:moveTo>
                    <a:cubicBezTo>
                      <a:pt x="8455" y="10918"/>
                      <a:pt x="8455" y="10919"/>
                      <a:pt x="8455" y="10919"/>
                    </a:cubicBezTo>
                    <a:cubicBezTo>
                      <a:pt x="8455" y="10918"/>
                      <a:pt x="8455" y="10918"/>
                      <a:pt x="8455" y="10917"/>
                    </a:cubicBezTo>
                    <a:cubicBezTo>
                      <a:pt x="8455" y="10917"/>
                      <a:pt x="8455" y="10918"/>
                      <a:pt x="8455" y="10918"/>
                    </a:cubicBezTo>
                    <a:close/>
                    <a:moveTo>
                      <a:pt x="8436" y="10985"/>
                    </a:moveTo>
                    <a:lnTo>
                      <a:pt x="8436" y="10986"/>
                    </a:lnTo>
                    <a:cubicBezTo>
                      <a:pt x="8437" y="10980"/>
                      <a:pt x="8439" y="10974"/>
                      <a:pt x="8441" y="10968"/>
                    </a:cubicBezTo>
                    <a:cubicBezTo>
                      <a:pt x="8439" y="10974"/>
                      <a:pt x="8438" y="10980"/>
                      <a:pt x="8436" y="10985"/>
                    </a:cubicBezTo>
                    <a:close/>
                    <a:moveTo>
                      <a:pt x="8429" y="11008"/>
                    </a:moveTo>
                    <a:cubicBezTo>
                      <a:pt x="8426" y="11015"/>
                      <a:pt x="8424" y="11022"/>
                      <a:pt x="8422" y="11029"/>
                    </a:cubicBezTo>
                    <a:cubicBezTo>
                      <a:pt x="8424" y="11021"/>
                      <a:pt x="8427" y="11013"/>
                      <a:pt x="8429" y="11005"/>
                    </a:cubicBezTo>
                    <a:cubicBezTo>
                      <a:pt x="8429" y="11006"/>
                      <a:pt x="8429" y="11007"/>
                      <a:pt x="8429" y="11008"/>
                    </a:cubicBezTo>
                    <a:close/>
                    <a:moveTo>
                      <a:pt x="8350" y="11207"/>
                    </a:moveTo>
                    <a:lnTo>
                      <a:pt x="8350" y="11207"/>
                    </a:lnTo>
                    <a:cubicBezTo>
                      <a:pt x="8346" y="11214"/>
                      <a:pt x="8343" y="11222"/>
                      <a:pt x="8339" y="11229"/>
                    </a:cubicBezTo>
                    <a:cubicBezTo>
                      <a:pt x="8337" y="11234"/>
                      <a:pt x="8334" y="11240"/>
                      <a:pt x="8332" y="11245"/>
                    </a:cubicBezTo>
                    <a:cubicBezTo>
                      <a:pt x="8331" y="11246"/>
                      <a:pt x="8330" y="11247"/>
                      <a:pt x="8330" y="11248"/>
                    </a:cubicBezTo>
                    <a:cubicBezTo>
                      <a:pt x="8330" y="11249"/>
                      <a:pt x="8330" y="11249"/>
                      <a:pt x="8330" y="11249"/>
                    </a:cubicBezTo>
                    <a:cubicBezTo>
                      <a:pt x="8333" y="11242"/>
                      <a:pt x="8336" y="11236"/>
                      <a:pt x="8339" y="11229"/>
                    </a:cubicBezTo>
                    <a:cubicBezTo>
                      <a:pt x="8339" y="11229"/>
                      <a:pt x="8340" y="11229"/>
                      <a:pt x="8340" y="11228"/>
                    </a:cubicBezTo>
                    <a:cubicBezTo>
                      <a:pt x="8343" y="11221"/>
                      <a:pt x="8346" y="11214"/>
                      <a:pt x="8350" y="11207"/>
                    </a:cubicBezTo>
                    <a:cubicBezTo>
                      <a:pt x="8352" y="11202"/>
                      <a:pt x="8354" y="11198"/>
                      <a:pt x="8356" y="11193"/>
                    </a:cubicBezTo>
                    <a:cubicBezTo>
                      <a:pt x="8354" y="11197"/>
                      <a:pt x="8352" y="11202"/>
                      <a:pt x="8350" y="11207"/>
                    </a:cubicBezTo>
                    <a:close/>
                    <a:moveTo>
                      <a:pt x="8296" y="11312"/>
                    </a:moveTo>
                    <a:cubicBezTo>
                      <a:pt x="8295" y="11315"/>
                      <a:pt x="8294" y="11317"/>
                      <a:pt x="8293" y="11319"/>
                    </a:cubicBezTo>
                    <a:cubicBezTo>
                      <a:pt x="8294" y="11317"/>
                      <a:pt x="8295" y="11314"/>
                      <a:pt x="8297" y="11312"/>
                    </a:cubicBezTo>
                    <a:cubicBezTo>
                      <a:pt x="8297" y="11312"/>
                      <a:pt x="8296" y="11312"/>
                      <a:pt x="8296" y="11312"/>
                    </a:cubicBezTo>
                    <a:close/>
                    <a:moveTo>
                      <a:pt x="8253" y="11388"/>
                    </a:moveTo>
                    <a:cubicBezTo>
                      <a:pt x="8252" y="11391"/>
                      <a:pt x="8250" y="11393"/>
                      <a:pt x="8248" y="11396"/>
                    </a:cubicBezTo>
                    <a:cubicBezTo>
                      <a:pt x="8248" y="11396"/>
                      <a:pt x="8248" y="11396"/>
                      <a:pt x="8248" y="11396"/>
                    </a:cubicBezTo>
                    <a:cubicBezTo>
                      <a:pt x="8250" y="11393"/>
                      <a:pt x="8252" y="11391"/>
                      <a:pt x="8253" y="11388"/>
                    </a:cubicBezTo>
                    <a:cubicBezTo>
                      <a:pt x="8253" y="11388"/>
                      <a:pt x="8253" y="11388"/>
                      <a:pt x="8253" y="11388"/>
                    </a:cubicBezTo>
                    <a:close/>
                    <a:moveTo>
                      <a:pt x="8163" y="11524"/>
                    </a:moveTo>
                    <a:cubicBezTo>
                      <a:pt x="8161" y="11526"/>
                      <a:pt x="8160" y="11529"/>
                      <a:pt x="8158" y="11531"/>
                    </a:cubicBezTo>
                    <a:cubicBezTo>
                      <a:pt x="8157" y="11533"/>
                      <a:pt x="8155" y="11535"/>
                      <a:pt x="8153" y="11538"/>
                    </a:cubicBezTo>
                    <a:lnTo>
                      <a:pt x="8153" y="11538"/>
                    </a:lnTo>
                    <a:cubicBezTo>
                      <a:pt x="8156" y="11533"/>
                      <a:pt x="8160" y="11529"/>
                      <a:pt x="8163" y="11524"/>
                    </a:cubicBezTo>
                    <a:cubicBezTo>
                      <a:pt x="8163" y="11524"/>
                      <a:pt x="8163" y="11524"/>
                      <a:pt x="8163" y="11524"/>
                    </a:cubicBezTo>
                    <a:close/>
                    <a:moveTo>
                      <a:pt x="7976" y="11751"/>
                    </a:moveTo>
                    <a:cubicBezTo>
                      <a:pt x="7974" y="11753"/>
                      <a:pt x="7973" y="11754"/>
                      <a:pt x="7972" y="11755"/>
                    </a:cubicBezTo>
                    <a:cubicBezTo>
                      <a:pt x="7970" y="11758"/>
                      <a:pt x="7967" y="11760"/>
                      <a:pt x="7965" y="11762"/>
                    </a:cubicBezTo>
                    <a:cubicBezTo>
                      <a:pt x="7968" y="11759"/>
                      <a:pt x="7972" y="11755"/>
                      <a:pt x="7976" y="11751"/>
                    </a:cubicBezTo>
                    <a:lnTo>
                      <a:pt x="7976" y="11751"/>
                    </a:lnTo>
                    <a:cubicBezTo>
                      <a:pt x="7991" y="11735"/>
                      <a:pt x="8005" y="11719"/>
                      <a:pt x="8020" y="11703"/>
                    </a:cubicBezTo>
                    <a:cubicBezTo>
                      <a:pt x="8005" y="11719"/>
                      <a:pt x="7991" y="11735"/>
                      <a:pt x="7976" y="11751"/>
                    </a:cubicBezTo>
                    <a:close/>
                    <a:moveTo>
                      <a:pt x="7930" y="11798"/>
                    </a:moveTo>
                    <a:cubicBezTo>
                      <a:pt x="7926" y="11802"/>
                      <a:pt x="7922" y="11806"/>
                      <a:pt x="7918" y="11810"/>
                    </a:cubicBezTo>
                    <a:lnTo>
                      <a:pt x="7918" y="11810"/>
                    </a:lnTo>
                    <a:cubicBezTo>
                      <a:pt x="7922" y="11806"/>
                      <a:pt x="7926" y="11802"/>
                      <a:pt x="7930" y="11798"/>
                    </a:cubicBezTo>
                    <a:cubicBezTo>
                      <a:pt x="7930" y="11798"/>
                      <a:pt x="7930" y="11798"/>
                      <a:pt x="7930" y="11798"/>
                    </a:cubicBezTo>
                    <a:cubicBezTo>
                      <a:pt x="7934" y="11795"/>
                      <a:pt x="7937" y="11791"/>
                      <a:pt x="7940" y="11788"/>
                    </a:cubicBezTo>
                    <a:cubicBezTo>
                      <a:pt x="7937" y="11791"/>
                      <a:pt x="7934" y="11795"/>
                      <a:pt x="7930" y="11798"/>
                    </a:cubicBezTo>
                    <a:close/>
                    <a:moveTo>
                      <a:pt x="7871" y="11856"/>
                    </a:moveTo>
                    <a:cubicBezTo>
                      <a:pt x="7871" y="11856"/>
                      <a:pt x="7871" y="11856"/>
                      <a:pt x="7871" y="11856"/>
                    </a:cubicBezTo>
                    <a:cubicBezTo>
                      <a:pt x="7871" y="11856"/>
                      <a:pt x="7871" y="11856"/>
                      <a:pt x="7871" y="11856"/>
                    </a:cubicBezTo>
                    <a:cubicBezTo>
                      <a:pt x="7871" y="11856"/>
                      <a:pt x="7871" y="11856"/>
                      <a:pt x="7871" y="11856"/>
                    </a:cubicBezTo>
                    <a:close/>
                    <a:moveTo>
                      <a:pt x="7812" y="11910"/>
                    </a:moveTo>
                    <a:cubicBezTo>
                      <a:pt x="7811" y="11910"/>
                      <a:pt x="7811" y="11910"/>
                      <a:pt x="7811" y="11910"/>
                    </a:cubicBezTo>
                    <a:cubicBezTo>
                      <a:pt x="7814" y="11907"/>
                      <a:pt x="7817" y="11904"/>
                      <a:pt x="7821" y="11902"/>
                    </a:cubicBezTo>
                    <a:cubicBezTo>
                      <a:pt x="7818" y="11904"/>
                      <a:pt x="7814" y="11907"/>
                      <a:pt x="7812" y="11910"/>
                    </a:cubicBezTo>
                    <a:close/>
                    <a:moveTo>
                      <a:pt x="7774" y="11942"/>
                    </a:moveTo>
                    <a:cubicBezTo>
                      <a:pt x="7772" y="11944"/>
                      <a:pt x="7769" y="11947"/>
                      <a:pt x="7766" y="11949"/>
                    </a:cubicBezTo>
                    <a:cubicBezTo>
                      <a:pt x="7764" y="11950"/>
                      <a:pt x="7763" y="11952"/>
                      <a:pt x="7762" y="11953"/>
                    </a:cubicBezTo>
                    <a:cubicBezTo>
                      <a:pt x="7766" y="11949"/>
                      <a:pt x="7770" y="11945"/>
                      <a:pt x="7775" y="11942"/>
                    </a:cubicBezTo>
                    <a:cubicBezTo>
                      <a:pt x="7775" y="11942"/>
                      <a:pt x="7774" y="11942"/>
                      <a:pt x="7774" y="11942"/>
                    </a:cubicBezTo>
                    <a:close/>
                    <a:moveTo>
                      <a:pt x="7711" y="11994"/>
                    </a:moveTo>
                    <a:cubicBezTo>
                      <a:pt x="7709" y="11996"/>
                      <a:pt x="7707" y="11997"/>
                      <a:pt x="7704" y="11999"/>
                    </a:cubicBezTo>
                    <a:cubicBezTo>
                      <a:pt x="7707" y="11997"/>
                      <a:pt x="7709" y="11996"/>
                      <a:pt x="7711" y="11994"/>
                    </a:cubicBezTo>
                    <a:cubicBezTo>
                      <a:pt x="7711" y="11994"/>
                      <a:pt x="7711" y="11994"/>
                      <a:pt x="7711" y="11994"/>
                    </a:cubicBezTo>
                    <a:close/>
                    <a:moveTo>
                      <a:pt x="7602" y="12076"/>
                    </a:moveTo>
                    <a:cubicBezTo>
                      <a:pt x="7600" y="12078"/>
                      <a:pt x="7597" y="12080"/>
                      <a:pt x="7594" y="12082"/>
                    </a:cubicBezTo>
                    <a:cubicBezTo>
                      <a:pt x="7597" y="12080"/>
                      <a:pt x="7600" y="12078"/>
                      <a:pt x="7602" y="12076"/>
                    </a:cubicBezTo>
                    <a:cubicBezTo>
                      <a:pt x="7602" y="12076"/>
                      <a:pt x="7602" y="12076"/>
                      <a:pt x="7602" y="12076"/>
                    </a:cubicBezTo>
                    <a:close/>
                    <a:moveTo>
                      <a:pt x="7536" y="12122"/>
                    </a:moveTo>
                    <a:cubicBezTo>
                      <a:pt x="7535" y="12123"/>
                      <a:pt x="7533" y="12124"/>
                      <a:pt x="7532" y="12124"/>
                    </a:cubicBezTo>
                    <a:cubicBezTo>
                      <a:pt x="7530" y="12126"/>
                      <a:pt x="7526" y="12128"/>
                      <a:pt x="7524" y="12130"/>
                    </a:cubicBezTo>
                    <a:cubicBezTo>
                      <a:pt x="7524" y="12130"/>
                      <a:pt x="7523" y="12130"/>
                      <a:pt x="7523" y="12130"/>
                    </a:cubicBezTo>
                    <a:cubicBezTo>
                      <a:pt x="7528" y="12127"/>
                      <a:pt x="7532" y="12125"/>
                      <a:pt x="7536" y="12122"/>
                    </a:cubicBezTo>
                    <a:cubicBezTo>
                      <a:pt x="7536" y="12122"/>
                      <a:pt x="7536" y="12122"/>
                      <a:pt x="7536" y="12122"/>
                    </a:cubicBezTo>
                    <a:close/>
                    <a:moveTo>
                      <a:pt x="7399" y="12208"/>
                    </a:moveTo>
                    <a:cubicBezTo>
                      <a:pt x="7399" y="12208"/>
                      <a:pt x="7398" y="12208"/>
                      <a:pt x="7398" y="12209"/>
                    </a:cubicBezTo>
                    <a:cubicBezTo>
                      <a:pt x="7398" y="12208"/>
                      <a:pt x="7399" y="12208"/>
                      <a:pt x="7399" y="12208"/>
                    </a:cubicBezTo>
                    <a:cubicBezTo>
                      <a:pt x="7399" y="12208"/>
                      <a:pt x="7399" y="12208"/>
                      <a:pt x="7399" y="12208"/>
                    </a:cubicBezTo>
                    <a:close/>
                    <a:moveTo>
                      <a:pt x="7320" y="12253"/>
                    </a:moveTo>
                    <a:lnTo>
                      <a:pt x="7320" y="12253"/>
                    </a:lnTo>
                    <a:cubicBezTo>
                      <a:pt x="7299" y="12264"/>
                      <a:pt x="7277" y="12276"/>
                      <a:pt x="7256" y="12287"/>
                    </a:cubicBezTo>
                    <a:cubicBezTo>
                      <a:pt x="7256" y="12287"/>
                      <a:pt x="7256" y="12287"/>
                      <a:pt x="7256" y="12287"/>
                    </a:cubicBezTo>
                    <a:cubicBezTo>
                      <a:pt x="7240" y="12295"/>
                      <a:pt x="7225" y="12302"/>
                      <a:pt x="7209" y="12310"/>
                    </a:cubicBezTo>
                    <a:cubicBezTo>
                      <a:pt x="7205" y="12312"/>
                      <a:pt x="7200" y="12315"/>
                      <a:pt x="7195" y="12317"/>
                    </a:cubicBezTo>
                    <a:lnTo>
                      <a:pt x="7195" y="12317"/>
                    </a:lnTo>
                    <a:cubicBezTo>
                      <a:pt x="7193" y="12318"/>
                      <a:pt x="7192" y="12319"/>
                      <a:pt x="7190" y="12319"/>
                    </a:cubicBezTo>
                    <a:cubicBezTo>
                      <a:pt x="7192" y="12319"/>
                      <a:pt x="7193" y="12318"/>
                      <a:pt x="7195" y="12317"/>
                    </a:cubicBezTo>
                    <a:cubicBezTo>
                      <a:pt x="7200" y="12315"/>
                      <a:pt x="7204" y="12312"/>
                      <a:pt x="7209" y="12310"/>
                    </a:cubicBezTo>
                    <a:lnTo>
                      <a:pt x="7209" y="12310"/>
                    </a:lnTo>
                    <a:cubicBezTo>
                      <a:pt x="7225" y="12302"/>
                      <a:pt x="7241" y="12295"/>
                      <a:pt x="7256" y="12287"/>
                    </a:cubicBezTo>
                    <a:lnTo>
                      <a:pt x="7256" y="12287"/>
                    </a:lnTo>
                    <a:cubicBezTo>
                      <a:pt x="7277" y="12276"/>
                      <a:pt x="7299" y="12264"/>
                      <a:pt x="7320" y="12253"/>
                    </a:cubicBezTo>
                    <a:cubicBezTo>
                      <a:pt x="7321" y="12252"/>
                      <a:pt x="7322" y="12252"/>
                      <a:pt x="7323" y="12251"/>
                    </a:cubicBezTo>
                    <a:cubicBezTo>
                      <a:pt x="7322" y="12252"/>
                      <a:pt x="7321" y="12252"/>
                      <a:pt x="7320" y="12253"/>
                    </a:cubicBezTo>
                    <a:close/>
                    <a:moveTo>
                      <a:pt x="7113" y="12355"/>
                    </a:moveTo>
                    <a:cubicBezTo>
                      <a:pt x="7113" y="12355"/>
                      <a:pt x="7112" y="12355"/>
                      <a:pt x="7112" y="12355"/>
                    </a:cubicBezTo>
                    <a:cubicBezTo>
                      <a:pt x="7121" y="12351"/>
                      <a:pt x="7130" y="12347"/>
                      <a:pt x="7139" y="12343"/>
                    </a:cubicBezTo>
                    <a:cubicBezTo>
                      <a:pt x="7130" y="12347"/>
                      <a:pt x="7121" y="12351"/>
                      <a:pt x="7113" y="12355"/>
                    </a:cubicBezTo>
                    <a:close/>
                    <a:moveTo>
                      <a:pt x="7092" y="12364"/>
                    </a:moveTo>
                    <a:cubicBezTo>
                      <a:pt x="7087" y="12367"/>
                      <a:pt x="7081" y="12369"/>
                      <a:pt x="7076" y="12371"/>
                    </a:cubicBezTo>
                    <a:cubicBezTo>
                      <a:pt x="7081" y="12369"/>
                      <a:pt x="7087" y="12367"/>
                      <a:pt x="7092" y="12364"/>
                    </a:cubicBezTo>
                    <a:cubicBezTo>
                      <a:pt x="7092" y="12364"/>
                      <a:pt x="7092" y="12364"/>
                      <a:pt x="7092" y="12364"/>
                    </a:cubicBezTo>
                    <a:close/>
                    <a:moveTo>
                      <a:pt x="6910" y="12437"/>
                    </a:moveTo>
                    <a:lnTo>
                      <a:pt x="6910" y="12437"/>
                    </a:lnTo>
                    <a:cubicBezTo>
                      <a:pt x="6903" y="12439"/>
                      <a:pt x="6897" y="12441"/>
                      <a:pt x="6890" y="12444"/>
                    </a:cubicBezTo>
                    <a:cubicBezTo>
                      <a:pt x="6888" y="12444"/>
                      <a:pt x="6886" y="12445"/>
                      <a:pt x="6884" y="12446"/>
                    </a:cubicBezTo>
                    <a:cubicBezTo>
                      <a:pt x="6881" y="12447"/>
                      <a:pt x="6877" y="12448"/>
                      <a:pt x="6874" y="12449"/>
                    </a:cubicBezTo>
                    <a:cubicBezTo>
                      <a:pt x="6873" y="12449"/>
                      <a:pt x="6873" y="12450"/>
                      <a:pt x="6873" y="12450"/>
                    </a:cubicBezTo>
                    <a:cubicBezTo>
                      <a:pt x="6873" y="12450"/>
                      <a:pt x="6873" y="12449"/>
                      <a:pt x="6873" y="12449"/>
                    </a:cubicBezTo>
                    <a:cubicBezTo>
                      <a:pt x="6874" y="12449"/>
                      <a:pt x="6874" y="12449"/>
                      <a:pt x="6874" y="12449"/>
                    </a:cubicBezTo>
                    <a:cubicBezTo>
                      <a:pt x="6879" y="12447"/>
                      <a:pt x="6885" y="12446"/>
                      <a:pt x="6890" y="12444"/>
                    </a:cubicBezTo>
                    <a:lnTo>
                      <a:pt x="6890" y="12444"/>
                    </a:lnTo>
                    <a:cubicBezTo>
                      <a:pt x="6897" y="12441"/>
                      <a:pt x="6903" y="12439"/>
                      <a:pt x="6910" y="12437"/>
                    </a:cubicBezTo>
                    <a:cubicBezTo>
                      <a:pt x="6916" y="12435"/>
                      <a:pt x="6922" y="12432"/>
                      <a:pt x="6928" y="12430"/>
                    </a:cubicBezTo>
                    <a:cubicBezTo>
                      <a:pt x="6922" y="12432"/>
                      <a:pt x="6916" y="12434"/>
                      <a:pt x="6910" y="12437"/>
                    </a:cubicBezTo>
                    <a:close/>
                    <a:moveTo>
                      <a:pt x="6633" y="12521"/>
                    </a:moveTo>
                    <a:lnTo>
                      <a:pt x="6633" y="12521"/>
                    </a:lnTo>
                    <a:cubicBezTo>
                      <a:pt x="6636" y="12520"/>
                      <a:pt x="6640" y="12519"/>
                      <a:pt x="6643" y="12518"/>
                    </a:cubicBezTo>
                    <a:cubicBezTo>
                      <a:pt x="6640" y="12519"/>
                      <a:pt x="6636" y="12520"/>
                      <a:pt x="6633" y="12521"/>
                    </a:cubicBezTo>
                    <a:close/>
                    <a:moveTo>
                      <a:pt x="6549" y="12541"/>
                    </a:moveTo>
                    <a:cubicBezTo>
                      <a:pt x="6549" y="12541"/>
                      <a:pt x="6549" y="12541"/>
                      <a:pt x="6549" y="12541"/>
                    </a:cubicBezTo>
                    <a:cubicBezTo>
                      <a:pt x="6551" y="12540"/>
                      <a:pt x="6553" y="12540"/>
                      <a:pt x="6555" y="12540"/>
                    </a:cubicBezTo>
                    <a:cubicBezTo>
                      <a:pt x="6553" y="12540"/>
                      <a:pt x="6551" y="12540"/>
                      <a:pt x="6549" y="12541"/>
                    </a:cubicBezTo>
                    <a:close/>
                    <a:moveTo>
                      <a:pt x="3776" y="12002"/>
                    </a:moveTo>
                    <a:cubicBezTo>
                      <a:pt x="3776" y="12002"/>
                      <a:pt x="3776" y="12002"/>
                      <a:pt x="3776" y="12002"/>
                    </a:cubicBezTo>
                    <a:lnTo>
                      <a:pt x="3776" y="12002"/>
                    </a:lnTo>
                    <a:cubicBezTo>
                      <a:pt x="3776" y="12002"/>
                      <a:pt x="3776" y="12002"/>
                      <a:pt x="3776" y="12002"/>
                    </a:cubicBezTo>
                    <a:close/>
                    <a:moveTo>
                      <a:pt x="3707" y="12022"/>
                    </a:moveTo>
                    <a:lnTo>
                      <a:pt x="3707" y="12022"/>
                    </a:lnTo>
                    <a:cubicBezTo>
                      <a:pt x="3707" y="12022"/>
                      <a:pt x="3708" y="12022"/>
                      <a:pt x="3708" y="12022"/>
                    </a:cubicBezTo>
                    <a:cubicBezTo>
                      <a:pt x="3708" y="12022"/>
                      <a:pt x="3707" y="12022"/>
                      <a:pt x="3707" y="12022"/>
                    </a:cubicBezTo>
                    <a:close/>
                    <a:moveTo>
                      <a:pt x="3581" y="12085"/>
                    </a:moveTo>
                    <a:cubicBezTo>
                      <a:pt x="3582" y="12084"/>
                      <a:pt x="3583" y="12084"/>
                      <a:pt x="3583" y="12083"/>
                    </a:cubicBezTo>
                    <a:cubicBezTo>
                      <a:pt x="3583" y="12083"/>
                      <a:pt x="3583" y="12083"/>
                      <a:pt x="3583" y="12083"/>
                    </a:cubicBezTo>
                    <a:cubicBezTo>
                      <a:pt x="3583" y="12084"/>
                      <a:pt x="3582" y="12084"/>
                      <a:pt x="3581" y="12085"/>
                    </a:cubicBezTo>
                    <a:close/>
                    <a:moveTo>
                      <a:pt x="3467" y="12188"/>
                    </a:moveTo>
                    <a:cubicBezTo>
                      <a:pt x="3467" y="12188"/>
                      <a:pt x="3467" y="12188"/>
                      <a:pt x="3467" y="12188"/>
                    </a:cubicBezTo>
                    <a:cubicBezTo>
                      <a:pt x="3468" y="12187"/>
                      <a:pt x="3469" y="12186"/>
                      <a:pt x="3470" y="12185"/>
                    </a:cubicBezTo>
                    <a:cubicBezTo>
                      <a:pt x="3469" y="12186"/>
                      <a:pt x="3468" y="12187"/>
                      <a:pt x="3467" y="12188"/>
                    </a:cubicBezTo>
                    <a:close/>
                    <a:moveTo>
                      <a:pt x="3445" y="12218"/>
                    </a:moveTo>
                    <a:cubicBezTo>
                      <a:pt x="3446" y="12216"/>
                      <a:pt x="3447" y="12214"/>
                      <a:pt x="3449" y="12212"/>
                    </a:cubicBezTo>
                    <a:cubicBezTo>
                      <a:pt x="3449" y="12212"/>
                      <a:pt x="3449" y="12212"/>
                      <a:pt x="3449" y="12212"/>
                    </a:cubicBezTo>
                    <a:cubicBezTo>
                      <a:pt x="3447" y="12214"/>
                      <a:pt x="3446" y="12216"/>
                      <a:pt x="3445" y="12218"/>
                    </a:cubicBezTo>
                    <a:close/>
                    <a:moveTo>
                      <a:pt x="3431" y="12238"/>
                    </a:moveTo>
                    <a:cubicBezTo>
                      <a:pt x="3432" y="12236"/>
                      <a:pt x="3434" y="12233"/>
                      <a:pt x="3436" y="12230"/>
                    </a:cubicBezTo>
                    <a:lnTo>
                      <a:pt x="3436" y="12230"/>
                    </a:lnTo>
                    <a:cubicBezTo>
                      <a:pt x="3434" y="12233"/>
                      <a:pt x="3432" y="12235"/>
                      <a:pt x="3431" y="12238"/>
                    </a:cubicBezTo>
                    <a:close/>
                    <a:moveTo>
                      <a:pt x="3406" y="12280"/>
                    </a:moveTo>
                    <a:cubicBezTo>
                      <a:pt x="3406" y="12280"/>
                      <a:pt x="3406" y="12280"/>
                      <a:pt x="3406" y="12280"/>
                    </a:cubicBezTo>
                    <a:cubicBezTo>
                      <a:pt x="3406" y="12280"/>
                      <a:pt x="3406" y="12279"/>
                      <a:pt x="3407" y="12279"/>
                    </a:cubicBezTo>
                    <a:cubicBezTo>
                      <a:pt x="3406" y="12279"/>
                      <a:pt x="3406" y="12280"/>
                      <a:pt x="3406" y="12280"/>
                    </a:cubicBezTo>
                    <a:close/>
                    <a:moveTo>
                      <a:pt x="3379" y="12334"/>
                    </a:moveTo>
                    <a:lnTo>
                      <a:pt x="3379" y="12334"/>
                    </a:lnTo>
                    <a:cubicBezTo>
                      <a:pt x="3380" y="12334"/>
                      <a:pt x="3380" y="12333"/>
                      <a:pt x="3380" y="12333"/>
                    </a:cubicBezTo>
                    <a:cubicBezTo>
                      <a:pt x="3380" y="12333"/>
                      <a:pt x="3380" y="12334"/>
                      <a:pt x="3379" y="12334"/>
                    </a:cubicBezTo>
                    <a:close/>
                    <a:moveTo>
                      <a:pt x="3368" y="12361"/>
                    </a:moveTo>
                    <a:cubicBezTo>
                      <a:pt x="3368" y="12361"/>
                      <a:pt x="3368" y="12361"/>
                      <a:pt x="3368" y="12361"/>
                    </a:cubicBezTo>
                    <a:cubicBezTo>
                      <a:pt x="3369" y="12358"/>
                      <a:pt x="3371" y="12355"/>
                      <a:pt x="3372" y="12352"/>
                    </a:cubicBezTo>
                    <a:cubicBezTo>
                      <a:pt x="3372" y="12352"/>
                      <a:pt x="3372" y="12352"/>
                      <a:pt x="3372" y="12352"/>
                    </a:cubicBezTo>
                    <a:cubicBezTo>
                      <a:pt x="3371" y="12355"/>
                      <a:pt x="3369" y="12358"/>
                      <a:pt x="3368" y="12361"/>
                    </a:cubicBezTo>
                    <a:close/>
                    <a:moveTo>
                      <a:pt x="3358" y="12389"/>
                    </a:moveTo>
                    <a:cubicBezTo>
                      <a:pt x="3358" y="12389"/>
                      <a:pt x="3358" y="12388"/>
                      <a:pt x="3358" y="12388"/>
                    </a:cubicBezTo>
                    <a:cubicBezTo>
                      <a:pt x="3359" y="12386"/>
                      <a:pt x="3360" y="12383"/>
                      <a:pt x="3361" y="12380"/>
                    </a:cubicBezTo>
                    <a:lnTo>
                      <a:pt x="3361" y="12380"/>
                    </a:lnTo>
                    <a:cubicBezTo>
                      <a:pt x="3360" y="12383"/>
                      <a:pt x="3359" y="12386"/>
                      <a:pt x="3358" y="12389"/>
                    </a:cubicBezTo>
                    <a:close/>
                    <a:moveTo>
                      <a:pt x="8163" y="9589"/>
                    </a:moveTo>
                    <a:cubicBezTo>
                      <a:pt x="8159" y="9584"/>
                      <a:pt x="8155" y="9579"/>
                      <a:pt x="8151" y="9574"/>
                    </a:cubicBezTo>
                    <a:cubicBezTo>
                      <a:pt x="8144" y="9566"/>
                      <a:pt x="8138" y="9559"/>
                      <a:pt x="8131" y="9552"/>
                    </a:cubicBezTo>
                    <a:cubicBezTo>
                      <a:pt x="8137" y="9558"/>
                      <a:pt x="8142" y="9564"/>
                      <a:pt x="8148" y="9571"/>
                    </a:cubicBezTo>
                    <a:cubicBezTo>
                      <a:pt x="8149" y="9572"/>
                      <a:pt x="8150" y="9573"/>
                      <a:pt x="8151" y="9574"/>
                    </a:cubicBezTo>
                    <a:cubicBezTo>
                      <a:pt x="8196" y="9626"/>
                      <a:pt x="8237" y="9680"/>
                      <a:pt x="8274" y="9737"/>
                    </a:cubicBezTo>
                    <a:cubicBezTo>
                      <a:pt x="8241" y="9686"/>
                      <a:pt x="8203" y="9636"/>
                      <a:pt x="8163" y="9589"/>
                    </a:cubicBezTo>
                    <a:close/>
                    <a:moveTo>
                      <a:pt x="8084" y="9502"/>
                    </a:moveTo>
                    <a:cubicBezTo>
                      <a:pt x="8085" y="9503"/>
                      <a:pt x="8087" y="9505"/>
                      <a:pt x="8088" y="9506"/>
                    </a:cubicBezTo>
                    <a:cubicBezTo>
                      <a:pt x="8093" y="9511"/>
                      <a:pt x="8097" y="9515"/>
                      <a:pt x="8102" y="9520"/>
                    </a:cubicBezTo>
                    <a:cubicBezTo>
                      <a:pt x="8103" y="9521"/>
                      <a:pt x="8104" y="9522"/>
                      <a:pt x="8105" y="9524"/>
                    </a:cubicBezTo>
                    <a:cubicBezTo>
                      <a:pt x="8098" y="9516"/>
                      <a:pt x="8091" y="9509"/>
                      <a:pt x="8084" y="9502"/>
                    </a:cubicBezTo>
                    <a:close/>
                    <a:moveTo>
                      <a:pt x="8034" y="9454"/>
                    </a:moveTo>
                    <a:cubicBezTo>
                      <a:pt x="8039" y="9458"/>
                      <a:pt x="8044" y="9462"/>
                      <a:pt x="8049" y="9467"/>
                    </a:cubicBezTo>
                    <a:cubicBezTo>
                      <a:pt x="8050" y="9468"/>
                      <a:pt x="8052" y="9470"/>
                      <a:pt x="8053" y="9471"/>
                    </a:cubicBezTo>
                    <a:cubicBezTo>
                      <a:pt x="8055" y="9472"/>
                      <a:pt x="8056" y="9474"/>
                      <a:pt x="8057" y="9475"/>
                    </a:cubicBezTo>
                    <a:cubicBezTo>
                      <a:pt x="8050" y="9468"/>
                      <a:pt x="8042" y="9461"/>
                      <a:pt x="8034" y="9454"/>
                    </a:cubicBezTo>
                    <a:close/>
                    <a:moveTo>
                      <a:pt x="7983" y="9408"/>
                    </a:moveTo>
                    <a:cubicBezTo>
                      <a:pt x="7987" y="9411"/>
                      <a:pt x="7992" y="9415"/>
                      <a:pt x="7996" y="9418"/>
                    </a:cubicBezTo>
                    <a:cubicBezTo>
                      <a:pt x="7998" y="9420"/>
                      <a:pt x="8000" y="9422"/>
                      <a:pt x="8002" y="9424"/>
                    </a:cubicBezTo>
                    <a:cubicBezTo>
                      <a:pt x="8004" y="9425"/>
                      <a:pt x="8006" y="9427"/>
                      <a:pt x="8007" y="9429"/>
                    </a:cubicBezTo>
                    <a:cubicBezTo>
                      <a:pt x="7999" y="9421"/>
                      <a:pt x="7991" y="9415"/>
                      <a:pt x="7983" y="9408"/>
                    </a:cubicBezTo>
                    <a:close/>
                    <a:moveTo>
                      <a:pt x="7929" y="9363"/>
                    </a:moveTo>
                    <a:cubicBezTo>
                      <a:pt x="7936" y="9368"/>
                      <a:pt x="7942" y="9373"/>
                      <a:pt x="7948" y="9378"/>
                    </a:cubicBezTo>
                    <a:cubicBezTo>
                      <a:pt x="7949" y="9378"/>
                      <a:pt x="7949" y="9378"/>
                      <a:pt x="7949" y="9378"/>
                    </a:cubicBezTo>
                    <a:cubicBezTo>
                      <a:pt x="7951" y="9380"/>
                      <a:pt x="7953" y="9382"/>
                      <a:pt x="7955" y="9384"/>
                    </a:cubicBezTo>
                    <a:cubicBezTo>
                      <a:pt x="7947" y="9377"/>
                      <a:pt x="7938" y="9370"/>
                      <a:pt x="7929" y="9363"/>
                    </a:cubicBezTo>
                    <a:close/>
                    <a:moveTo>
                      <a:pt x="7816" y="9280"/>
                    </a:moveTo>
                    <a:cubicBezTo>
                      <a:pt x="7821" y="9283"/>
                      <a:pt x="7826" y="9287"/>
                      <a:pt x="7831" y="9290"/>
                    </a:cubicBezTo>
                    <a:cubicBezTo>
                      <a:pt x="7832" y="9291"/>
                      <a:pt x="7834" y="9292"/>
                      <a:pt x="7835" y="9293"/>
                    </a:cubicBezTo>
                    <a:cubicBezTo>
                      <a:pt x="7838" y="9295"/>
                      <a:pt x="7841" y="9297"/>
                      <a:pt x="7844" y="9299"/>
                    </a:cubicBezTo>
                    <a:cubicBezTo>
                      <a:pt x="7835" y="9293"/>
                      <a:pt x="7826" y="9287"/>
                      <a:pt x="7816" y="9280"/>
                    </a:cubicBezTo>
                    <a:close/>
                    <a:moveTo>
                      <a:pt x="7756" y="9241"/>
                    </a:moveTo>
                    <a:cubicBezTo>
                      <a:pt x="7761" y="9244"/>
                      <a:pt x="7765" y="9247"/>
                      <a:pt x="7769" y="9249"/>
                    </a:cubicBezTo>
                    <a:cubicBezTo>
                      <a:pt x="7771" y="9251"/>
                      <a:pt x="7773" y="9252"/>
                      <a:pt x="7775" y="9253"/>
                    </a:cubicBezTo>
                    <a:cubicBezTo>
                      <a:pt x="7779" y="9255"/>
                      <a:pt x="7782" y="9257"/>
                      <a:pt x="7785" y="9259"/>
                    </a:cubicBezTo>
                    <a:cubicBezTo>
                      <a:pt x="7775" y="9253"/>
                      <a:pt x="7766" y="9247"/>
                      <a:pt x="7756" y="9241"/>
                    </a:cubicBezTo>
                    <a:close/>
                    <a:moveTo>
                      <a:pt x="7695" y="9205"/>
                    </a:moveTo>
                    <a:cubicBezTo>
                      <a:pt x="7684" y="9198"/>
                      <a:pt x="7673" y="9192"/>
                      <a:pt x="7662" y="9186"/>
                    </a:cubicBezTo>
                    <a:lnTo>
                      <a:pt x="7662" y="9186"/>
                    </a:lnTo>
                    <a:cubicBezTo>
                      <a:pt x="7649" y="9179"/>
                      <a:pt x="7636" y="9172"/>
                      <a:pt x="7623" y="9165"/>
                    </a:cubicBezTo>
                    <a:cubicBezTo>
                      <a:pt x="7632" y="9170"/>
                      <a:pt x="7641" y="9175"/>
                      <a:pt x="7649" y="9179"/>
                    </a:cubicBezTo>
                    <a:cubicBezTo>
                      <a:pt x="7654" y="9182"/>
                      <a:pt x="7658" y="9184"/>
                      <a:pt x="7662" y="9186"/>
                    </a:cubicBezTo>
                    <a:cubicBezTo>
                      <a:pt x="7673" y="9192"/>
                      <a:pt x="7684" y="9198"/>
                      <a:pt x="7695" y="9205"/>
                    </a:cubicBezTo>
                    <a:cubicBezTo>
                      <a:pt x="7701" y="9208"/>
                      <a:pt x="7707" y="9212"/>
                      <a:pt x="7714" y="9215"/>
                    </a:cubicBezTo>
                    <a:cubicBezTo>
                      <a:pt x="7717" y="9217"/>
                      <a:pt x="7721" y="9220"/>
                      <a:pt x="7724" y="9222"/>
                    </a:cubicBezTo>
                    <a:cubicBezTo>
                      <a:pt x="7715" y="9216"/>
                      <a:pt x="7705" y="9210"/>
                      <a:pt x="7695" y="9205"/>
                    </a:cubicBezTo>
                    <a:close/>
                    <a:moveTo>
                      <a:pt x="3730" y="10023"/>
                    </a:moveTo>
                    <a:cubicBezTo>
                      <a:pt x="3737" y="10024"/>
                      <a:pt x="3744" y="10025"/>
                      <a:pt x="3752" y="10026"/>
                    </a:cubicBezTo>
                    <a:cubicBezTo>
                      <a:pt x="3744" y="10025"/>
                      <a:pt x="3737" y="10024"/>
                      <a:pt x="3730" y="10023"/>
                    </a:cubicBezTo>
                    <a:close/>
                    <a:moveTo>
                      <a:pt x="3762" y="10026"/>
                    </a:moveTo>
                    <a:cubicBezTo>
                      <a:pt x="3768" y="10027"/>
                      <a:pt x="3773" y="10027"/>
                      <a:pt x="3779" y="10027"/>
                    </a:cubicBezTo>
                    <a:cubicBezTo>
                      <a:pt x="3773" y="10027"/>
                      <a:pt x="3768" y="10027"/>
                      <a:pt x="3762" y="10026"/>
                    </a:cubicBezTo>
                    <a:close/>
                    <a:moveTo>
                      <a:pt x="3700" y="10019"/>
                    </a:moveTo>
                    <a:cubicBezTo>
                      <a:pt x="3709" y="10021"/>
                      <a:pt x="3717" y="10022"/>
                      <a:pt x="3725" y="10023"/>
                    </a:cubicBezTo>
                    <a:cubicBezTo>
                      <a:pt x="3717" y="10022"/>
                      <a:pt x="3709" y="10021"/>
                      <a:pt x="3700" y="10019"/>
                    </a:cubicBezTo>
                    <a:close/>
                    <a:moveTo>
                      <a:pt x="3598" y="9990"/>
                    </a:moveTo>
                    <a:lnTo>
                      <a:pt x="3598" y="9989"/>
                    </a:lnTo>
                    <a:cubicBezTo>
                      <a:pt x="3631" y="10003"/>
                      <a:pt x="3664" y="10013"/>
                      <a:pt x="3699" y="10019"/>
                    </a:cubicBezTo>
                    <a:cubicBezTo>
                      <a:pt x="3664" y="10013"/>
                      <a:pt x="3631" y="10003"/>
                      <a:pt x="3598" y="9990"/>
                    </a:cubicBezTo>
                    <a:close/>
                    <a:moveTo>
                      <a:pt x="3368" y="4988"/>
                    </a:moveTo>
                    <a:lnTo>
                      <a:pt x="3362" y="7435"/>
                    </a:lnTo>
                    <a:lnTo>
                      <a:pt x="3362" y="7435"/>
                    </a:lnTo>
                    <a:cubicBezTo>
                      <a:pt x="3362" y="7435"/>
                      <a:pt x="3368" y="4988"/>
                      <a:pt x="3368" y="4988"/>
                    </a:cubicBezTo>
                    <a:close/>
                    <a:moveTo>
                      <a:pt x="3462" y="9893"/>
                    </a:moveTo>
                    <a:cubicBezTo>
                      <a:pt x="3460" y="9891"/>
                      <a:pt x="3458" y="9889"/>
                      <a:pt x="3456" y="9886"/>
                    </a:cubicBezTo>
                    <a:cubicBezTo>
                      <a:pt x="3458" y="9889"/>
                      <a:pt x="3460" y="9891"/>
                      <a:pt x="3462" y="9893"/>
                    </a:cubicBezTo>
                    <a:cubicBezTo>
                      <a:pt x="3462" y="9893"/>
                      <a:pt x="3462" y="9893"/>
                      <a:pt x="3462" y="9893"/>
                    </a:cubicBezTo>
                    <a:close/>
                    <a:moveTo>
                      <a:pt x="3477" y="9909"/>
                    </a:moveTo>
                    <a:cubicBezTo>
                      <a:pt x="3477" y="9908"/>
                      <a:pt x="3476" y="9908"/>
                      <a:pt x="3476" y="9907"/>
                    </a:cubicBezTo>
                    <a:lnTo>
                      <a:pt x="3476" y="9907"/>
                    </a:lnTo>
                    <a:cubicBezTo>
                      <a:pt x="3476" y="9908"/>
                      <a:pt x="3477" y="9908"/>
                      <a:pt x="3477" y="9909"/>
                    </a:cubicBezTo>
                    <a:close/>
                    <a:moveTo>
                      <a:pt x="3508" y="9936"/>
                    </a:moveTo>
                    <a:cubicBezTo>
                      <a:pt x="3506" y="9934"/>
                      <a:pt x="3504" y="9933"/>
                      <a:pt x="3502" y="9931"/>
                    </a:cubicBezTo>
                    <a:cubicBezTo>
                      <a:pt x="3504" y="9933"/>
                      <a:pt x="3506" y="9935"/>
                      <a:pt x="3509" y="9936"/>
                    </a:cubicBezTo>
                    <a:cubicBezTo>
                      <a:pt x="3508" y="9936"/>
                      <a:pt x="3508" y="9936"/>
                      <a:pt x="3508" y="9936"/>
                    </a:cubicBezTo>
                    <a:close/>
                    <a:moveTo>
                      <a:pt x="3532" y="9954"/>
                    </a:moveTo>
                    <a:cubicBezTo>
                      <a:pt x="3531" y="9953"/>
                      <a:pt x="3529" y="9951"/>
                      <a:pt x="3527" y="9950"/>
                    </a:cubicBezTo>
                    <a:cubicBezTo>
                      <a:pt x="3529" y="9951"/>
                      <a:pt x="3531" y="9953"/>
                      <a:pt x="3532" y="9954"/>
                    </a:cubicBezTo>
                    <a:cubicBezTo>
                      <a:pt x="3532" y="9954"/>
                      <a:pt x="3532" y="9954"/>
                      <a:pt x="3532" y="9954"/>
                    </a:cubicBezTo>
                    <a:close/>
                    <a:moveTo>
                      <a:pt x="3558" y="9969"/>
                    </a:moveTo>
                    <a:cubicBezTo>
                      <a:pt x="3558" y="9969"/>
                      <a:pt x="3558" y="9969"/>
                      <a:pt x="3557" y="9969"/>
                    </a:cubicBezTo>
                    <a:cubicBezTo>
                      <a:pt x="3554" y="9967"/>
                      <a:pt x="3550" y="9965"/>
                      <a:pt x="3547" y="9963"/>
                    </a:cubicBezTo>
                    <a:lnTo>
                      <a:pt x="3547" y="9963"/>
                    </a:lnTo>
                    <a:cubicBezTo>
                      <a:pt x="3550" y="9965"/>
                      <a:pt x="3554" y="9967"/>
                      <a:pt x="3558" y="9969"/>
                    </a:cubicBezTo>
                    <a:close/>
                    <a:moveTo>
                      <a:pt x="3583" y="9983"/>
                    </a:moveTo>
                    <a:lnTo>
                      <a:pt x="3583" y="9983"/>
                    </a:lnTo>
                    <a:cubicBezTo>
                      <a:pt x="3580" y="9981"/>
                      <a:pt x="3576" y="9979"/>
                      <a:pt x="3572" y="9977"/>
                    </a:cubicBezTo>
                    <a:lnTo>
                      <a:pt x="3572" y="9977"/>
                    </a:lnTo>
                    <a:cubicBezTo>
                      <a:pt x="3576" y="9979"/>
                      <a:pt x="3580" y="9981"/>
                      <a:pt x="3583" y="9983"/>
                    </a:cubicBezTo>
                    <a:close/>
                    <a:moveTo>
                      <a:pt x="12717" y="9556"/>
                    </a:moveTo>
                    <a:lnTo>
                      <a:pt x="12729" y="4889"/>
                    </a:lnTo>
                    <a:lnTo>
                      <a:pt x="13890" y="4395"/>
                    </a:lnTo>
                    <a:lnTo>
                      <a:pt x="13893" y="3200"/>
                    </a:lnTo>
                    <a:lnTo>
                      <a:pt x="5966" y="0"/>
                    </a:lnTo>
                    <a:lnTo>
                      <a:pt x="3" y="667"/>
                    </a:lnTo>
                    <a:lnTo>
                      <a:pt x="0" y="1816"/>
                    </a:lnTo>
                    <a:lnTo>
                      <a:pt x="1159" y="2284"/>
                    </a:lnTo>
                    <a:lnTo>
                      <a:pt x="1157" y="2853"/>
                    </a:lnTo>
                    <a:lnTo>
                      <a:pt x="1157" y="2934"/>
                    </a:lnTo>
                    <a:lnTo>
                      <a:pt x="3211" y="3763"/>
                    </a:lnTo>
                    <a:lnTo>
                      <a:pt x="3205" y="7372"/>
                    </a:lnTo>
                    <a:lnTo>
                      <a:pt x="3201" y="9715"/>
                    </a:lnTo>
                    <a:cubicBezTo>
                      <a:pt x="3217" y="9768"/>
                      <a:pt x="3237" y="9810"/>
                      <a:pt x="3260" y="9847"/>
                    </a:cubicBezTo>
                    <a:cubicBezTo>
                      <a:pt x="3369" y="10021"/>
                      <a:pt x="3549" y="10058"/>
                      <a:pt x="3726" y="10039"/>
                    </a:cubicBezTo>
                    <a:cubicBezTo>
                      <a:pt x="3753" y="10037"/>
                      <a:pt x="3780" y="10032"/>
                      <a:pt x="3806" y="10027"/>
                    </a:cubicBezTo>
                    <a:cubicBezTo>
                      <a:pt x="4037" y="9983"/>
                      <a:pt x="4242" y="9863"/>
                      <a:pt x="4242" y="9863"/>
                    </a:cubicBezTo>
                    <a:cubicBezTo>
                      <a:pt x="4621" y="9423"/>
                      <a:pt x="5201" y="9090"/>
                      <a:pt x="5862" y="8974"/>
                    </a:cubicBezTo>
                    <a:cubicBezTo>
                      <a:pt x="5930" y="8962"/>
                      <a:pt x="5999" y="8952"/>
                      <a:pt x="6069" y="8945"/>
                    </a:cubicBezTo>
                    <a:cubicBezTo>
                      <a:pt x="6094" y="8942"/>
                      <a:pt x="6118" y="8940"/>
                      <a:pt x="6142" y="8938"/>
                    </a:cubicBezTo>
                    <a:cubicBezTo>
                      <a:pt x="7039" y="8867"/>
                      <a:pt x="7805" y="9223"/>
                      <a:pt x="8153" y="9806"/>
                    </a:cubicBezTo>
                    <a:cubicBezTo>
                      <a:pt x="8282" y="10022"/>
                      <a:pt x="8354" y="10270"/>
                      <a:pt x="8353" y="10539"/>
                    </a:cubicBezTo>
                    <a:cubicBezTo>
                      <a:pt x="8351" y="11531"/>
                      <a:pt x="7364" y="12442"/>
                      <a:pt x="6135" y="12602"/>
                    </a:cubicBezTo>
                    <a:cubicBezTo>
                      <a:pt x="6110" y="12606"/>
                      <a:pt x="6085" y="12609"/>
                      <a:pt x="6060" y="12611"/>
                    </a:cubicBezTo>
                    <a:cubicBezTo>
                      <a:pt x="5315" y="12689"/>
                      <a:pt x="4653" y="12473"/>
                      <a:pt x="4236" y="12074"/>
                    </a:cubicBezTo>
                    <a:cubicBezTo>
                      <a:pt x="4225" y="12070"/>
                      <a:pt x="4030" y="11994"/>
                      <a:pt x="3796" y="11998"/>
                    </a:cubicBezTo>
                    <a:cubicBezTo>
                      <a:pt x="3770" y="11998"/>
                      <a:pt x="3743" y="12000"/>
                      <a:pt x="3716" y="12003"/>
                    </a:cubicBezTo>
                    <a:cubicBezTo>
                      <a:pt x="3504" y="12025"/>
                      <a:pt x="3287" y="12128"/>
                      <a:pt x="3194" y="12431"/>
                    </a:cubicBezTo>
                    <a:lnTo>
                      <a:pt x="3180" y="18313"/>
                    </a:lnTo>
                    <a:lnTo>
                      <a:pt x="3334" y="18375"/>
                    </a:lnTo>
                    <a:lnTo>
                      <a:pt x="3334" y="18375"/>
                    </a:lnTo>
                    <a:lnTo>
                      <a:pt x="3334" y="18375"/>
                    </a:lnTo>
                    <a:lnTo>
                      <a:pt x="3334" y="18375"/>
                    </a:lnTo>
                    <a:lnTo>
                      <a:pt x="3334" y="18375"/>
                    </a:lnTo>
                    <a:lnTo>
                      <a:pt x="3428" y="18366"/>
                    </a:lnTo>
                    <a:lnTo>
                      <a:pt x="5628" y="18136"/>
                    </a:lnTo>
                    <a:lnTo>
                      <a:pt x="10615" y="17616"/>
                    </a:lnTo>
                    <a:lnTo>
                      <a:pt x="10616" y="17616"/>
                    </a:lnTo>
                    <a:cubicBezTo>
                      <a:pt x="10747" y="17669"/>
                      <a:pt x="10878" y="17721"/>
                      <a:pt x="11009" y="17774"/>
                    </a:cubicBezTo>
                    <a:cubicBezTo>
                      <a:pt x="11007" y="17774"/>
                      <a:pt x="11005" y="17773"/>
                      <a:pt x="11003" y="17772"/>
                    </a:cubicBezTo>
                    <a:cubicBezTo>
                      <a:pt x="11152" y="17831"/>
                      <a:pt x="11220" y="17929"/>
                      <a:pt x="11236" y="18033"/>
                    </a:cubicBezTo>
                    <a:cubicBezTo>
                      <a:pt x="11271" y="18259"/>
                      <a:pt x="11082" y="18525"/>
                      <a:pt x="11082" y="18525"/>
                    </a:cubicBezTo>
                    <a:cubicBezTo>
                      <a:pt x="10550" y="18903"/>
                      <a:pt x="10198" y="19444"/>
                      <a:pt x="10172" y="20017"/>
                    </a:cubicBezTo>
                    <a:cubicBezTo>
                      <a:pt x="10171" y="20038"/>
                      <a:pt x="10170" y="20060"/>
                      <a:pt x="10170" y="20082"/>
                    </a:cubicBezTo>
                    <a:cubicBezTo>
                      <a:pt x="10169" y="20510"/>
                      <a:pt x="10351" y="20885"/>
                      <a:pt x="10658" y="21165"/>
                    </a:cubicBezTo>
                    <a:cubicBezTo>
                      <a:pt x="10727" y="21192"/>
                      <a:pt x="10795" y="21220"/>
                      <a:pt x="10863" y="21247"/>
                    </a:cubicBezTo>
                    <a:lnTo>
                      <a:pt x="11233" y="21397"/>
                    </a:lnTo>
                    <a:cubicBezTo>
                      <a:pt x="11229" y="21395"/>
                      <a:pt x="11225" y="21393"/>
                      <a:pt x="11221" y="21392"/>
                    </a:cubicBezTo>
                    <a:cubicBezTo>
                      <a:pt x="11577" y="21538"/>
                      <a:pt x="12000" y="21600"/>
                      <a:pt x="12455" y="21553"/>
                    </a:cubicBezTo>
                    <a:cubicBezTo>
                      <a:pt x="12514" y="21546"/>
                      <a:pt x="12573" y="21538"/>
                      <a:pt x="12631" y="21529"/>
                    </a:cubicBezTo>
                    <a:cubicBezTo>
                      <a:pt x="13789" y="21338"/>
                      <a:pt x="14708" y="20481"/>
                      <a:pt x="14747" y="19539"/>
                    </a:cubicBezTo>
                    <a:cubicBezTo>
                      <a:pt x="14745" y="19486"/>
                      <a:pt x="14740" y="19434"/>
                      <a:pt x="14732" y="19382"/>
                    </a:cubicBezTo>
                    <a:cubicBezTo>
                      <a:pt x="14656" y="18886"/>
                      <a:pt x="14325" y="18479"/>
                      <a:pt x="13843" y="18237"/>
                    </a:cubicBezTo>
                    <a:lnTo>
                      <a:pt x="13843" y="18237"/>
                    </a:lnTo>
                    <a:cubicBezTo>
                      <a:pt x="13831" y="18222"/>
                      <a:pt x="13661" y="18011"/>
                      <a:pt x="13696" y="17780"/>
                    </a:cubicBezTo>
                    <a:cubicBezTo>
                      <a:pt x="13674" y="17621"/>
                      <a:pt x="13727" y="17436"/>
                      <a:pt x="14004" y="17307"/>
                    </a:cubicBezTo>
                    <a:cubicBezTo>
                      <a:pt x="14051" y="17285"/>
                      <a:pt x="14104" y="17264"/>
                      <a:pt x="14165" y="17246"/>
                    </a:cubicBezTo>
                    <a:lnTo>
                      <a:pt x="16794" y="16971"/>
                    </a:lnTo>
                    <a:lnTo>
                      <a:pt x="17039" y="16946"/>
                    </a:lnTo>
                    <a:lnTo>
                      <a:pt x="17042" y="15557"/>
                    </a:lnTo>
                    <a:lnTo>
                      <a:pt x="21600" y="15080"/>
                    </a:lnTo>
                    <a:cubicBezTo>
                      <a:pt x="21600" y="15080"/>
                      <a:pt x="12717" y="9556"/>
                      <a:pt x="12717" y="95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Freeform: Shape 25"/>
              <p:cNvSpPr/>
              <p:nvPr/>
            </p:nvSpPr>
            <p:spPr>
              <a:xfrm>
                <a:off x="624999" y="4279108"/>
                <a:ext cx="2569314" cy="119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725" y="3441"/>
                    </a:moveTo>
                    <a:cubicBezTo>
                      <a:pt x="11742" y="3446"/>
                      <a:pt x="11759" y="3451"/>
                      <a:pt x="11776" y="3457"/>
                    </a:cubicBezTo>
                    <a:cubicBezTo>
                      <a:pt x="11781" y="3459"/>
                      <a:pt x="11786" y="3461"/>
                      <a:pt x="11791" y="3463"/>
                    </a:cubicBezTo>
                    <a:cubicBezTo>
                      <a:pt x="11803" y="3468"/>
                      <a:pt x="11815" y="3472"/>
                      <a:pt x="11827" y="3478"/>
                    </a:cubicBezTo>
                    <a:cubicBezTo>
                      <a:pt x="11832" y="3480"/>
                      <a:pt x="11837" y="3482"/>
                      <a:pt x="11842" y="3484"/>
                    </a:cubicBezTo>
                    <a:cubicBezTo>
                      <a:pt x="11856" y="3491"/>
                      <a:pt x="11869" y="3497"/>
                      <a:pt x="11882" y="3505"/>
                    </a:cubicBezTo>
                    <a:cubicBezTo>
                      <a:pt x="11884" y="3506"/>
                      <a:pt x="11886" y="3507"/>
                      <a:pt x="11888" y="3508"/>
                    </a:cubicBezTo>
                    <a:cubicBezTo>
                      <a:pt x="11894" y="3511"/>
                      <a:pt x="11900" y="3515"/>
                      <a:pt x="11906" y="3519"/>
                    </a:cubicBezTo>
                    <a:cubicBezTo>
                      <a:pt x="11917" y="3525"/>
                      <a:pt x="11928" y="3532"/>
                      <a:pt x="11939" y="3538"/>
                    </a:cubicBezTo>
                    <a:cubicBezTo>
                      <a:pt x="11945" y="3543"/>
                      <a:pt x="11951" y="3547"/>
                      <a:pt x="11957" y="3551"/>
                    </a:cubicBezTo>
                    <a:cubicBezTo>
                      <a:pt x="11967" y="3559"/>
                      <a:pt x="11976" y="3565"/>
                      <a:pt x="11985" y="3572"/>
                    </a:cubicBezTo>
                    <a:cubicBezTo>
                      <a:pt x="11992" y="3577"/>
                      <a:pt x="11998" y="3582"/>
                      <a:pt x="12005" y="3588"/>
                    </a:cubicBezTo>
                    <a:cubicBezTo>
                      <a:pt x="12013" y="3595"/>
                      <a:pt x="12022" y="3602"/>
                      <a:pt x="12030" y="3610"/>
                    </a:cubicBezTo>
                    <a:cubicBezTo>
                      <a:pt x="12036" y="3615"/>
                      <a:pt x="12043" y="3621"/>
                      <a:pt x="12049" y="3627"/>
                    </a:cubicBezTo>
                    <a:cubicBezTo>
                      <a:pt x="12056" y="3635"/>
                      <a:pt x="12064" y="3643"/>
                      <a:pt x="12072" y="3650"/>
                    </a:cubicBezTo>
                    <a:cubicBezTo>
                      <a:pt x="12081" y="3660"/>
                      <a:pt x="12090" y="3670"/>
                      <a:pt x="12099" y="3680"/>
                    </a:cubicBezTo>
                    <a:cubicBezTo>
                      <a:pt x="12325" y="3949"/>
                      <a:pt x="12431" y="4391"/>
                      <a:pt x="12456" y="4857"/>
                    </a:cubicBezTo>
                    <a:cubicBezTo>
                      <a:pt x="12565" y="2950"/>
                      <a:pt x="11730" y="2873"/>
                      <a:pt x="11730" y="2873"/>
                    </a:cubicBezTo>
                    <a:lnTo>
                      <a:pt x="11471" y="2940"/>
                    </a:lnTo>
                    <a:cubicBezTo>
                      <a:pt x="11679" y="3184"/>
                      <a:pt x="11888" y="3429"/>
                      <a:pt x="12097" y="3673"/>
                    </a:cubicBezTo>
                    <a:cubicBezTo>
                      <a:pt x="12094" y="3671"/>
                      <a:pt x="12091" y="3668"/>
                      <a:pt x="12089" y="3665"/>
                    </a:cubicBezTo>
                    <a:cubicBezTo>
                      <a:pt x="12092" y="3668"/>
                      <a:pt x="12093" y="3673"/>
                      <a:pt x="12097" y="3677"/>
                    </a:cubicBezTo>
                    <a:cubicBezTo>
                      <a:pt x="11891" y="3436"/>
                      <a:pt x="11685" y="3195"/>
                      <a:pt x="11480" y="2954"/>
                    </a:cubicBezTo>
                    <a:lnTo>
                      <a:pt x="11211" y="3030"/>
                    </a:lnTo>
                    <a:lnTo>
                      <a:pt x="11201" y="3034"/>
                    </a:lnTo>
                    <a:lnTo>
                      <a:pt x="3617" y="5329"/>
                    </a:lnTo>
                    <a:lnTo>
                      <a:pt x="149" y="6379"/>
                    </a:lnTo>
                    <a:lnTo>
                      <a:pt x="1" y="6424"/>
                    </a:lnTo>
                    <a:lnTo>
                      <a:pt x="0" y="6991"/>
                    </a:lnTo>
                    <a:lnTo>
                      <a:pt x="11523" y="3502"/>
                    </a:lnTo>
                    <a:cubicBezTo>
                      <a:pt x="11523" y="3502"/>
                      <a:pt x="11725" y="3441"/>
                      <a:pt x="11725" y="3441"/>
                    </a:cubicBezTo>
                    <a:close/>
                    <a:moveTo>
                      <a:pt x="16339" y="3578"/>
                    </a:moveTo>
                    <a:cubicBezTo>
                      <a:pt x="16340" y="3576"/>
                      <a:pt x="16340" y="3574"/>
                      <a:pt x="16340" y="3574"/>
                    </a:cubicBezTo>
                    <a:cubicBezTo>
                      <a:pt x="16343" y="3533"/>
                      <a:pt x="16347" y="3493"/>
                      <a:pt x="16351" y="3454"/>
                    </a:cubicBezTo>
                    <a:cubicBezTo>
                      <a:pt x="16351" y="3451"/>
                      <a:pt x="16352" y="3447"/>
                      <a:pt x="16352" y="3444"/>
                    </a:cubicBezTo>
                    <a:cubicBezTo>
                      <a:pt x="16356" y="3406"/>
                      <a:pt x="16361" y="3367"/>
                      <a:pt x="16366" y="3329"/>
                    </a:cubicBezTo>
                    <a:cubicBezTo>
                      <a:pt x="16367" y="3325"/>
                      <a:pt x="16367" y="3321"/>
                      <a:pt x="16368" y="3317"/>
                    </a:cubicBezTo>
                    <a:cubicBezTo>
                      <a:pt x="16373" y="3279"/>
                      <a:pt x="16378" y="3242"/>
                      <a:pt x="16385" y="3204"/>
                    </a:cubicBezTo>
                    <a:cubicBezTo>
                      <a:pt x="16386" y="3199"/>
                      <a:pt x="16386" y="3194"/>
                      <a:pt x="16387" y="3190"/>
                    </a:cubicBezTo>
                    <a:cubicBezTo>
                      <a:pt x="16394" y="3151"/>
                      <a:pt x="16401" y="3113"/>
                      <a:pt x="16409" y="3075"/>
                    </a:cubicBezTo>
                    <a:cubicBezTo>
                      <a:pt x="16410" y="3071"/>
                      <a:pt x="16411" y="3065"/>
                      <a:pt x="16412" y="3061"/>
                    </a:cubicBezTo>
                    <a:cubicBezTo>
                      <a:pt x="16420" y="3023"/>
                      <a:pt x="16428" y="2985"/>
                      <a:pt x="16437" y="2949"/>
                    </a:cubicBezTo>
                    <a:cubicBezTo>
                      <a:pt x="16439" y="2943"/>
                      <a:pt x="16440" y="2938"/>
                      <a:pt x="16441" y="2933"/>
                    </a:cubicBezTo>
                    <a:cubicBezTo>
                      <a:pt x="16449" y="2903"/>
                      <a:pt x="16457" y="2873"/>
                      <a:pt x="16465" y="2844"/>
                    </a:cubicBezTo>
                    <a:cubicBezTo>
                      <a:pt x="16467" y="2838"/>
                      <a:pt x="16469" y="2833"/>
                      <a:pt x="16470" y="2827"/>
                    </a:cubicBezTo>
                    <a:cubicBezTo>
                      <a:pt x="16478" y="2799"/>
                      <a:pt x="16487" y="2770"/>
                      <a:pt x="16496" y="2743"/>
                    </a:cubicBezTo>
                    <a:cubicBezTo>
                      <a:pt x="16497" y="2740"/>
                      <a:pt x="16497" y="2737"/>
                      <a:pt x="16498" y="2735"/>
                    </a:cubicBezTo>
                    <a:cubicBezTo>
                      <a:pt x="16507" y="2708"/>
                      <a:pt x="16516" y="2681"/>
                      <a:pt x="16526" y="2654"/>
                    </a:cubicBezTo>
                    <a:cubicBezTo>
                      <a:pt x="16529" y="2647"/>
                      <a:pt x="16531" y="2641"/>
                      <a:pt x="16533" y="2634"/>
                    </a:cubicBezTo>
                    <a:cubicBezTo>
                      <a:pt x="16543" y="2608"/>
                      <a:pt x="16552" y="2583"/>
                      <a:pt x="16563" y="2558"/>
                    </a:cubicBezTo>
                    <a:cubicBezTo>
                      <a:pt x="16564" y="2556"/>
                      <a:pt x="16564" y="2555"/>
                      <a:pt x="16565" y="2553"/>
                    </a:cubicBezTo>
                    <a:cubicBezTo>
                      <a:pt x="16577" y="2525"/>
                      <a:pt x="16589" y="2497"/>
                      <a:pt x="16601" y="2470"/>
                    </a:cubicBezTo>
                    <a:cubicBezTo>
                      <a:pt x="16604" y="2464"/>
                      <a:pt x="16607" y="2458"/>
                      <a:pt x="16609" y="2453"/>
                    </a:cubicBezTo>
                    <a:cubicBezTo>
                      <a:pt x="16622" y="2426"/>
                      <a:pt x="16635" y="2399"/>
                      <a:pt x="16648" y="2373"/>
                    </a:cubicBezTo>
                    <a:cubicBezTo>
                      <a:pt x="16649" y="2371"/>
                      <a:pt x="16650" y="2368"/>
                      <a:pt x="16652" y="2366"/>
                    </a:cubicBezTo>
                    <a:cubicBezTo>
                      <a:pt x="16669" y="2332"/>
                      <a:pt x="16687" y="2299"/>
                      <a:pt x="16707" y="2266"/>
                    </a:cubicBezTo>
                    <a:lnTo>
                      <a:pt x="16707" y="2266"/>
                    </a:lnTo>
                    <a:cubicBezTo>
                      <a:pt x="16726" y="2234"/>
                      <a:pt x="16745" y="2202"/>
                      <a:pt x="16766" y="2172"/>
                    </a:cubicBezTo>
                    <a:cubicBezTo>
                      <a:pt x="16768" y="2169"/>
                      <a:pt x="16770" y="2166"/>
                      <a:pt x="16772" y="2163"/>
                    </a:cubicBezTo>
                    <a:cubicBezTo>
                      <a:pt x="16786" y="2142"/>
                      <a:pt x="16800" y="2122"/>
                      <a:pt x="16815" y="2101"/>
                    </a:cubicBezTo>
                    <a:cubicBezTo>
                      <a:pt x="16819" y="2096"/>
                      <a:pt x="16823" y="2091"/>
                      <a:pt x="16827" y="2085"/>
                    </a:cubicBezTo>
                    <a:cubicBezTo>
                      <a:pt x="16839" y="2070"/>
                      <a:pt x="16850" y="2055"/>
                      <a:pt x="16862" y="2041"/>
                    </a:cubicBezTo>
                    <a:cubicBezTo>
                      <a:pt x="16867" y="2034"/>
                      <a:pt x="16872" y="2028"/>
                      <a:pt x="16878" y="2021"/>
                    </a:cubicBezTo>
                    <a:cubicBezTo>
                      <a:pt x="16890" y="2006"/>
                      <a:pt x="16903" y="1991"/>
                      <a:pt x="16916" y="1976"/>
                    </a:cubicBezTo>
                    <a:cubicBezTo>
                      <a:pt x="16920" y="1971"/>
                      <a:pt x="16924" y="1967"/>
                      <a:pt x="16928" y="1962"/>
                    </a:cubicBezTo>
                    <a:cubicBezTo>
                      <a:pt x="16944" y="1944"/>
                      <a:pt x="16961" y="1926"/>
                      <a:pt x="16979" y="1908"/>
                    </a:cubicBezTo>
                    <a:cubicBezTo>
                      <a:pt x="16989" y="1898"/>
                      <a:pt x="16999" y="1888"/>
                      <a:pt x="17009" y="1878"/>
                    </a:cubicBezTo>
                    <a:cubicBezTo>
                      <a:pt x="17013" y="1874"/>
                      <a:pt x="17017" y="1870"/>
                      <a:pt x="17021" y="1866"/>
                    </a:cubicBezTo>
                    <a:cubicBezTo>
                      <a:pt x="17036" y="1852"/>
                      <a:pt x="17051" y="1838"/>
                      <a:pt x="17066" y="1825"/>
                    </a:cubicBezTo>
                    <a:lnTo>
                      <a:pt x="21600" y="450"/>
                    </a:lnTo>
                    <a:lnTo>
                      <a:pt x="21216" y="0"/>
                    </a:lnTo>
                    <a:lnTo>
                      <a:pt x="17072" y="1255"/>
                    </a:lnTo>
                    <a:cubicBezTo>
                      <a:pt x="16976" y="1339"/>
                      <a:pt x="16892" y="1433"/>
                      <a:pt x="16818" y="1534"/>
                    </a:cubicBezTo>
                    <a:cubicBezTo>
                      <a:pt x="16381" y="2128"/>
                      <a:pt x="16298" y="2970"/>
                      <a:pt x="16332" y="3700"/>
                    </a:cubicBezTo>
                    <a:cubicBezTo>
                      <a:pt x="16334" y="3660"/>
                      <a:pt x="16336" y="3619"/>
                      <a:pt x="16339" y="3578"/>
                    </a:cubicBezTo>
                    <a:close/>
                    <a:moveTo>
                      <a:pt x="14654" y="20853"/>
                    </a:moveTo>
                    <a:cubicBezTo>
                      <a:pt x="14562" y="20897"/>
                      <a:pt x="14470" y="20933"/>
                      <a:pt x="14377" y="20962"/>
                    </a:cubicBezTo>
                    <a:cubicBezTo>
                      <a:pt x="13647" y="21183"/>
                      <a:pt x="12970" y="20884"/>
                      <a:pt x="12402" y="20190"/>
                    </a:cubicBezTo>
                    <a:cubicBezTo>
                      <a:pt x="12398" y="20185"/>
                      <a:pt x="12393" y="20179"/>
                      <a:pt x="12388" y="20173"/>
                    </a:cubicBezTo>
                    <a:cubicBezTo>
                      <a:pt x="12298" y="20061"/>
                      <a:pt x="12210" y="19938"/>
                      <a:pt x="12125" y="19806"/>
                    </a:cubicBezTo>
                    <a:cubicBezTo>
                      <a:pt x="12122" y="19802"/>
                      <a:pt x="12119" y="19798"/>
                      <a:pt x="12117" y="19794"/>
                    </a:cubicBezTo>
                    <a:cubicBezTo>
                      <a:pt x="12031" y="19659"/>
                      <a:pt x="11950" y="19515"/>
                      <a:pt x="11871" y="19362"/>
                    </a:cubicBezTo>
                    <a:cubicBezTo>
                      <a:pt x="11868" y="19357"/>
                      <a:pt x="11866" y="19352"/>
                      <a:pt x="11863" y="19347"/>
                    </a:cubicBezTo>
                    <a:cubicBezTo>
                      <a:pt x="11784" y="19191"/>
                      <a:pt x="11707" y="19025"/>
                      <a:pt x="11635" y="18849"/>
                    </a:cubicBezTo>
                    <a:cubicBezTo>
                      <a:pt x="11634" y="18848"/>
                      <a:pt x="11634" y="18847"/>
                      <a:pt x="11633" y="18845"/>
                    </a:cubicBezTo>
                    <a:cubicBezTo>
                      <a:pt x="11561" y="18670"/>
                      <a:pt x="11493" y="18486"/>
                      <a:pt x="11429" y="18293"/>
                    </a:cubicBezTo>
                    <a:cubicBezTo>
                      <a:pt x="11427" y="18286"/>
                      <a:pt x="11425" y="18279"/>
                      <a:pt x="11422" y="18272"/>
                    </a:cubicBezTo>
                    <a:cubicBezTo>
                      <a:pt x="11360" y="18085"/>
                      <a:pt x="11302" y="17889"/>
                      <a:pt x="11249" y="17686"/>
                    </a:cubicBezTo>
                    <a:cubicBezTo>
                      <a:pt x="11247" y="17680"/>
                      <a:pt x="11245" y="17673"/>
                      <a:pt x="11243" y="17666"/>
                    </a:cubicBezTo>
                    <a:cubicBezTo>
                      <a:pt x="11242" y="17662"/>
                      <a:pt x="11241" y="17657"/>
                      <a:pt x="11240" y="17652"/>
                    </a:cubicBezTo>
                    <a:cubicBezTo>
                      <a:pt x="11187" y="17451"/>
                      <a:pt x="11138" y="17243"/>
                      <a:pt x="11094" y="17028"/>
                    </a:cubicBezTo>
                    <a:cubicBezTo>
                      <a:pt x="11093" y="17023"/>
                      <a:pt x="11092" y="17018"/>
                      <a:pt x="11091" y="17012"/>
                    </a:cubicBezTo>
                    <a:cubicBezTo>
                      <a:pt x="11089" y="17005"/>
                      <a:pt x="11087" y="16996"/>
                      <a:pt x="11086" y="16988"/>
                    </a:cubicBezTo>
                    <a:cubicBezTo>
                      <a:pt x="11042" y="16772"/>
                      <a:pt x="11003" y="16550"/>
                      <a:pt x="10968" y="16321"/>
                    </a:cubicBezTo>
                    <a:cubicBezTo>
                      <a:pt x="10966" y="16308"/>
                      <a:pt x="10964" y="16295"/>
                      <a:pt x="10961" y="16282"/>
                    </a:cubicBezTo>
                    <a:cubicBezTo>
                      <a:pt x="10927" y="16050"/>
                      <a:pt x="10896" y="15811"/>
                      <a:pt x="10871" y="15567"/>
                    </a:cubicBezTo>
                    <a:cubicBezTo>
                      <a:pt x="10870" y="15556"/>
                      <a:pt x="10869" y="15546"/>
                      <a:pt x="10868" y="15536"/>
                    </a:cubicBezTo>
                    <a:cubicBezTo>
                      <a:pt x="10843" y="15288"/>
                      <a:pt x="10823" y="15035"/>
                      <a:pt x="10808" y="14776"/>
                    </a:cubicBezTo>
                    <a:cubicBezTo>
                      <a:pt x="10807" y="14768"/>
                      <a:pt x="10807" y="14759"/>
                      <a:pt x="10806" y="14751"/>
                    </a:cubicBezTo>
                    <a:cubicBezTo>
                      <a:pt x="10791" y="14484"/>
                      <a:pt x="10781" y="14211"/>
                      <a:pt x="10778" y="13934"/>
                    </a:cubicBezTo>
                    <a:cubicBezTo>
                      <a:pt x="10777" y="14033"/>
                      <a:pt x="10776" y="14133"/>
                      <a:pt x="10775" y="14233"/>
                    </a:cubicBezTo>
                    <a:cubicBezTo>
                      <a:pt x="10775" y="14454"/>
                      <a:pt x="10780" y="14672"/>
                      <a:pt x="10787" y="14887"/>
                    </a:cubicBezTo>
                    <a:cubicBezTo>
                      <a:pt x="10789" y="14951"/>
                      <a:pt x="10792" y="15015"/>
                      <a:pt x="10795" y="15080"/>
                    </a:cubicBezTo>
                    <a:cubicBezTo>
                      <a:pt x="10802" y="15234"/>
                      <a:pt x="10810" y="15387"/>
                      <a:pt x="10820" y="15538"/>
                    </a:cubicBezTo>
                    <a:cubicBezTo>
                      <a:pt x="10825" y="15603"/>
                      <a:pt x="10829" y="15668"/>
                      <a:pt x="10834" y="15732"/>
                    </a:cubicBezTo>
                    <a:cubicBezTo>
                      <a:pt x="10848" y="15908"/>
                      <a:pt x="10865" y="16080"/>
                      <a:pt x="10884" y="16250"/>
                    </a:cubicBezTo>
                    <a:cubicBezTo>
                      <a:pt x="10887" y="16279"/>
                      <a:pt x="10889" y="16309"/>
                      <a:pt x="10893" y="16338"/>
                    </a:cubicBezTo>
                    <a:cubicBezTo>
                      <a:pt x="10916" y="16537"/>
                      <a:pt x="10943" y="16730"/>
                      <a:pt x="10972" y="16920"/>
                    </a:cubicBezTo>
                    <a:cubicBezTo>
                      <a:pt x="10980" y="16969"/>
                      <a:pt x="10988" y="17017"/>
                      <a:pt x="10996" y="17065"/>
                    </a:cubicBezTo>
                    <a:cubicBezTo>
                      <a:pt x="11020" y="17207"/>
                      <a:pt x="11045" y="17347"/>
                      <a:pt x="11072" y="17484"/>
                    </a:cubicBezTo>
                    <a:cubicBezTo>
                      <a:pt x="11083" y="17539"/>
                      <a:pt x="11094" y="17594"/>
                      <a:pt x="11105" y="17648"/>
                    </a:cubicBezTo>
                    <a:cubicBezTo>
                      <a:pt x="11135" y="17790"/>
                      <a:pt x="11167" y="17928"/>
                      <a:pt x="11200" y="18064"/>
                    </a:cubicBezTo>
                    <a:cubicBezTo>
                      <a:pt x="11209" y="18099"/>
                      <a:pt x="11218" y="18137"/>
                      <a:pt x="11227" y="18173"/>
                    </a:cubicBezTo>
                    <a:cubicBezTo>
                      <a:pt x="11270" y="18341"/>
                      <a:pt x="11316" y="18504"/>
                      <a:pt x="11365" y="18662"/>
                    </a:cubicBezTo>
                    <a:cubicBezTo>
                      <a:pt x="11376" y="18696"/>
                      <a:pt x="11387" y="18728"/>
                      <a:pt x="11398" y="18761"/>
                    </a:cubicBezTo>
                    <a:cubicBezTo>
                      <a:pt x="11437" y="18884"/>
                      <a:pt x="11478" y="19003"/>
                      <a:pt x="11521" y="19119"/>
                    </a:cubicBezTo>
                    <a:cubicBezTo>
                      <a:pt x="11529" y="19141"/>
                      <a:pt x="11535" y="19165"/>
                      <a:pt x="11544" y="19187"/>
                    </a:cubicBezTo>
                    <a:cubicBezTo>
                      <a:pt x="11545" y="19189"/>
                      <a:pt x="11546" y="19190"/>
                      <a:pt x="11548" y="19192"/>
                    </a:cubicBezTo>
                    <a:cubicBezTo>
                      <a:pt x="11803" y="19867"/>
                      <a:pt x="12112" y="20425"/>
                      <a:pt x="12462" y="20831"/>
                    </a:cubicBezTo>
                    <a:cubicBezTo>
                      <a:pt x="12489" y="20862"/>
                      <a:pt x="12516" y="20892"/>
                      <a:pt x="12544" y="20922"/>
                    </a:cubicBezTo>
                    <a:cubicBezTo>
                      <a:pt x="12552" y="20930"/>
                      <a:pt x="12560" y="20939"/>
                      <a:pt x="12568" y="20947"/>
                    </a:cubicBezTo>
                    <a:cubicBezTo>
                      <a:pt x="12596" y="20976"/>
                      <a:pt x="12624" y="21004"/>
                      <a:pt x="12652" y="21031"/>
                    </a:cubicBezTo>
                    <a:cubicBezTo>
                      <a:pt x="12659" y="21038"/>
                      <a:pt x="12666" y="21045"/>
                      <a:pt x="12673" y="21051"/>
                    </a:cubicBezTo>
                    <a:cubicBezTo>
                      <a:pt x="12701" y="21079"/>
                      <a:pt x="12730" y="21105"/>
                      <a:pt x="12759" y="21130"/>
                    </a:cubicBezTo>
                    <a:cubicBezTo>
                      <a:pt x="12768" y="21138"/>
                      <a:pt x="12778" y="21145"/>
                      <a:pt x="12787" y="21153"/>
                    </a:cubicBezTo>
                    <a:cubicBezTo>
                      <a:pt x="12815" y="21177"/>
                      <a:pt x="12844" y="21200"/>
                      <a:pt x="12873" y="21223"/>
                    </a:cubicBezTo>
                    <a:cubicBezTo>
                      <a:pt x="12879" y="21228"/>
                      <a:pt x="12886" y="21233"/>
                      <a:pt x="12893" y="21238"/>
                    </a:cubicBezTo>
                    <a:cubicBezTo>
                      <a:pt x="12925" y="21262"/>
                      <a:pt x="12957" y="21284"/>
                      <a:pt x="12989" y="21306"/>
                    </a:cubicBezTo>
                    <a:cubicBezTo>
                      <a:pt x="12998" y="21312"/>
                      <a:pt x="13008" y="21318"/>
                      <a:pt x="13017" y="21324"/>
                    </a:cubicBezTo>
                    <a:cubicBezTo>
                      <a:pt x="13044" y="21342"/>
                      <a:pt x="13071" y="21358"/>
                      <a:pt x="13099" y="21374"/>
                    </a:cubicBezTo>
                    <a:cubicBezTo>
                      <a:pt x="13110" y="21381"/>
                      <a:pt x="13121" y="21387"/>
                      <a:pt x="13132" y="21394"/>
                    </a:cubicBezTo>
                    <a:cubicBezTo>
                      <a:pt x="13163" y="21410"/>
                      <a:pt x="13193" y="21425"/>
                      <a:pt x="13225" y="21441"/>
                    </a:cubicBezTo>
                    <a:cubicBezTo>
                      <a:pt x="13230" y="21443"/>
                      <a:pt x="13235" y="21446"/>
                      <a:pt x="13241" y="21449"/>
                    </a:cubicBezTo>
                    <a:cubicBezTo>
                      <a:pt x="13244" y="21450"/>
                      <a:pt x="13247" y="21452"/>
                      <a:pt x="13251" y="21453"/>
                    </a:cubicBezTo>
                    <a:cubicBezTo>
                      <a:pt x="13280" y="21466"/>
                      <a:pt x="13309" y="21479"/>
                      <a:pt x="13338" y="21490"/>
                    </a:cubicBezTo>
                    <a:cubicBezTo>
                      <a:pt x="13348" y="21494"/>
                      <a:pt x="13358" y="21498"/>
                      <a:pt x="13368" y="21502"/>
                    </a:cubicBezTo>
                    <a:cubicBezTo>
                      <a:pt x="13400" y="21513"/>
                      <a:pt x="13432" y="21525"/>
                      <a:pt x="13464" y="21534"/>
                    </a:cubicBezTo>
                    <a:cubicBezTo>
                      <a:pt x="13472" y="21537"/>
                      <a:pt x="13479" y="21539"/>
                      <a:pt x="13486" y="21541"/>
                    </a:cubicBezTo>
                    <a:cubicBezTo>
                      <a:pt x="13519" y="21551"/>
                      <a:pt x="13553" y="21558"/>
                      <a:pt x="13587" y="21566"/>
                    </a:cubicBezTo>
                    <a:cubicBezTo>
                      <a:pt x="13597" y="21568"/>
                      <a:pt x="13608" y="21571"/>
                      <a:pt x="13618" y="21573"/>
                    </a:cubicBezTo>
                    <a:cubicBezTo>
                      <a:pt x="13649" y="21578"/>
                      <a:pt x="13681" y="21583"/>
                      <a:pt x="13712" y="21588"/>
                    </a:cubicBezTo>
                    <a:cubicBezTo>
                      <a:pt x="13719" y="21589"/>
                      <a:pt x="13725" y="21590"/>
                      <a:pt x="13732" y="21591"/>
                    </a:cubicBezTo>
                    <a:cubicBezTo>
                      <a:pt x="13768" y="21595"/>
                      <a:pt x="13804" y="21597"/>
                      <a:pt x="13841" y="21599"/>
                    </a:cubicBezTo>
                    <a:cubicBezTo>
                      <a:pt x="13844" y="21599"/>
                      <a:pt x="13848" y="21600"/>
                      <a:pt x="13851" y="21600"/>
                    </a:cubicBezTo>
                    <a:lnTo>
                      <a:pt x="13873" y="21600"/>
                    </a:lnTo>
                    <a:cubicBezTo>
                      <a:pt x="13903" y="21600"/>
                      <a:pt x="13933" y="21600"/>
                      <a:pt x="13964" y="21599"/>
                    </a:cubicBezTo>
                    <a:cubicBezTo>
                      <a:pt x="13973" y="21599"/>
                      <a:pt x="13982" y="21599"/>
                      <a:pt x="13991" y="21598"/>
                    </a:cubicBezTo>
                    <a:lnTo>
                      <a:pt x="13994" y="21598"/>
                    </a:lnTo>
                    <a:cubicBezTo>
                      <a:pt x="14029" y="21596"/>
                      <a:pt x="14063" y="21592"/>
                      <a:pt x="14099" y="21588"/>
                    </a:cubicBezTo>
                    <a:cubicBezTo>
                      <a:pt x="14103" y="21587"/>
                      <a:pt x="14108" y="21587"/>
                      <a:pt x="14113" y="21586"/>
                    </a:cubicBezTo>
                    <a:cubicBezTo>
                      <a:pt x="14118" y="21586"/>
                      <a:pt x="14124" y="21584"/>
                      <a:pt x="14129" y="21584"/>
                    </a:cubicBezTo>
                    <a:cubicBezTo>
                      <a:pt x="14161" y="21579"/>
                      <a:pt x="14193" y="21574"/>
                      <a:pt x="14226" y="21567"/>
                    </a:cubicBezTo>
                    <a:cubicBezTo>
                      <a:pt x="14237" y="21564"/>
                      <a:pt x="14247" y="21562"/>
                      <a:pt x="14258" y="21560"/>
                    </a:cubicBezTo>
                    <a:cubicBezTo>
                      <a:pt x="14297" y="21551"/>
                      <a:pt x="14337" y="21541"/>
                      <a:pt x="14376" y="21529"/>
                    </a:cubicBezTo>
                    <a:cubicBezTo>
                      <a:pt x="14469" y="21501"/>
                      <a:pt x="14562" y="21464"/>
                      <a:pt x="14654" y="21421"/>
                    </a:cubicBezTo>
                    <a:cubicBezTo>
                      <a:pt x="14685" y="21405"/>
                      <a:pt x="14717" y="21389"/>
                      <a:pt x="14748" y="21372"/>
                    </a:cubicBezTo>
                    <a:cubicBezTo>
                      <a:pt x="14758" y="21367"/>
                      <a:pt x="14767" y="21361"/>
                      <a:pt x="14777" y="21356"/>
                    </a:cubicBezTo>
                    <a:cubicBezTo>
                      <a:pt x="14777" y="21355"/>
                      <a:pt x="14778" y="21355"/>
                      <a:pt x="14778" y="21355"/>
                    </a:cubicBezTo>
                    <a:cubicBezTo>
                      <a:pt x="14800" y="21343"/>
                      <a:pt x="14821" y="21331"/>
                      <a:pt x="14842" y="21318"/>
                    </a:cubicBezTo>
                    <a:cubicBezTo>
                      <a:pt x="14851" y="21313"/>
                      <a:pt x="14860" y="21307"/>
                      <a:pt x="14868" y="21302"/>
                    </a:cubicBezTo>
                    <a:cubicBezTo>
                      <a:pt x="14871" y="21300"/>
                      <a:pt x="14874" y="21298"/>
                      <a:pt x="14877" y="21296"/>
                    </a:cubicBezTo>
                    <a:cubicBezTo>
                      <a:pt x="14897" y="21284"/>
                      <a:pt x="14916" y="21272"/>
                      <a:pt x="14936" y="21259"/>
                    </a:cubicBezTo>
                    <a:cubicBezTo>
                      <a:pt x="14948" y="21251"/>
                      <a:pt x="14960" y="21242"/>
                      <a:pt x="14972" y="21234"/>
                    </a:cubicBezTo>
                    <a:cubicBezTo>
                      <a:pt x="14991" y="21221"/>
                      <a:pt x="15010" y="21207"/>
                      <a:pt x="15030" y="21193"/>
                    </a:cubicBezTo>
                    <a:cubicBezTo>
                      <a:pt x="15041" y="21184"/>
                      <a:pt x="15053" y="21176"/>
                      <a:pt x="15065" y="21168"/>
                    </a:cubicBezTo>
                    <a:cubicBezTo>
                      <a:pt x="15085" y="21152"/>
                      <a:pt x="15105" y="21136"/>
                      <a:pt x="15125" y="21120"/>
                    </a:cubicBezTo>
                    <a:cubicBezTo>
                      <a:pt x="15132" y="21115"/>
                      <a:pt x="15138" y="21110"/>
                      <a:pt x="15145" y="21105"/>
                    </a:cubicBezTo>
                    <a:cubicBezTo>
                      <a:pt x="15148" y="21102"/>
                      <a:pt x="15153" y="21099"/>
                      <a:pt x="15157" y="21096"/>
                    </a:cubicBezTo>
                    <a:cubicBezTo>
                      <a:pt x="15181" y="21076"/>
                      <a:pt x="15205" y="21055"/>
                      <a:pt x="15230" y="21034"/>
                    </a:cubicBezTo>
                    <a:lnTo>
                      <a:pt x="15233" y="21031"/>
                    </a:lnTo>
                    <a:cubicBezTo>
                      <a:pt x="15238" y="21028"/>
                      <a:pt x="15242" y="21024"/>
                      <a:pt x="15247" y="21019"/>
                    </a:cubicBezTo>
                    <a:cubicBezTo>
                      <a:pt x="15277" y="20993"/>
                      <a:pt x="15307" y="20966"/>
                      <a:pt x="15336" y="20938"/>
                    </a:cubicBezTo>
                    <a:cubicBezTo>
                      <a:pt x="15343" y="20932"/>
                      <a:pt x="15349" y="20925"/>
                      <a:pt x="15357" y="20918"/>
                    </a:cubicBezTo>
                    <a:cubicBezTo>
                      <a:pt x="15357" y="20916"/>
                      <a:pt x="15359" y="20916"/>
                      <a:pt x="15360" y="20915"/>
                    </a:cubicBezTo>
                    <a:cubicBezTo>
                      <a:pt x="15382" y="20894"/>
                      <a:pt x="15404" y="20873"/>
                      <a:pt x="15425" y="20852"/>
                    </a:cubicBezTo>
                    <a:cubicBezTo>
                      <a:pt x="15440" y="20836"/>
                      <a:pt x="15454" y="20821"/>
                      <a:pt x="15469" y="20806"/>
                    </a:cubicBezTo>
                    <a:cubicBezTo>
                      <a:pt x="15480" y="20794"/>
                      <a:pt x="15491" y="20784"/>
                      <a:pt x="15502" y="20772"/>
                    </a:cubicBezTo>
                    <a:cubicBezTo>
                      <a:pt x="15512" y="20761"/>
                      <a:pt x="15523" y="20749"/>
                      <a:pt x="15533" y="20737"/>
                    </a:cubicBezTo>
                    <a:cubicBezTo>
                      <a:pt x="15538" y="20732"/>
                      <a:pt x="15543" y="20726"/>
                      <a:pt x="15549" y="20721"/>
                    </a:cubicBezTo>
                    <a:cubicBezTo>
                      <a:pt x="15559" y="20710"/>
                      <a:pt x="15569" y="20699"/>
                      <a:pt x="15578" y="20687"/>
                    </a:cubicBezTo>
                    <a:cubicBezTo>
                      <a:pt x="15596" y="20669"/>
                      <a:pt x="15613" y="20648"/>
                      <a:pt x="15630" y="20628"/>
                    </a:cubicBezTo>
                    <a:cubicBezTo>
                      <a:pt x="15638" y="20619"/>
                      <a:pt x="15647" y="20609"/>
                      <a:pt x="15656" y="20599"/>
                    </a:cubicBezTo>
                    <a:cubicBezTo>
                      <a:pt x="15679" y="20572"/>
                      <a:pt x="15701" y="20544"/>
                      <a:pt x="15724" y="20517"/>
                    </a:cubicBezTo>
                    <a:cubicBezTo>
                      <a:pt x="15727" y="20511"/>
                      <a:pt x="15731" y="20507"/>
                      <a:pt x="15735" y="20502"/>
                    </a:cubicBezTo>
                    <a:cubicBezTo>
                      <a:pt x="15741" y="20495"/>
                      <a:pt x="15747" y="20487"/>
                      <a:pt x="15753" y="20479"/>
                    </a:cubicBezTo>
                    <a:cubicBezTo>
                      <a:pt x="15771" y="20457"/>
                      <a:pt x="15789" y="20435"/>
                      <a:pt x="15807" y="20411"/>
                    </a:cubicBezTo>
                    <a:cubicBezTo>
                      <a:pt x="15814" y="20401"/>
                      <a:pt x="15821" y="20391"/>
                      <a:pt x="15829" y="20381"/>
                    </a:cubicBezTo>
                    <a:cubicBezTo>
                      <a:pt x="15846" y="20358"/>
                      <a:pt x="15863" y="20335"/>
                      <a:pt x="15880" y="20313"/>
                    </a:cubicBezTo>
                    <a:cubicBezTo>
                      <a:pt x="15890" y="20299"/>
                      <a:pt x="15899" y="20286"/>
                      <a:pt x="15909" y="20273"/>
                    </a:cubicBezTo>
                    <a:cubicBezTo>
                      <a:pt x="15915" y="20264"/>
                      <a:pt x="15922" y="20255"/>
                      <a:pt x="15928" y="20245"/>
                    </a:cubicBezTo>
                    <a:cubicBezTo>
                      <a:pt x="15937" y="20233"/>
                      <a:pt x="15945" y="20221"/>
                      <a:pt x="15954" y="20210"/>
                    </a:cubicBezTo>
                    <a:cubicBezTo>
                      <a:pt x="15963" y="20196"/>
                      <a:pt x="15973" y="20181"/>
                      <a:pt x="15983" y="20167"/>
                    </a:cubicBezTo>
                    <a:lnTo>
                      <a:pt x="15983" y="20167"/>
                    </a:lnTo>
                    <a:cubicBezTo>
                      <a:pt x="15996" y="20147"/>
                      <a:pt x="16010" y="20128"/>
                      <a:pt x="16023" y="20109"/>
                    </a:cubicBezTo>
                    <a:lnTo>
                      <a:pt x="16023" y="20108"/>
                    </a:lnTo>
                    <a:cubicBezTo>
                      <a:pt x="16056" y="20058"/>
                      <a:pt x="16089" y="20008"/>
                      <a:pt x="16121" y="19956"/>
                    </a:cubicBezTo>
                    <a:cubicBezTo>
                      <a:pt x="16129" y="19945"/>
                      <a:pt x="16136" y="19933"/>
                      <a:pt x="16143" y="19922"/>
                    </a:cubicBezTo>
                    <a:cubicBezTo>
                      <a:pt x="16171" y="19876"/>
                      <a:pt x="16199" y="19830"/>
                      <a:pt x="16227" y="19783"/>
                    </a:cubicBezTo>
                    <a:cubicBezTo>
                      <a:pt x="16232" y="19775"/>
                      <a:pt x="16237" y="19766"/>
                      <a:pt x="16242" y="19758"/>
                    </a:cubicBezTo>
                    <a:cubicBezTo>
                      <a:pt x="16243" y="19756"/>
                      <a:pt x="16243" y="19755"/>
                      <a:pt x="16244" y="19754"/>
                    </a:cubicBezTo>
                    <a:cubicBezTo>
                      <a:pt x="16276" y="19700"/>
                      <a:pt x="16307" y="19644"/>
                      <a:pt x="16339" y="19588"/>
                    </a:cubicBezTo>
                    <a:cubicBezTo>
                      <a:pt x="16345" y="19575"/>
                      <a:pt x="16352" y="19563"/>
                      <a:pt x="16359" y="19550"/>
                    </a:cubicBezTo>
                    <a:cubicBezTo>
                      <a:pt x="16359" y="19550"/>
                      <a:pt x="16360" y="19549"/>
                      <a:pt x="16360" y="19549"/>
                    </a:cubicBezTo>
                    <a:cubicBezTo>
                      <a:pt x="16389" y="19495"/>
                      <a:pt x="16418" y="19441"/>
                      <a:pt x="16447" y="19386"/>
                    </a:cubicBezTo>
                    <a:cubicBezTo>
                      <a:pt x="16447" y="19385"/>
                      <a:pt x="16447" y="19385"/>
                      <a:pt x="16447" y="19385"/>
                    </a:cubicBezTo>
                    <a:cubicBezTo>
                      <a:pt x="16450" y="19379"/>
                      <a:pt x="16452" y="19374"/>
                      <a:pt x="16455" y="19369"/>
                    </a:cubicBezTo>
                    <a:cubicBezTo>
                      <a:pt x="16456" y="19369"/>
                      <a:pt x="16456" y="19369"/>
                      <a:pt x="16456" y="19369"/>
                    </a:cubicBezTo>
                    <a:cubicBezTo>
                      <a:pt x="16484" y="19313"/>
                      <a:pt x="16513" y="19256"/>
                      <a:pt x="16541" y="19198"/>
                    </a:cubicBezTo>
                    <a:cubicBezTo>
                      <a:pt x="16543" y="19193"/>
                      <a:pt x="16545" y="19189"/>
                      <a:pt x="16548" y="19184"/>
                    </a:cubicBezTo>
                    <a:cubicBezTo>
                      <a:pt x="16553" y="19173"/>
                      <a:pt x="16558" y="19163"/>
                      <a:pt x="16563" y="19152"/>
                    </a:cubicBezTo>
                    <a:cubicBezTo>
                      <a:pt x="16585" y="19107"/>
                      <a:pt x="16607" y="19060"/>
                      <a:pt x="16629" y="19013"/>
                    </a:cubicBezTo>
                    <a:cubicBezTo>
                      <a:pt x="16636" y="18999"/>
                      <a:pt x="16642" y="18986"/>
                      <a:pt x="16648" y="18971"/>
                    </a:cubicBezTo>
                    <a:cubicBezTo>
                      <a:pt x="16675" y="18913"/>
                      <a:pt x="16702" y="18853"/>
                      <a:pt x="16728" y="18793"/>
                    </a:cubicBezTo>
                    <a:cubicBezTo>
                      <a:pt x="16731" y="18786"/>
                      <a:pt x="16734" y="18777"/>
                      <a:pt x="16738" y="18769"/>
                    </a:cubicBezTo>
                    <a:cubicBezTo>
                      <a:pt x="16740" y="18764"/>
                      <a:pt x="16743" y="18758"/>
                      <a:pt x="16745" y="18752"/>
                    </a:cubicBezTo>
                    <a:cubicBezTo>
                      <a:pt x="16767" y="18703"/>
                      <a:pt x="16788" y="18653"/>
                      <a:pt x="16809" y="18603"/>
                    </a:cubicBezTo>
                    <a:cubicBezTo>
                      <a:pt x="16816" y="18586"/>
                      <a:pt x="16823" y="18568"/>
                      <a:pt x="16829" y="18552"/>
                    </a:cubicBezTo>
                    <a:lnTo>
                      <a:pt x="16830" y="18551"/>
                    </a:lnTo>
                    <a:cubicBezTo>
                      <a:pt x="16855" y="18488"/>
                      <a:pt x="16881" y="18425"/>
                      <a:pt x="16905" y="18361"/>
                    </a:cubicBezTo>
                    <a:cubicBezTo>
                      <a:pt x="16907" y="18357"/>
                      <a:pt x="16908" y="18354"/>
                      <a:pt x="16909" y="18351"/>
                    </a:cubicBezTo>
                    <a:cubicBezTo>
                      <a:pt x="16910" y="18350"/>
                      <a:pt x="16910" y="18348"/>
                      <a:pt x="16911" y="18347"/>
                    </a:cubicBezTo>
                    <a:cubicBezTo>
                      <a:pt x="16934" y="18287"/>
                      <a:pt x="16957" y="18226"/>
                      <a:pt x="16979" y="18165"/>
                    </a:cubicBezTo>
                    <a:cubicBezTo>
                      <a:pt x="16986" y="18146"/>
                      <a:pt x="16992" y="18129"/>
                      <a:pt x="16999" y="18111"/>
                    </a:cubicBezTo>
                    <a:cubicBezTo>
                      <a:pt x="17020" y="18054"/>
                      <a:pt x="17040" y="17997"/>
                      <a:pt x="17060" y="17940"/>
                    </a:cubicBezTo>
                    <a:cubicBezTo>
                      <a:pt x="17062" y="17932"/>
                      <a:pt x="17066" y="17923"/>
                      <a:pt x="17068" y="17915"/>
                    </a:cubicBezTo>
                    <a:cubicBezTo>
                      <a:pt x="17069" y="17913"/>
                      <a:pt x="17070" y="17911"/>
                      <a:pt x="17071" y="17907"/>
                    </a:cubicBezTo>
                    <a:cubicBezTo>
                      <a:pt x="17094" y="17840"/>
                      <a:pt x="17117" y="17772"/>
                      <a:pt x="17139" y="17704"/>
                    </a:cubicBezTo>
                    <a:cubicBezTo>
                      <a:pt x="17139" y="17704"/>
                      <a:pt x="17139" y="17704"/>
                      <a:pt x="17139" y="17703"/>
                    </a:cubicBezTo>
                    <a:cubicBezTo>
                      <a:pt x="17145" y="17687"/>
                      <a:pt x="17150" y="17670"/>
                      <a:pt x="17155" y="17654"/>
                    </a:cubicBezTo>
                    <a:lnTo>
                      <a:pt x="17155" y="17654"/>
                    </a:lnTo>
                    <a:cubicBezTo>
                      <a:pt x="17176" y="17590"/>
                      <a:pt x="17196" y="17527"/>
                      <a:pt x="17216" y="17462"/>
                    </a:cubicBezTo>
                    <a:cubicBezTo>
                      <a:pt x="17217" y="17459"/>
                      <a:pt x="17218" y="17456"/>
                      <a:pt x="17219" y="17453"/>
                    </a:cubicBezTo>
                    <a:cubicBezTo>
                      <a:pt x="17222" y="17443"/>
                      <a:pt x="17225" y="17434"/>
                      <a:pt x="17228" y="17424"/>
                    </a:cubicBezTo>
                    <a:cubicBezTo>
                      <a:pt x="17250" y="17350"/>
                      <a:pt x="17272" y="17275"/>
                      <a:pt x="17294" y="17199"/>
                    </a:cubicBezTo>
                    <a:cubicBezTo>
                      <a:pt x="17296" y="17195"/>
                      <a:pt x="17296" y="17192"/>
                      <a:pt x="17297" y="17188"/>
                    </a:cubicBezTo>
                    <a:cubicBezTo>
                      <a:pt x="17301" y="17175"/>
                      <a:pt x="17305" y="17162"/>
                      <a:pt x="17308" y="17149"/>
                    </a:cubicBezTo>
                    <a:cubicBezTo>
                      <a:pt x="17328" y="17081"/>
                      <a:pt x="17346" y="17013"/>
                      <a:pt x="17365" y="16945"/>
                    </a:cubicBezTo>
                    <a:cubicBezTo>
                      <a:pt x="17368" y="16934"/>
                      <a:pt x="17372" y="16922"/>
                      <a:pt x="17375" y="16910"/>
                    </a:cubicBezTo>
                    <a:cubicBezTo>
                      <a:pt x="17395" y="16832"/>
                      <a:pt x="17415" y="16754"/>
                      <a:pt x="17435" y="16676"/>
                    </a:cubicBezTo>
                    <a:lnTo>
                      <a:pt x="17435" y="16676"/>
                    </a:lnTo>
                    <a:cubicBezTo>
                      <a:pt x="17439" y="16659"/>
                      <a:pt x="17443" y="16643"/>
                      <a:pt x="17447" y="16627"/>
                    </a:cubicBezTo>
                    <a:cubicBezTo>
                      <a:pt x="17470" y="16533"/>
                      <a:pt x="17493" y="16439"/>
                      <a:pt x="17515" y="16343"/>
                    </a:cubicBezTo>
                    <a:cubicBezTo>
                      <a:pt x="17517" y="16335"/>
                      <a:pt x="17519" y="16326"/>
                      <a:pt x="17521" y="16317"/>
                    </a:cubicBezTo>
                    <a:cubicBezTo>
                      <a:pt x="17543" y="16220"/>
                      <a:pt x="17564" y="16122"/>
                      <a:pt x="17585" y="16023"/>
                    </a:cubicBezTo>
                    <a:cubicBezTo>
                      <a:pt x="17586" y="16018"/>
                      <a:pt x="17587" y="16014"/>
                      <a:pt x="17588" y="16009"/>
                    </a:cubicBezTo>
                    <a:cubicBezTo>
                      <a:pt x="17609" y="15910"/>
                      <a:pt x="17629" y="15810"/>
                      <a:pt x="17648" y="15709"/>
                    </a:cubicBezTo>
                    <a:cubicBezTo>
                      <a:pt x="17651" y="15695"/>
                      <a:pt x="17653" y="15681"/>
                      <a:pt x="17656" y="15666"/>
                    </a:cubicBezTo>
                    <a:cubicBezTo>
                      <a:pt x="17674" y="15570"/>
                      <a:pt x="17692" y="15472"/>
                      <a:pt x="17709" y="15375"/>
                    </a:cubicBezTo>
                    <a:cubicBezTo>
                      <a:pt x="17713" y="15350"/>
                      <a:pt x="17717" y="15326"/>
                      <a:pt x="17721" y="15301"/>
                    </a:cubicBezTo>
                    <a:cubicBezTo>
                      <a:pt x="17727" y="15267"/>
                      <a:pt x="17732" y="15232"/>
                      <a:pt x="17738" y="15198"/>
                    </a:cubicBezTo>
                    <a:cubicBezTo>
                      <a:pt x="17742" y="15172"/>
                      <a:pt x="17747" y="15145"/>
                      <a:pt x="17751" y="15119"/>
                    </a:cubicBezTo>
                    <a:cubicBezTo>
                      <a:pt x="17752" y="15115"/>
                      <a:pt x="17752" y="15111"/>
                      <a:pt x="17753" y="15107"/>
                    </a:cubicBezTo>
                    <a:cubicBezTo>
                      <a:pt x="17758" y="15073"/>
                      <a:pt x="17763" y="15039"/>
                      <a:pt x="17768" y="15005"/>
                    </a:cubicBezTo>
                    <a:cubicBezTo>
                      <a:pt x="17771" y="14988"/>
                      <a:pt x="17773" y="14970"/>
                      <a:pt x="17776" y="14952"/>
                    </a:cubicBezTo>
                    <a:cubicBezTo>
                      <a:pt x="17778" y="14939"/>
                      <a:pt x="17780" y="14925"/>
                      <a:pt x="17782" y="14912"/>
                    </a:cubicBezTo>
                    <a:cubicBezTo>
                      <a:pt x="17787" y="14876"/>
                      <a:pt x="17793" y="14841"/>
                      <a:pt x="17797" y="14806"/>
                    </a:cubicBezTo>
                    <a:cubicBezTo>
                      <a:pt x="17802" y="14775"/>
                      <a:pt x="17806" y="14745"/>
                      <a:pt x="17810" y="14714"/>
                    </a:cubicBezTo>
                    <a:cubicBezTo>
                      <a:pt x="17815" y="14679"/>
                      <a:pt x="17819" y="14644"/>
                      <a:pt x="17824" y="14608"/>
                    </a:cubicBezTo>
                    <a:cubicBezTo>
                      <a:pt x="17827" y="14583"/>
                      <a:pt x="17831" y="14557"/>
                      <a:pt x="17834" y="14531"/>
                    </a:cubicBezTo>
                    <a:cubicBezTo>
                      <a:pt x="17835" y="14526"/>
                      <a:pt x="17835" y="14521"/>
                      <a:pt x="17836" y="14516"/>
                    </a:cubicBezTo>
                    <a:cubicBezTo>
                      <a:pt x="17840" y="14480"/>
                      <a:pt x="17845" y="14445"/>
                      <a:pt x="17849" y="14410"/>
                    </a:cubicBezTo>
                    <a:cubicBezTo>
                      <a:pt x="17851" y="14391"/>
                      <a:pt x="17853" y="14373"/>
                      <a:pt x="17856" y="14355"/>
                    </a:cubicBezTo>
                    <a:cubicBezTo>
                      <a:pt x="17857" y="14342"/>
                      <a:pt x="17859" y="14329"/>
                      <a:pt x="17860" y="14315"/>
                    </a:cubicBezTo>
                    <a:cubicBezTo>
                      <a:pt x="17864" y="14280"/>
                      <a:pt x="17868" y="14244"/>
                      <a:pt x="17872" y="14208"/>
                    </a:cubicBezTo>
                    <a:cubicBezTo>
                      <a:pt x="17875" y="14177"/>
                      <a:pt x="17879" y="14146"/>
                      <a:pt x="17882" y="14114"/>
                    </a:cubicBezTo>
                    <a:cubicBezTo>
                      <a:pt x="17886" y="14079"/>
                      <a:pt x="17890" y="14042"/>
                      <a:pt x="17893" y="14006"/>
                    </a:cubicBezTo>
                    <a:cubicBezTo>
                      <a:pt x="17896" y="13981"/>
                      <a:pt x="17898" y="13957"/>
                      <a:pt x="17900" y="13932"/>
                    </a:cubicBezTo>
                    <a:cubicBezTo>
                      <a:pt x="17901" y="13925"/>
                      <a:pt x="17902" y="13919"/>
                      <a:pt x="17902" y="13913"/>
                    </a:cubicBezTo>
                    <a:cubicBezTo>
                      <a:pt x="17906" y="13878"/>
                      <a:pt x="17909" y="13842"/>
                      <a:pt x="17912" y="13807"/>
                    </a:cubicBezTo>
                    <a:cubicBezTo>
                      <a:pt x="17915" y="13774"/>
                      <a:pt x="17918" y="13741"/>
                      <a:pt x="17920" y="13707"/>
                    </a:cubicBezTo>
                    <a:cubicBezTo>
                      <a:pt x="17923" y="13671"/>
                      <a:pt x="17926" y="13634"/>
                      <a:pt x="17929" y="13597"/>
                    </a:cubicBezTo>
                    <a:cubicBezTo>
                      <a:pt x="17932" y="13570"/>
                      <a:pt x="17934" y="13544"/>
                      <a:pt x="17935" y="13517"/>
                    </a:cubicBezTo>
                    <a:cubicBezTo>
                      <a:pt x="17936" y="13513"/>
                      <a:pt x="17936" y="13509"/>
                      <a:pt x="17936" y="13504"/>
                    </a:cubicBezTo>
                    <a:cubicBezTo>
                      <a:pt x="17939" y="13469"/>
                      <a:pt x="17941" y="13433"/>
                      <a:pt x="17944" y="13398"/>
                    </a:cubicBezTo>
                    <a:cubicBezTo>
                      <a:pt x="17945" y="13379"/>
                      <a:pt x="17947" y="13360"/>
                      <a:pt x="17947" y="13342"/>
                    </a:cubicBezTo>
                    <a:cubicBezTo>
                      <a:pt x="17949" y="13327"/>
                      <a:pt x="17950" y="13313"/>
                      <a:pt x="17951" y="13299"/>
                    </a:cubicBezTo>
                    <a:cubicBezTo>
                      <a:pt x="17953" y="13261"/>
                      <a:pt x="17955" y="13222"/>
                      <a:pt x="17957" y="13183"/>
                    </a:cubicBezTo>
                    <a:cubicBezTo>
                      <a:pt x="17957" y="13181"/>
                      <a:pt x="17958" y="13180"/>
                      <a:pt x="17958" y="13180"/>
                    </a:cubicBezTo>
                    <a:cubicBezTo>
                      <a:pt x="17959" y="13148"/>
                      <a:pt x="17961" y="13120"/>
                      <a:pt x="17963" y="13091"/>
                    </a:cubicBezTo>
                    <a:cubicBezTo>
                      <a:pt x="17965" y="13053"/>
                      <a:pt x="17966" y="13015"/>
                      <a:pt x="17968" y="12977"/>
                    </a:cubicBezTo>
                    <a:cubicBezTo>
                      <a:pt x="17969" y="12968"/>
                      <a:pt x="17969" y="12960"/>
                      <a:pt x="17970" y="12951"/>
                    </a:cubicBezTo>
                    <a:cubicBezTo>
                      <a:pt x="17971" y="12929"/>
                      <a:pt x="17972" y="12907"/>
                      <a:pt x="17973" y="12885"/>
                    </a:cubicBezTo>
                    <a:cubicBezTo>
                      <a:pt x="17974" y="12844"/>
                      <a:pt x="17976" y="12803"/>
                      <a:pt x="17977" y="12763"/>
                    </a:cubicBezTo>
                    <a:cubicBezTo>
                      <a:pt x="17978" y="12734"/>
                      <a:pt x="17979" y="12706"/>
                      <a:pt x="17980" y="12677"/>
                    </a:cubicBezTo>
                    <a:cubicBezTo>
                      <a:pt x="17982" y="12639"/>
                      <a:pt x="17982" y="12602"/>
                      <a:pt x="17983" y="12566"/>
                    </a:cubicBezTo>
                    <a:cubicBezTo>
                      <a:pt x="17984" y="12542"/>
                      <a:pt x="17985" y="12518"/>
                      <a:pt x="17985" y="12495"/>
                    </a:cubicBezTo>
                    <a:cubicBezTo>
                      <a:pt x="17985" y="12486"/>
                      <a:pt x="17986" y="12477"/>
                      <a:pt x="17986" y="12468"/>
                    </a:cubicBezTo>
                    <a:cubicBezTo>
                      <a:pt x="17987" y="12420"/>
                      <a:pt x="17988" y="12372"/>
                      <a:pt x="17989" y="12325"/>
                    </a:cubicBezTo>
                    <a:cubicBezTo>
                      <a:pt x="17989" y="12303"/>
                      <a:pt x="17990" y="12281"/>
                      <a:pt x="17990" y="12259"/>
                    </a:cubicBezTo>
                    <a:cubicBezTo>
                      <a:pt x="17990" y="12188"/>
                      <a:pt x="17991" y="12118"/>
                      <a:pt x="17991" y="12048"/>
                    </a:cubicBezTo>
                    <a:cubicBezTo>
                      <a:pt x="17991" y="11948"/>
                      <a:pt x="17990" y="11848"/>
                      <a:pt x="17989" y="11750"/>
                    </a:cubicBezTo>
                    <a:cubicBezTo>
                      <a:pt x="17927" y="16061"/>
                      <a:pt x="16479" y="19978"/>
                      <a:pt x="14654" y="20853"/>
                    </a:cubicBezTo>
                    <a:close/>
                  </a:path>
                </a:pathLst>
              </a:custGeom>
              <a:solidFill>
                <a:srgbClr val="4D4D4D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26"/>
              <p:cNvSpPr/>
              <p:nvPr/>
            </p:nvSpPr>
            <p:spPr>
              <a:xfrm>
                <a:off x="13698" y="0"/>
                <a:ext cx="2604299" cy="9769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26" y="21600"/>
                    </a:moveTo>
                    <a:lnTo>
                      <a:pt x="0" y="3725"/>
                    </a:lnTo>
                    <a:lnTo>
                      <a:pt x="9273" y="0"/>
                    </a:lnTo>
                    <a:lnTo>
                      <a:pt x="21600" y="17874"/>
                    </a:lnTo>
                    <a:cubicBezTo>
                      <a:pt x="21600" y="17874"/>
                      <a:pt x="12326" y="21600"/>
                      <a:pt x="12326" y="21600"/>
                    </a:cubicBezTo>
                    <a:close/>
                  </a:path>
                </a:pathLst>
              </a:custGeom>
              <a:solidFill>
                <a:srgbClr val="1A202E">
                  <a:alpha val="2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27"/>
              <p:cNvSpPr/>
              <p:nvPr/>
            </p:nvSpPr>
            <p:spPr>
              <a:xfrm>
                <a:off x="1022" y="166523"/>
                <a:ext cx="1703508" cy="16743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846" y="13475"/>
                    </a:moveTo>
                    <a:lnTo>
                      <a:pt x="18851" y="10430"/>
                    </a:lnTo>
                    <a:lnTo>
                      <a:pt x="7" y="0"/>
                    </a:lnTo>
                    <a:lnTo>
                      <a:pt x="0" y="3746"/>
                    </a:lnTo>
                    <a:lnTo>
                      <a:pt x="2754" y="5270"/>
                    </a:lnTo>
                    <a:lnTo>
                      <a:pt x="2751" y="7124"/>
                    </a:lnTo>
                    <a:lnTo>
                      <a:pt x="8013" y="10036"/>
                    </a:lnTo>
                    <a:lnTo>
                      <a:pt x="8013" y="10036"/>
                    </a:lnTo>
                    <a:lnTo>
                      <a:pt x="21588" y="21600"/>
                    </a:lnTo>
                    <a:lnTo>
                      <a:pt x="21600" y="14999"/>
                    </a:lnTo>
                    <a:cubicBezTo>
                      <a:pt x="21600" y="14999"/>
                      <a:pt x="18846" y="13475"/>
                      <a:pt x="18846" y="13475"/>
                    </a:cubicBezTo>
                    <a:close/>
                  </a:path>
                </a:pathLst>
              </a:custGeom>
              <a:solidFill>
                <a:srgbClr val="000000">
                  <a:alpha val="35000"/>
                </a:srgbClr>
              </a:solidFill>
              <a:ln w="1896" cap="flat">
                <a:solidFill>
                  <a:srgbClr val="000000">
                    <a:alpha val="3500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1" name="Group 6"/>
            <p:cNvGrpSpPr/>
            <p:nvPr/>
          </p:nvGrpSpPr>
          <p:grpSpPr>
            <a:xfrm>
              <a:off x="252869" y="3864295"/>
              <a:ext cx="4828604" cy="5793357"/>
              <a:chOff x="0" y="-1"/>
              <a:chExt cx="4828602" cy="5793355"/>
            </a:xfrm>
          </p:grpSpPr>
          <p:sp>
            <p:nvSpPr>
              <p:cNvPr id="44" name="Freeform: Shape 19"/>
              <p:cNvSpPr/>
              <p:nvPr/>
            </p:nvSpPr>
            <p:spPr>
              <a:xfrm>
                <a:off x="0" y="-1"/>
                <a:ext cx="4828602" cy="57933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13059" y="245"/>
                    </a:moveTo>
                    <a:lnTo>
                      <a:pt x="12942" y="192"/>
                    </a:lnTo>
                    <a:cubicBezTo>
                      <a:pt x="12749" y="304"/>
                      <a:pt x="12574" y="443"/>
                      <a:pt x="12426" y="601"/>
                    </a:cubicBezTo>
                    <a:cubicBezTo>
                      <a:pt x="12099" y="948"/>
                      <a:pt x="11899" y="1389"/>
                      <a:pt x="11897" y="1848"/>
                    </a:cubicBezTo>
                    <a:cubicBezTo>
                      <a:pt x="11897" y="1869"/>
                      <a:pt x="11898" y="1888"/>
                      <a:pt x="11899" y="1908"/>
                    </a:cubicBezTo>
                    <a:cubicBezTo>
                      <a:pt x="11899" y="1895"/>
                      <a:pt x="11900" y="1882"/>
                      <a:pt x="11900" y="1870"/>
                    </a:cubicBezTo>
                    <a:cubicBezTo>
                      <a:pt x="11901" y="1866"/>
                      <a:pt x="11901" y="1861"/>
                      <a:pt x="11901" y="1857"/>
                    </a:cubicBezTo>
                    <a:cubicBezTo>
                      <a:pt x="11901" y="1855"/>
                      <a:pt x="11902" y="1853"/>
                      <a:pt x="11902" y="1850"/>
                    </a:cubicBezTo>
                    <a:cubicBezTo>
                      <a:pt x="11900" y="1869"/>
                      <a:pt x="11899" y="1889"/>
                      <a:pt x="11899" y="1908"/>
                    </a:cubicBezTo>
                    <a:cubicBezTo>
                      <a:pt x="11898" y="1927"/>
                      <a:pt x="11897" y="1946"/>
                      <a:pt x="11897" y="1965"/>
                    </a:cubicBezTo>
                    <a:cubicBezTo>
                      <a:pt x="11897" y="1977"/>
                      <a:pt x="11899" y="1989"/>
                      <a:pt x="11899" y="2001"/>
                    </a:cubicBezTo>
                    <a:cubicBezTo>
                      <a:pt x="11900" y="2038"/>
                      <a:pt x="11901" y="2074"/>
                      <a:pt x="11904" y="2109"/>
                    </a:cubicBezTo>
                    <a:cubicBezTo>
                      <a:pt x="11906" y="2125"/>
                      <a:pt x="11908" y="2141"/>
                      <a:pt x="11910" y="2157"/>
                    </a:cubicBezTo>
                    <a:cubicBezTo>
                      <a:pt x="11915" y="2193"/>
                      <a:pt x="11921" y="2230"/>
                      <a:pt x="11928" y="2265"/>
                    </a:cubicBezTo>
                    <a:cubicBezTo>
                      <a:pt x="11934" y="2295"/>
                      <a:pt x="11941" y="2324"/>
                      <a:pt x="11949" y="2353"/>
                    </a:cubicBezTo>
                    <a:cubicBezTo>
                      <a:pt x="11956" y="2379"/>
                      <a:pt x="11963" y="2405"/>
                      <a:pt x="11972" y="2431"/>
                    </a:cubicBezTo>
                    <a:cubicBezTo>
                      <a:pt x="11981" y="2459"/>
                      <a:pt x="11991" y="2487"/>
                      <a:pt x="12002" y="2514"/>
                    </a:cubicBezTo>
                    <a:cubicBezTo>
                      <a:pt x="12012" y="2539"/>
                      <a:pt x="12022" y="2563"/>
                      <a:pt x="12033" y="2587"/>
                    </a:cubicBezTo>
                    <a:cubicBezTo>
                      <a:pt x="12046" y="2614"/>
                      <a:pt x="12059" y="2640"/>
                      <a:pt x="12073" y="2666"/>
                    </a:cubicBezTo>
                    <a:cubicBezTo>
                      <a:pt x="12086" y="2689"/>
                      <a:pt x="12099" y="2712"/>
                      <a:pt x="12113" y="2734"/>
                    </a:cubicBezTo>
                    <a:cubicBezTo>
                      <a:pt x="12128" y="2759"/>
                      <a:pt x="12144" y="2784"/>
                      <a:pt x="12161" y="2808"/>
                    </a:cubicBezTo>
                    <a:cubicBezTo>
                      <a:pt x="12176" y="2829"/>
                      <a:pt x="12192" y="2849"/>
                      <a:pt x="12208" y="2870"/>
                    </a:cubicBezTo>
                    <a:cubicBezTo>
                      <a:pt x="12226" y="2893"/>
                      <a:pt x="12244" y="2916"/>
                      <a:pt x="12264" y="2938"/>
                    </a:cubicBezTo>
                    <a:cubicBezTo>
                      <a:pt x="12281" y="2957"/>
                      <a:pt x="12300" y="2975"/>
                      <a:pt x="12318" y="2994"/>
                    </a:cubicBezTo>
                    <a:cubicBezTo>
                      <a:pt x="12339" y="3015"/>
                      <a:pt x="12360" y="3036"/>
                      <a:pt x="12383" y="3056"/>
                    </a:cubicBezTo>
                    <a:cubicBezTo>
                      <a:pt x="12401" y="3073"/>
                      <a:pt x="12422" y="3089"/>
                      <a:pt x="12442" y="3105"/>
                    </a:cubicBezTo>
                    <a:cubicBezTo>
                      <a:pt x="12466" y="3124"/>
                      <a:pt x="12489" y="3144"/>
                      <a:pt x="12515" y="3162"/>
                    </a:cubicBezTo>
                    <a:cubicBezTo>
                      <a:pt x="12533" y="3175"/>
                      <a:pt x="12554" y="3187"/>
                      <a:pt x="12573" y="3200"/>
                    </a:cubicBezTo>
                    <a:cubicBezTo>
                      <a:pt x="12601" y="3218"/>
                      <a:pt x="12628" y="3236"/>
                      <a:pt x="12657" y="3252"/>
                    </a:cubicBezTo>
                    <a:cubicBezTo>
                      <a:pt x="12662" y="3260"/>
                      <a:pt x="12759" y="3394"/>
                      <a:pt x="12780" y="3566"/>
                    </a:cubicBezTo>
                    <a:cubicBezTo>
                      <a:pt x="12770" y="3638"/>
                      <a:pt x="12741" y="3711"/>
                      <a:pt x="12680" y="3778"/>
                    </a:cubicBezTo>
                    <a:cubicBezTo>
                      <a:pt x="12619" y="3844"/>
                      <a:pt x="12526" y="3905"/>
                      <a:pt x="12389" y="3952"/>
                    </a:cubicBezTo>
                    <a:lnTo>
                      <a:pt x="12194" y="3974"/>
                    </a:lnTo>
                    <a:lnTo>
                      <a:pt x="12181" y="3976"/>
                    </a:lnTo>
                    <a:lnTo>
                      <a:pt x="9989" y="4233"/>
                    </a:lnTo>
                    <a:lnTo>
                      <a:pt x="7697" y="3194"/>
                    </a:lnTo>
                    <a:lnTo>
                      <a:pt x="7573" y="3209"/>
                    </a:lnTo>
                    <a:lnTo>
                      <a:pt x="7505" y="3217"/>
                    </a:lnTo>
                    <a:lnTo>
                      <a:pt x="6157" y="3375"/>
                    </a:lnTo>
                    <a:lnTo>
                      <a:pt x="3339" y="2098"/>
                    </a:lnTo>
                    <a:lnTo>
                      <a:pt x="3313" y="13590"/>
                    </a:lnTo>
                    <a:lnTo>
                      <a:pt x="2324" y="13705"/>
                    </a:lnTo>
                    <a:lnTo>
                      <a:pt x="2321" y="15221"/>
                    </a:lnTo>
                    <a:lnTo>
                      <a:pt x="1266" y="15345"/>
                    </a:lnTo>
                    <a:lnTo>
                      <a:pt x="1262" y="16885"/>
                    </a:lnTo>
                    <a:lnTo>
                      <a:pt x="3" y="17033"/>
                    </a:lnTo>
                    <a:lnTo>
                      <a:pt x="0" y="18573"/>
                    </a:lnTo>
                    <a:lnTo>
                      <a:pt x="6648" y="21585"/>
                    </a:lnTo>
                    <a:lnTo>
                      <a:pt x="21433" y="19855"/>
                    </a:lnTo>
                    <a:lnTo>
                      <a:pt x="21433" y="19761"/>
                    </a:lnTo>
                    <a:lnTo>
                      <a:pt x="21452" y="11169"/>
                    </a:lnTo>
                    <a:cubicBezTo>
                      <a:pt x="21383" y="10931"/>
                      <a:pt x="21232" y="10861"/>
                      <a:pt x="21074" y="10863"/>
                    </a:cubicBezTo>
                    <a:cubicBezTo>
                      <a:pt x="20880" y="10904"/>
                      <a:pt x="20709" y="11017"/>
                      <a:pt x="20709" y="11017"/>
                    </a:cubicBezTo>
                    <a:cubicBezTo>
                      <a:pt x="20358" y="11474"/>
                      <a:pt x="19802" y="11808"/>
                      <a:pt x="19177" y="11881"/>
                    </a:cubicBezTo>
                    <a:cubicBezTo>
                      <a:pt x="19156" y="11884"/>
                      <a:pt x="19135" y="11886"/>
                      <a:pt x="19115" y="11888"/>
                    </a:cubicBezTo>
                    <a:cubicBezTo>
                      <a:pt x="19092" y="11891"/>
                      <a:pt x="19070" y="11894"/>
                      <a:pt x="19047" y="11897"/>
                    </a:cubicBezTo>
                    <a:cubicBezTo>
                      <a:pt x="19025" y="11899"/>
                      <a:pt x="19004" y="11901"/>
                      <a:pt x="18982" y="11903"/>
                    </a:cubicBezTo>
                    <a:cubicBezTo>
                      <a:pt x="18982" y="11903"/>
                      <a:pt x="18982" y="11903"/>
                      <a:pt x="18981" y="11903"/>
                    </a:cubicBezTo>
                    <a:cubicBezTo>
                      <a:pt x="18979" y="11904"/>
                      <a:pt x="18978" y="11904"/>
                      <a:pt x="18976" y="11904"/>
                    </a:cubicBezTo>
                    <a:cubicBezTo>
                      <a:pt x="18961" y="11905"/>
                      <a:pt x="18947" y="11906"/>
                      <a:pt x="18932" y="11907"/>
                    </a:cubicBezTo>
                    <a:cubicBezTo>
                      <a:pt x="18931" y="11907"/>
                      <a:pt x="18930" y="11907"/>
                      <a:pt x="18929" y="11907"/>
                    </a:cubicBezTo>
                    <a:cubicBezTo>
                      <a:pt x="18925" y="11908"/>
                      <a:pt x="18921" y="11908"/>
                      <a:pt x="18918" y="11908"/>
                    </a:cubicBezTo>
                    <a:cubicBezTo>
                      <a:pt x="18906" y="11909"/>
                      <a:pt x="18894" y="11909"/>
                      <a:pt x="18883" y="11910"/>
                    </a:cubicBezTo>
                    <a:cubicBezTo>
                      <a:pt x="18882" y="11910"/>
                      <a:pt x="18880" y="11910"/>
                      <a:pt x="18879" y="11910"/>
                    </a:cubicBezTo>
                    <a:cubicBezTo>
                      <a:pt x="18874" y="11910"/>
                      <a:pt x="18869" y="11910"/>
                      <a:pt x="18865" y="11910"/>
                    </a:cubicBezTo>
                    <a:cubicBezTo>
                      <a:pt x="18854" y="11910"/>
                      <a:pt x="18844" y="11911"/>
                      <a:pt x="18833" y="11911"/>
                    </a:cubicBezTo>
                    <a:cubicBezTo>
                      <a:pt x="18832" y="11911"/>
                      <a:pt x="18831" y="11911"/>
                      <a:pt x="18830" y="11911"/>
                    </a:cubicBezTo>
                    <a:cubicBezTo>
                      <a:pt x="18829" y="11911"/>
                      <a:pt x="18827" y="11911"/>
                      <a:pt x="18826" y="11911"/>
                    </a:cubicBezTo>
                    <a:lnTo>
                      <a:pt x="18811" y="11911"/>
                    </a:lnTo>
                    <a:cubicBezTo>
                      <a:pt x="18801" y="11911"/>
                      <a:pt x="18791" y="11912"/>
                      <a:pt x="18781" y="11911"/>
                    </a:cubicBezTo>
                    <a:cubicBezTo>
                      <a:pt x="18776" y="11911"/>
                      <a:pt x="18771" y="11911"/>
                      <a:pt x="18766" y="11911"/>
                    </a:cubicBezTo>
                    <a:cubicBezTo>
                      <a:pt x="18764" y="11911"/>
                      <a:pt x="18761" y="11911"/>
                      <a:pt x="18759" y="11911"/>
                    </a:cubicBezTo>
                    <a:cubicBezTo>
                      <a:pt x="18747" y="11911"/>
                      <a:pt x="18736" y="11910"/>
                      <a:pt x="18725" y="11910"/>
                    </a:cubicBezTo>
                    <a:cubicBezTo>
                      <a:pt x="18722" y="11910"/>
                      <a:pt x="18719" y="11910"/>
                      <a:pt x="18716" y="11910"/>
                    </a:cubicBezTo>
                    <a:cubicBezTo>
                      <a:pt x="18713" y="11910"/>
                      <a:pt x="18709" y="11910"/>
                      <a:pt x="18706" y="11909"/>
                    </a:cubicBezTo>
                    <a:cubicBezTo>
                      <a:pt x="18696" y="11909"/>
                      <a:pt x="18687" y="11909"/>
                      <a:pt x="18677" y="11908"/>
                    </a:cubicBezTo>
                    <a:cubicBezTo>
                      <a:pt x="18674" y="11908"/>
                      <a:pt x="18671" y="11908"/>
                      <a:pt x="18668" y="11908"/>
                    </a:cubicBezTo>
                    <a:cubicBezTo>
                      <a:pt x="18664" y="11907"/>
                      <a:pt x="18659" y="11907"/>
                      <a:pt x="18655" y="11906"/>
                    </a:cubicBezTo>
                    <a:cubicBezTo>
                      <a:pt x="18646" y="11906"/>
                      <a:pt x="18636" y="11905"/>
                      <a:pt x="18627" y="11904"/>
                    </a:cubicBezTo>
                    <a:cubicBezTo>
                      <a:pt x="18625" y="11904"/>
                      <a:pt x="18623" y="11904"/>
                      <a:pt x="18620" y="11904"/>
                    </a:cubicBezTo>
                    <a:cubicBezTo>
                      <a:pt x="18620" y="11904"/>
                      <a:pt x="18620" y="11904"/>
                      <a:pt x="18619" y="11904"/>
                    </a:cubicBezTo>
                    <a:cubicBezTo>
                      <a:pt x="18613" y="11903"/>
                      <a:pt x="18606" y="11903"/>
                      <a:pt x="18600" y="11902"/>
                    </a:cubicBezTo>
                    <a:cubicBezTo>
                      <a:pt x="18599" y="11902"/>
                      <a:pt x="18598" y="11902"/>
                      <a:pt x="18597" y="11902"/>
                    </a:cubicBezTo>
                    <a:cubicBezTo>
                      <a:pt x="18592" y="11901"/>
                      <a:pt x="18588" y="11901"/>
                      <a:pt x="18583" y="11900"/>
                    </a:cubicBezTo>
                    <a:cubicBezTo>
                      <a:pt x="18582" y="11900"/>
                      <a:pt x="18581" y="11900"/>
                      <a:pt x="18580" y="11900"/>
                    </a:cubicBezTo>
                    <a:cubicBezTo>
                      <a:pt x="18573" y="11899"/>
                      <a:pt x="18566" y="11898"/>
                      <a:pt x="18559" y="11898"/>
                    </a:cubicBezTo>
                    <a:cubicBezTo>
                      <a:pt x="18553" y="11897"/>
                      <a:pt x="18546" y="11896"/>
                      <a:pt x="18540" y="11895"/>
                    </a:cubicBezTo>
                    <a:cubicBezTo>
                      <a:pt x="18540" y="11895"/>
                      <a:pt x="18539" y="11895"/>
                      <a:pt x="18539" y="11895"/>
                    </a:cubicBezTo>
                    <a:cubicBezTo>
                      <a:pt x="18536" y="11895"/>
                      <a:pt x="18533" y="11894"/>
                      <a:pt x="18530" y="11894"/>
                    </a:cubicBezTo>
                    <a:cubicBezTo>
                      <a:pt x="18526" y="11893"/>
                      <a:pt x="18522" y="11893"/>
                      <a:pt x="18519" y="11892"/>
                    </a:cubicBezTo>
                    <a:cubicBezTo>
                      <a:pt x="18513" y="11892"/>
                      <a:pt x="18506" y="11891"/>
                      <a:pt x="18500" y="11890"/>
                    </a:cubicBezTo>
                    <a:cubicBezTo>
                      <a:pt x="18498" y="11889"/>
                      <a:pt x="18496" y="11889"/>
                      <a:pt x="18494" y="11889"/>
                    </a:cubicBezTo>
                    <a:cubicBezTo>
                      <a:pt x="18489" y="11888"/>
                      <a:pt x="18484" y="11887"/>
                      <a:pt x="18479" y="11887"/>
                    </a:cubicBezTo>
                    <a:cubicBezTo>
                      <a:pt x="18479" y="11886"/>
                      <a:pt x="18479" y="11886"/>
                      <a:pt x="18479" y="11886"/>
                    </a:cubicBezTo>
                    <a:cubicBezTo>
                      <a:pt x="18473" y="11885"/>
                      <a:pt x="18467" y="11885"/>
                      <a:pt x="18461" y="11883"/>
                    </a:cubicBezTo>
                    <a:cubicBezTo>
                      <a:pt x="18457" y="11883"/>
                      <a:pt x="18453" y="11882"/>
                      <a:pt x="18449" y="11881"/>
                    </a:cubicBezTo>
                    <a:cubicBezTo>
                      <a:pt x="18444" y="11880"/>
                      <a:pt x="18439" y="11879"/>
                      <a:pt x="18434" y="11879"/>
                    </a:cubicBezTo>
                    <a:cubicBezTo>
                      <a:pt x="18430" y="11878"/>
                      <a:pt x="18426" y="11877"/>
                      <a:pt x="18422" y="11876"/>
                    </a:cubicBezTo>
                    <a:cubicBezTo>
                      <a:pt x="18416" y="11875"/>
                      <a:pt x="18410" y="11874"/>
                      <a:pt x="18404" y="11873"/>
                    </a:cubicBezTo>
                    <a:cubicBezTo>
                      <a:pt x="18399" y="11872"/>
                      <a:pt x="18394" y="11871"/>
                      <a:pt x="18390" y="11870"/>
                    </a:cubicBezTo>
                    <a:cubicBezTo>
                      <a:pt x="18388" y="11869"/>
                      <a:pt x="18385" y="11869"/>
                      <a:pt x="18383" y="11869"/>
                    </a:cubicBezTo>
                    <a:lnTo>
                      <a:pt x="18383" y="11869"/>
                    </a:lnTo>
                    <a:cubicBezTo>
                      <a:pt x="18374" y="11867"/>
                      <a:pt x="18365" y="11864"/>
                      <a:pt x="18356" y="11862"/>
                    </a:cubicBezTo>
                    <a:cubicBezTo>
                      <a:pt x="18352" y="11862"/>
                      <a:pt x="18349" y="11861"/>
                      <a:pt x="18346" y="11860"/>
                    </a:cubicBezTo>
                    <a:cubicBezTo>
                      <a:pt x="18345" y="11860"/>
                      <a:pt x="18345" y="11860"/>
                      <a:pt x="18344" y="11860"/>
                    </a:cubicBezTo>
                    <a:cubicBezTo>
                      <a:pt x="18340" y="11859"/>
                      <a:pt x="18336" y="11858"/>
                      <a:pt x="18332" y="11857"/>
                    </a:cubicBezTo>
                    <a:cubicBezTo>
                      <a:pt x="18323" y="11854"/>
                      <a:pt x="18314" y="11853"/>
                      <a:pt x="18306" y="11850"/>
                    </a:cubicBezTo>
                    <a:cubicBezTo>
                      <a:pt x="18305" y="11850"/>
                      <a:pt x="18304" y="11850"/>
                      <a:pt x="18304" y="11850"/>
                    </a:cubicBezTo>
                    <a:cubicBezTo>
                      <a:pt x="18300" y="11849"/>
                      <a:pt x="18297" y="11848"/>
                      <a:pt x="18294" y="11847"/>
                    </a:cubicBezTo>
                    <a:cubicBezTo>
                      <a:pt x="18293" y="11847"/>
                      <a:pt x="18291" y="11846"/>
                      <a:pt x="18290" y="11846"/>
                    </a:cubicBezTo>
                    <a:cubicBezTo>
                      <a:pt x="18283" y="11844"/>
                      <a:pt x="18275" y="11842"/>
                      <a:pt x="18268" y="11840"/>
                    </a:cubicBezTo>
                    <a:cubicBezTo>
                      <a:pt x="18266" y="11839"/>
                      <a:pt x="18264" y="11839"/>
                      <a:pt x="18261" y="11838"/>
                    </a:cubicBezTo>
                    <a:cubicBezTo>
                      <a:pt x="18256" y="11837"/>
                      <a:pt x="18252" y="11835"/>
                      <a:pt x="18247" y="11834"/>
                    </a:cubicBezTo>
                    <a:cubicBezTo>
                      <a:pt x="18241" y="11832"/>
                      <a:pt x="18236" y="11831"/>
                      <a:pt x="18230" y="11829"/>
                    </a:cubicBezTo>
                    <a:cubicBezTo>
                      <a:pt x="18227" y="11828"/>
                      <a:pt x="18223" y="11826"/>
                      <a:pt x="18219" y="11825"/>
                    </a:cubicBezTo>
                    <a:cubicBezTo>
                      <a:pt x="18214" y="11824"/>
                      <a:pt x="18209" y="11822"/>
                      <a:pt x="18203" y="11820"/>
                    </a:cubicBezTo>
                    <a:cubicBezTo>
                      <a:pt x="18200" y="11819"/>
                      <a:pt x="18197" y="11818"/>
                      <a:pt x="18193" y="11817"/>
                    </a:cubicBezTo>
                    <a:cubicBezTo>
                      <a:pt x="18188" y="11815"/>
                      <a:pt x="18182" y="11813"/>
                      <a:pt x="18176" y="11811"/>
                    </a:cubicBezTo>
                    <a:cubicBezTo>
                      <a:pt x="18176" y="11811"/>
                      <a:pt x="18175" y="11811"/>
                      <a:pt x="18175" y="11811"/>
                    </a:cubicBezTo>
                    <a:cubicBezTo>
                      <a:pt x="18170" y="11809"/>
                      <a:pt x="18166" y="11808"/>
                      <a:pt x="18162" y="11806"/>
                    </a:cubicBezTo>
                    <a:cubicBezTo>
                      <a:pt x="18160" y="11806"/>
                      <a:pt x="18158" y="11805"/>
                      <a:pt x="18157" y="11804"/>
                    </a:cubicBezTo>
                    <a:cubicBezTo>
                      <a:pt x="18151" y="11802"/>
                      <a:pt x="18145" y="11800"/>
                      <a:pt x="18140" y="11798"/>
                    </a:cubicBezTo>
                    <a:cubicBezTo>
                      <a:pt x="18137" y="11797"/>
                      <a:pt x="18134" y="11796"/>
                      <a:pt x="18132" y="11795"/>
                    </a:cubicBezTo>
                    <a:cubicBezTo>
                      <a:pt x="18128" y="11794"/>
                      <a:pt x="18124" y="11793"/>
                      <a:pt x="18121" y="11791"/>
                    </a:cubicBezTo>
                    <a:cubicBezTo>
                      <a:pt x="18121" y="11791"/>
                      <a:pt x="18121" y="11791"/>
                      <a:pt x="18120" y="11791"/>
                    </a:cubicBezTo>
                    <a:cubicBezTo>
                      <a:pt x="18115" y="11789"/>
                      <a:pt x="18110" y="11787"/>
                      <a:pt x="18104" y="11785"/>
                    </a:cubicBezTo>
                    <a:cubicBezTo>
                      <a:pt x="18097" y="11782"/>
                      <a:pt x="18091" y="11780"/>
                      <a:pt x="18085" y="11777"/>
                    </a:cubicBezTo>
                    <a:cubicBezTo>
                      <a:pt x="18083" y="11776"/>
                      <a:pt x="18081" y="11776"/>
                      <a:pt x="18080" y="11775"/>
                    </a:cubicBezTo>
                    <a:cubicBezTo>
                      <a:pt x="18079" y="11775"/>
                      <a:pt x="18078" y="11774"/>
                      <a:pt x="18077" y="11774"/>
                    </a:cubicBezTo>
                    <a:cubicBezTo>
                      <a:pt x="18060" y="11767"/>
                      <a:pt x="18045" y="11760"/>
                      <a:pt x="18029" y="11753"/>
                    </a:cubicBezTo>
                    <a:cubicBezTo>
                      <a:pt x="17879" y="11686"/>
                      <a:pt x="17743" y="11600"/>
                      <a:pt x="17625" y="11496"/>
                    </a:cubicBezTo>
                    <a:cubicBezTo>
                      <a:pt x="17317" y="11226"/>
                      <a:pt x="17130" y="10842"/>
                      <a:pt x="17131" y="10396"/>
                    </a:cubicBezTo>
                    <a:cubicBezTo>
                      <a:pt x="17131" y="10173"/>
                      <a:pt x="17179" y="9954"/>
                      <a:pt x="17266" y="9748"/>
                    </a:cubicBezTo>
                    <a:cubicBezTo>
                      <a:pt x="17342" y="9565"/>
                      <a:pt x="17449" y="9392"/>
                      <a:pt x="17581" y="9236"/>
                    </a:cubicBezTo>
                    <a:cubicBezTo>
                      <a:pt x="17596" y="9218"/>
                      <a:pt x="17612" y="9201"/>
                      <a:pt x="17627" y="9183"/>
                    </a:cubicBezTo>
                    <a:cubicBezTo>
                      <a:pt x="17980" y="8792"/>
                      <a:pt x="18488" y="8512"/>
                      <a:pt x="19054" y="8446"/>
                    </a:cubicBezTo>
                    <a:cubicBezTo>
                      <a:pt x="19077" y="8443"/>
                      <a:pt x="19100" y="8441"/>
                      <a:pt x="19123" y="8439"/>
                    </a:cubicBezTo>
                    <a:cubicBezTo>
                      <a:pt x="19143" y="8436"/>
                      <a:pt x="19163" y="8433"/>
                      <a:pt x="19184" y="8431"/>
                    </a:cubicBezTo>
                    <a:cubicBezTo>
                      <a:pt x="19205" y="8428"/>
                      <a:pt x="19226" y="8426"/>
                      <a:pt x="19247" y="8424"/>
                    </a:cubicBezTo>
                    <a:cubicBezTo>
                      <a:pt x="19247" y="8424"/>
                      <a:pt x="19247" y="8424"/>
                      <a:pt x="19247" y="8424"/>
                    </a:cubicBezTo>
                    <a:cubicBezTo>
                      <a:pt x="19251" y="8424"/>
                      <a:pt x="19256" y="8423"/>
                      <a:pt x="19260" y="8423"/>
                    </a:cubicBezTo>
                    <a:cubicBezTo>
                      <a:pt x="19262" y="8423"/>
                      <a:pt x="19263" y="8423"/>
                      <a:pt x="19265" y="8423"/>
                    </a:cubicBezTo>
                    <a:cubicBezTo>
                      <a:pt x="19281" y="8421"/>
                      <a:pt x="19297" y="8420"/>
                      <a:pt x="19313" y="8419"/>
                    </a:cubicBezTo>
                    <a:cubicBezTo>
                      <a:pt x="19315" y="8419"/>
                      <a:pt x="19318" y="8419"/>
                      <a:pt x="19321" y="8419"/>
                    </a:cubicBezTo>
                    <a:cubicBezTo>
                      <a:pt x="19323" y="8419"/>
                      <a:pt x="19325" y="8419"/>
                      <a:pt x="19327" y="8419"/>
                    </a:cubicBezTo>
                    <a:cubicBezTo>
                      <a:pt x="19347" y="8418"/>
                      <a:pt x="19368" y="8417"/>
                      <a:pt x="19388" y="8416"/>
                    </a:cubicBezTo>
                    <a:cubicBezTo>
                      <a:pt x="19391" y="8416"/>
                      <a:pt x="19393" y="8416"/>
                      <a:pt x="19396" y="8416"/>
                    </a:cubicBezTo>
                    <a:cubicBezTo>
                      <a:pt x="19400" y="8416"/>
                      <a:pt x="19404" y="8416"/>
                      <a:pt x="19408" y="8416"/>
                    </a:cubicBezTo>
                    <a:cubicBezTo>
                      <a:pt x="19422" y="8416"/>
                      <a:pt x="19435" y="8416"/>
                      <a:pt x="19448" y="8416"/>
                    </a:cubicBezTo>
                    <a:cubicBezTo>
                      <a:pt x="19450" y="8416"/>
                      <a:pt x="19453" y="8416"/>
                      <a:pt x="19456" y="8416"/>
                    </a:cubicBezTo>
                    <a:cubicBezTo>
                      <a:pt x="19460" y="8416"/>
                      <a:pt x="19464" y="8416"/>
                      <a:pt x="19469" y="8416"/>
                    </a:cubicBezTo>
                    <a:lnTo>
                      <a:pt x="19472" y="8416"/>
                    </a:lnTo>
                    <a:cubicBezTo>
                      <a:pt x="19487" y="8416"/>
                      <a:pt x="19501" y="8417"/>
                      <a:pt x="19515" y="8418"/>
                    </a:cubicBezTo>
                    <a:cubicBezTo>
                      <a:pt x="19519" y="8418"/>
                      <a:pt x="19524" y="8418"/>
                      <a:pt x="19528" y="8418"/>
                    </a:cubicBezTo>
                    <a:cubicBezTo>
                      <a:pt x="19530" y="8418"/>
                      <a:pt x="19531" y="8418"/>
                      <a:pt x="19533" y="8418"/>
                    </a:cubicBezTo>
                    <a:cubicBezTo>
                      <a:pt x="19538" y="8418"/>
                      <a:pt x="19542" y="8419"/>
                      <a:pt x="19547" y="8419"/>
                    </a:cubicBezTo>
                    <a:cubicBezTo>
                      <a:pt x="19557" y="8420"/>
                      <a:pt x="19567" y="8420"/>
                      <a:pt x="19577" y="8421"/>
                    </a:cubicBezTo>
                    <a:lnTo>
                      <a:pt x="19577" y="8421"/>
                    </a:lnTo>
                    <a:lnTo>
                      <a:pt x="20714" y="8936"/>
                    </a:lnTo>
                    <a:cubicBezTo>
                      <a:pt x="20714" y="8936"/>
                      <a:pt x="20714" y="8936"/>
                      <a:pt x="20715" y="8936"/>
                    </a:cubicBezTo>
                    <a:cubicBezTo>
                      <a:pt x="20715" y="8936"/>
                      <a:pt x="20715" y="8937"/>
                      <a:pt x="20715" y="8937"/>
                    </a:cubicBezTo>
                    <a:cubicBezTo>
                      <a:pt x="20716" y="8937"/>
                      <a:pt x="20716" y="8937"/>
                      <a:pt x="20716" y="8937"/>
                    </a:cubicBezTo>
                    <a:cubicBezTo>
                      <a:pt x="20716" y="8937"/>
                      <a:pt x="20717" y="8937"/>
                      <a:pt x="20717" y="8937"/>
                    </a:cubicBezTo>
                    <a:cubicBezTo>
                      <a:pt x="20717" y="8937"/>
                      <a:pt x="20717" y="8937"/>
                      <a:pt x="20717" y="8938"/>
                    </a:cubicBezTo>
                    <a:cubicBezTo>
                      <a:pt x="20718" y="8938"/>
                      <a:pt x="20718" y="8938"/>
                      <a:pt x="20719" y="8938"/>
                    </a:cubicBezTo>
                    <a:cubicBezTo>
                      <a:pt x="20719" y="8938"/>
                      <a:pt x="20720" y="8938"/>
                      <a:pt x="20720" y="8939"/>
                    </a:cubicBezTo>
                    <a:cubicBezTo>
                      <a:pt x="20720" y="8939"/>
                      <a:pt x="20721" y="8939"/>
                      <a:pt x="20721" y="8939"/>
                    </a:cubicBezTo>
                    <a:cubicBezTo>
                      <a:pt x="20721" y="8939"/>
                      <a:pt x="20721" y="8939"/>
                      <a:pt x="20721" y="8939"/>
                    </a:cubicBezTo>
                    <a:cubicBezTo>
                      <a:pt x="20752" y="8952"/>
                      <a:pt x="20875" y="8998"/>
                      <a:pt x="21026" y="9007"/>
                    </a:cubicBezTo>
                    <a:cubicBezTo>
                      <a:pt x="21026" y="9007"/>
                      <a:pt x="21027" y="9007"/>
                      <a:pt x="21028" y="9007"/>
                    </a:cubicBezTo>
                    <a:lnTo>
                      <a:pt x="21028" y="9007"/>
                    </a:lnTo>
                    <a:cubicBezTo>
                      <a:pt x="21030" y="9007"/>
                      <a:pt x="21032" y="9007"/>
                      <a:pt x="21035" y="9007"/>
                    </a:cubicBezTo>
                    <a:cubicBezTo>
                      <a:pt x="21041" y="9007"/>
                      <a:pt x="21047" y="9008"/>
                      <a:pt x="21054" y="9008"/>
                    </a:cubicBezTo>
                    <a:cubicBezTo>
                      <a:pt x="21055" y="9008"/>
                      <a:pt x="21056" y="9008"/>
                      <a:pt x="21058" y="9008"/>
                    </a:cubicBezTo>
                    <a:cubicBezTo>
                      <a:pt x="21066" y="9008"/>
                      <a:pt x="21074" y="9008"/>
                      <a:pt x="21082" y="9008"/>
                    </a:cubicBezTo>
                    <a:cubicBezTo>
                      <a:pt x="21105" y="9007"/>
                      <a:pt x="21127" y="9006"/>
                      <a:pt x="21150" y="9003"/>
                    </a:cubicBezTo>
                    <a:cubicBezTo>
                      <a:pt x="21161" y="9002"/>
                      <a:pt x="21171" y="9000"/>
                      <a:pt x="21181" y="8999"/>
                    </a:cubicBezTo>
                    <a:cubicBezTo>
                      <a:pt x="21185" y="8998"/>
                      <a:pt x="21188" y="8998"/>
                      <a:pt x="21191" y="8997"/>
                    </a:cubicBezTo>
                    <a:cubicBezTo>
                      <a:pt x="21198" y="8996"/>
                      <a:pt x="21206" y="8994"/>
                      <a:pt x="21213" y="8992"/>
                    </a:cubicBezTo>
                    <a:cubicBezTo>
                      <a:pt x="21217" y="8992"/>
                      <a:pt x="21220" y="8991"/>
                      <a:pt x="21224" y="8990"/>
                    </a:cubicBezTo>
                    <a:cubicBezTo>
                      <a:pt x="21231" y="8988"/>
                      <a:pt x="21239" y="8986"/>
                      <a:pt x="21246" y="8984"/>
                    </a:cubicBezTo>
                    <a:cubicBezTo>
                      <a:pt x="21249" y="8983"/>
                      <a:pt x="21252" y="8982"/>
                      <a:pt x="21256" y="8981"/>
                    </a:cubicBezTo>
                    <a:cubicBezTo>
                      <a:pt x="21266" y="8978"/>
                      <a:pt x="21276" y="8974"/>
                      <a:pt x="21286" y="8970"/>
                    </a:cubicBezTo>
                    <a:cubicBezTo>
                      <a:pt x="21286" y="8970"/>
                      <a:pt x="21286" y="8970"/>
                      <a:pt x="21286" y="8970"/>
                    </a:cubicBezTo>
                    <a:cubicBezTo>
                      <a:pt x="21286" y="8970"/>
                      <a:pt x="21286" y="8970"/>
                      <a:pt x="21286" y="8970"/>
                    </a:cubicBezTo>
                    <a:cubicBezTo>
                      <a:pt x="21296" y="8966"/>
                      <a:pt x="21306" y="8962"/>
                      <a:pt x="21315" y="8958"/>
                    </a:cubicBezTo>
                    <a:cubicBezTo>
                      <a:pt x="21318" y="8956"/>
                      <a:pt x="21321" y="8954"/>
                      <a:pt x="21324" y="8953"/>
                    </a:cubicBezTo>
                    <a:cubicBezTo>
                      <a:pt x="21331" y="8950"/>
                      <a:pt x="21338" y="8946"/>
                      <a:pt x="21344" y="8942"/>
                    </a:cubicBezTo>
                    <a:cubicBezTo>
                      <a:pt x="21346" y="8942"/>
                      <a:pt x="21347" y="8941"/>
                      <a:pt x="21348" y="8940"/>
                    </a:cubicBezTo>
                    <a:cubicBezTo>
                      <a:pt x="21351" y="8939"/>
                      <a:pt x="21354" y="8937"/>
                      <a:pt x="21357" y="8935"/>
                    </a:cubicBezTo>
                    <a:cubicBezTo>
                      <a:pt x="21361" y="8933"/>
                      <a:pt x="21364" y="8931"/>
                      <a:pt x="21367" y="8929"/>
                    </a:cubicBezTo>
                    <a:cubicBezTo>
                      <a:pt x="21372" y="8925"/>
                      <a:pt x="21377" y="8922"/>
                      <a:pt x="21382" y="8919"/>
                    </a:cubicBezTo>
                    <a:cubicBezTo>
                      <a:pt x="21385" y="8917"/>
                      <a:pt x="21388" y="8915"/>
                      <a:pt x="21391" y="8912"/>
                    </a:cubicBezTo>
                    <a:cubicBezTo>
                      <a:pt x="21392" y="8912"/>
                      <a:pt x="21392" y="8911"/>
                      <a:pt x="21393" y="8911"/>
                    </a:cubicBezTo>
                    <a:cubicBezTo>
                      <a:pt x="21400" y="8906"/>
                      <a:pt x="21406" y="8901"/>
                      <a:pt x="21413" y="8895"/>
                    </a:cubicBezTo>
                    <a:cubicBezTo>
                      <a:pt x="21413" y="8895"/>
                      <a:pt x="21414" y="8894"/>
                      <a:pt x="21415" y="8894"/>
                    </a:cubicBezTo>
                    <a:cubicBezTo>
                      <a:pt x="21420" y="8889"/>
                      <a:pt x="21426" y="8884"/>
                      <a:pt x="21432" y="8878"/>
                    </a:cubicBezTo>
                    <a:cubicBezTo>
                      <a:pt x="21433" y="8878"/>
                      <a:pt x="21433" y="8877"/>
                      <a:pt x="21434" y="8876"/>
                    </a:cubicBezTo>
                    <a:cubicBezTo>
                      <a:pt x="21437" y="8874"/>
                      <a:pt x="21439" y="8871"/>
                      <a:pt x="21441" y="8869"/>
                    </a:cubicBezTo>
                    <a:cubicBezTo>
                      <a:pt x="21446" y="8864"/>
                      <a:pt x="21451" y="8859"/>
                      <a:pt x="21455" y="8854"/>
                    </a:cubicBezTo>
                    <a:cubicBezTo>
                      <a:pt x="21458" y="8852"/>
                      <a:pt x="21460" y="8849"/>
                      <a:pt x="21463" y="8846"/>
                    </a:cubicBezTo>
                    <a:cubicBezTo>
                      <a:pt x="21464" y="8844"/>
                      <a:pt x="21466" y="8842"/>
                      <a:pt x="21468" y="8840"/>
                    </a:cubicBezTo>
                    <a:cubicBezTo>
                      <a:pt x="21470" y="8837"/>
                      <a:pt x="21472" y="8834"/>
                      <a:pt x="21475" y="8832"/>
                    </a:cubicBezTo>
                    <a:cubicBezTo>
                      <a:pt x="21478" y="8828"/>
                      <a:pt x="21481" y="8824"/>
                      <a:pt x="21483" y="8820"/>
                    </a:cubicBezTo>
                    <a:cubicBezTo>
                      <a:pt x="21487" y="8815"/>
                      <a:pt x="21491" y="8810"/>
                      <a:pt x="21495" y="8805"/>
                    </a:cubicBezTo>
                    <a:cubicBezTo>
                      <a:pt x="21497" y="8801"/>
                      <a:pt x="21500" y="8797"/>
                      <a:pt x="21503" y="8793"/>
                    </a:cubicBezTo>
                    <a:cubicBezTo>
                      <a:pt x="21504" y="8791"/>
                      <a:pt x="21505" y="8790"/>
                      <a:pt x="21506" y="8788"/>
                    </a:cubicBezTo>
                    <a:cubicBezTo>
                      <a:pt x="21509" y="8784"/>
                      <a:pt x="21512" y="8779"/>
                      <a:pt x="21515" y="8774"/>
                    </a:cubicBezTo>
                    <a:cubicBezTo>
                      <a:pt x="21517" y="8771"/>
                      <a:pt x="21519" y="8768"/>
                      <a:pt x="21521" y="8764"/>
                    </a:cubicBezTo>
                    <a:cubicBezTo>
                      <a:pt x="21526" y="8754"/>
                      <a:pt x="21532" y="8744"/>
                      <a:pt x="21537" y="8734"/>
                    </a:cubicBezTo>
                    <a:cubicBezTo>
                      <a:pt x="21542" y="8725"/>
                      <a:pt x="21546" y="8715"/>
                      <a:pt x="21550" y="8706"/>
                    </a:cubicBezTo>
                    <a:cubicBezTo>
                      <a:pt x="21551" y="8705"/>
                      <a:pt x="21551" y="8705"/>
                      <a:pt x="21551" y="8704"/>
                    </a:cubicBezTo>
                    <a:cubicBezTo>
                      <a:pt x="21552" y="8703"/>
                      <a:pt x="21552" y="8701"/>
                      <a:pt x="21553" y="8699"/>
                    </a:cubicBezTo>
                    <a:cubicBezTo>
                      <a:pt x="21556" y="8691"/>
                      <a:pt x="21560" y="8683"/>
                      <a:pt x="21563" y="8675"/>
                    </a:cubicBezTo>
                    <a:cubicBezTo>
                      <a:pt x="21564" y="8672"/>
                      <a:pt x="21565" y="8669"/>
                      <a:pt x="21566" y="8665"/>
                    </a:cubicBezTo>
                    <a:cubicBezTo>
                      <a:pt x="21569" y="8658"/>
                      <a:pt x="21572" y="8651"/>
                      <a:pt x="21574" y="8643"/>
                    </a:cubicBezTo>
                    <a:cubicBezTo>
                      <a:pt x="21575" y="8640"/>
                      <a:pt x="21576" y="8637"/>
                      <a:pt x="21577" y="8633"/>
                    </a:cubicBezTo>
                    <a:cubicBezTo>
                      <a:pt x="21581" y="8623"/>
                      <a:pt x="21584" y="8612"/>
                      <a:pt x="21587" y="8600"/>
                    </a:cubicBezTo>
                    <a:lnTo>
                      <a:pt x="21600" y="2990"/>
                    </a:lnTo>
                    <a:lnTo>
                      <a:pt x="21396" y="2898"/>
                    </a:lnTo>
                    <a:lnTo>
                      <a:pt x="21265" y="2913"/>
                    </a:lnTo>
                    <a:lnTo>
                      <a:pt x="15232" y="3619"/>
                    </a:lnTo>
                    <a:cubicBezTo>
                      <a:pt x="14959" y="3590"/>
                      <a:pt x="14862" y="3467"/>
                      <a:pt x="14843" y="3329"/>
                    </a:cubicBezTo>
                    <a:cubicBezTo>
                      <a:pt x="14863" y="3164"/>
                      <a:pt x="14955" y="3008"/>
                      <a:pt x="14970" y="2985"/>
                    </a:cubicBezTo>
                    <a:cubicBezTo>
                      <a:pt x="14970" y="2983"/>
                      <a:pt x="14971" y="2982"/>
                      <a:pt x="14971" y="2982"/>
                    </a:cubicBezTo>
                    <a:cubicBezTo>
                      <a:pt x="15203" y="2797"/>
                      <a:pt x="15394" y="2571"/>
                      <a:pt x="15527" y="2321"/>
                    </a:cubicBezTo>
                    <a:cubicBezTo>
                      <a:pt x="15626" y="2136"/>
                      <a:pt x="15693" y="1937"/>
                      <a:pt x="15721" y="1733"/>
                    </a:cubicBezTo>
                    <a:cubicBezTo>
                      <a:pt x="15721" y="1728"/>
                      <a:pt x="15722" y="1724"/>
                      <a:pt x="15723" y="1720"/>
                    </a:cubicBezTo>
                    <a:cubicBezTo>
                      <a:pt x="15727" y="1688"/>
                      <a:pt x="15730" y="1657"/>
                      <a:pt x="15732" y="1625"/>
                    </a:cubicBezTo>
                    <a:cubicBezTo>
                      <a:pt x="15733" y="1606"/>
                      <a:pt x="15735" y="1587"/>
                      <a:pt x="15735" y="1569"/>
                    </a:cubicBezTo>
                    <a:cubicBezTo>
                      <a:pt x="15736" y="1551"/>
                      <a:pt x="15736" y="1534"/>
                      <a:pt x="15736" y="1516"/>
                    </a:cubicBezTo>
                    <a:cubicBezTo>
                      <a:pt x="15736" y="1496"/>
                      <a:pt x="15736" y="1477"/>
                      <a:pt x="15735" y="1458"/>
                    </a:cubicBezTo>
                    <a:cubicBezTo>
                      <a:pt x="15713" y="824"/>
                      <a:pt x="15307" y="323"/>
                      <a:pt x="14719" y="110"/>
                    </a:cubicBezTo>
                    <a:cubicBezTo>
                      <a:pt x="14718" y="110"/>
                      <a:pt x="14718" y="110"/>
                      <a:pt x="14718" y="110"/>
                    </a:cubicBezTo>
                    <a:cubicBezTo>
                      <a:pt x="14666" y="91"/>
                      <a:pt x="14613" y="75"/>
                      <a:pt x="14559" y="61"/>
                    </a:cubicBezTo>
                    <a:cubicBezTo>
                      <a:pt x="14555" y="60"/>
                      <a:pt x="14551" y="59"/>
                      <a:pt x="14547" y="58"/>
                    </a:cubicBezTo>
                    <a:cubicBezTo>
                      <a:pt x="14323" y="2"/>
                      <a:pt x="14078" y="-15"/>
                      <a:pt x="13820" y="15"/>
                    </a:cubicBezTo>
                    <a:cubicBezTo>
                      <a:pt x="13655" y="34"/>
                      <a:pt x="13494" y="72"/>
                      <a:pt x="13341" y="126"/>
                    </a:cubicBezTo>
                    <a:cubicBezTo>
                      <a:pt x="13298" y="140"/>
                      <a:pt x="13257" y="157"/>
                      <a:pt x="13216" y="174"/>
                    </a:cubicBezTo>
                    <a:cubicBezTo>
                      <a:pt x="13209" y="177"/>
                      <a:pt x="13201" y="180"/>
                      <a:pt x="13194" y="183"/>
                    </a:cubicBezTo>
                    <a:cubicBezTo>
                      <a:pt x="13148" y="202"/>
                      <a:pt x="13103" y="223"/>
                      <a:pt x="13059" y="245"/>
                    </a:cubicBezTo>
                    <a:cubicBezTo>
                      <a:pt x="13059" y="245"/>
                      <a:pt x="13059" y="245"/>
                      <a:pt x="13059" y="245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Freeform: Shape 20"/>
              <p:cNvSpPr/>
              <p:nvPr/>
            </p:nvSpPr>
            <p:spPr>
              <a:xfrm>
                <a:off x="0" y="3645975"/>
                <a:ext cx="2226085" cy="173256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1521"/>
                    </a:moveTo>
                    <a:lnTo>
                      <a:pt x="14421" y="21600"/>
                    </a:lnTo>
                    <a:lnTo>
                      <a:pt x="17152" y="21107"/>
                    </a:lnTo>
                    <a:lnTo>
                      <a:pt x="2731" y="11028"/>
                    </a:lnTo>
                    <a:cubicBezTo>
                      <a:pt x="2731" y="11028"/>
                      <a:pt x="0" y="11521"/>
                      <a:pt x="0" y="11521"/>
                    </a:cubicBezTo>
                    <a:close/>
                    <a:moveTo>
                      <a:pt x="7180" y="0"/>
                    </a:moveTo>
                    <a:lnTo>
                      <a:pt x="5034" y="388"/>
                    </a:lnTo>
                    <a:lnTo>
                      <a:pt x="19454" y="10467"/>
                    </a:lnTo>
                    <a:lnTo>
                      <a:pt x="21600" y="10079"/>
                    </a:lnTo>
                    <a:cubicBezTo>
                      <a:pt x="21600" y="10079"/>
                      <a:pt x="7180" y="0"/>
                      <a:pt x="7180" y="0"/>
                    </a:cubicBezTo>
                    <a:close/>
                    <a:moveTo>
                      <a:pt x="2739" y="5874"/>
                    </a:moveTo>
                    <a:lnTo>
                      <a:pt x="17159" y="15953"/>
                    </a:lnTo>
                    <a:lnTo>
                      <a:pt x="19447" y="15540"/>
                    </a:lnTo>
                    <a:lnTo>
                      <a:pt x="5027" y="5461"/>
                    </a:lnTo>
                    <a:cubicBezTo>
                      <a:pt x="5027" y="5461"/>
                      <a:pt x="2739" y="5874"/>
                      <a:pt x="2739" y="5874"/>
                    </a:cubicBezTo>
                    <a:close/>
                  </a:path>
                </a:pathLst>
              </a:custGeom>
              <a:solidFill>
                <a:srgbClr val="4D4D4D">
                  <a:alpha val="2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Freeform: Shape 21"/>
              <p:cNvSpPr/>
              <p:nvPr/>
            </p:nvSpPr>
            <p:spPr>
              <a:xfrm>
                <a:off x="742294" y="567636"/>
                <a:ext cx="1492275" cy="38910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3" y="0"/>
                    </a:moveTo>
                    <a:lnTo>
                      <a:pt x="0" y="17112"/>
                    </a:lnTo>
                    <a:lnTo>
                      <a:pt x="21512" y="21600"/>
                    </a:lnTo>
                    <a:lnTo>
                      <a:pt x="21600" y="3344"/>
                    </a:lnTo>
                    <a:lnTo>
                      <a:pt x="13566" y="1668"/>
                    </a:lnTo>
                    <a:lnTo>
                      <a:pt x="9205" y="1903"/>
                    </a:lnTo>
                    <a:cubicBezTo>
                      <a:pt x="9205" y="1903"/>
                      <a:pt x="83" y="0"/>
                      <a:pt x="83" y="0"/>
                    </a:cubicBezTo>
                    <a:close/>
                  </a:path>
                </a:pathLst>
              </a:custGeom>
              <a:solidFill>
                <a:srgbClr val="000000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Freeform: Shape 22"/>
              <p:cNvSpPr/>
              <p:nvPr/>
            </p:nvSpPr>
            <p:spPr>
              <a:xfrm>
                <a:off x="3820633" y="2256849"/>
                <a:ext cx="997075" cy="30571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5" h="21600" extrusionOk="0">
                    <a:moveTo>
                      <a:pt x="21556" y="5120"/>
                    </a:moveTo>
                    <a:cubicBezTo>
                      <a:pt x="21552" y="5114"/>
                      <a:pt x="21547" y="5109"/>
                      <a:pt x="21542" y="5104"/>
                    </a:cubicBezTo>
                    <a:cubicBezTo>
                      <a:pt x="21533" y="5094"/>
                      <a:pt x="21523" y="5083"/>
                      <a:pt x="21514" y="5073"/>
                    </a:cubicBezTo>
                    <a:cubicBezTo>
                      <a:pt x="21508" y="5067"/>
                      <a:pt x="21502" y="5061"/>
                      <a:pt x="21496" y="5055"/>
                    </a:cubicBezTo>
                    <a:cubicBezTo>
                      <a:pt x="21487" y="5046"/>
                      <a:pt x="21478" y="5037"/>
                      <a:pt x="21468" y="5028"/>
                    </a:cubicBezTo>
                    <a:cubicBezTo>
                      <a:pt x="21462" y="5022"/>
                      <a:pt x="21455" y="5016"/>
                      <a:pt x="21449" y="5010"/>
                    </a:cubicBezTo>
                    <a:cubicBezTo>
                      <a:pt x="21439" y="5002"/>
                      <a:pt x="21429" y="4994"/>
                      <a:pt x="21420" y="4986"/>
                    </a:cubicBezTo>
                    <a:cubicBezTo>
                      <a:pt x="21413" y="4980"/>
                      <a:pt x="21406" y="4975"/>
                      <a:pt x="21398" y="4969"/>
                    </a:cubicBezTo>
                    <a:cubicBezTo>
                      <a:pt x="21388" y="4961"/>
                      <a:pt x="21378" y="4954"/>
                      <a:pt x="21367" y="4946"/>
                    </a:cubicBezTo>
                    <a:cubicBezTo>
                      <a:pt x="21360" y="4941"/>
                      <a:pt x="21353" y="4935"/>
                      <a:pt x="21346" y="4930"/>
                    </a:cubicBezTo>
                    <a:cubicBezTo>
                      <a:pt x="21334" y="4923"/>
                      <a:pt x="21323" y="4916"/>
                      <a:pt x="21312" y="4908"/>
                    </a:cubicBezTo>
                    <a:cubicBezTo>
                      <a:pt x="21305" y="4903"/>
                      <a:pt x="21297" y="4899"/>
                      <a:pt x="21290" y="4894"/>
                    </a:cubicBezTo>
                    <a:cubicBezTo>
                      <a:pt x="21278" y="4886"/>
                      <a:pt x="21265" y="4879"/>
                      <a:pt x="21252" y="4872"/>
                    </a:cubicBezTo>
                    <a:cubicBezTo>
                      <a:pt x="21245" y="4868"/>
                      <a:pt x="21239" y="4864"/>
                      <a:pt x="21233" y="4860"/>
                    </a:cubicBezTo>
                    <a:cubicBezTo>
                      <a:pt x="21214" y="4850"/>
                      <a:pt x="21196" y="4841"/>
                      <a:pt x="21177" y="4831"/>
                    </a:cubicBezTo>
                    <a:cubicBezTo>
                      <a:pt x="21175" y="4830"/>
                      <a:pt x="21173" y="4829"/>
                      <a:pt x="21172" y="4828"/>
                    </a:cubicBezTo>
                    <a:cubicBezTo>
                      <a:pt x="21151" y="4818"/>
                      <a:pt x="21130" y="4809"/>
                      <a:pt x="21109" y="4800"/>
                    </a:cubicBezTo>
                    <a:cubicBezTo>
                      <a:pt x="21102" y="4796"/>
                      <a:pt x="21094" y="4793"/>
                      <a:pt x="21086" y="4790"/>
                    </a:cubicBezTo>
                    <a:cubicBezTo>
                      <a:pt x="21072" y="4784"/>
                      <a:pt x="21058" y="4778"/>
                      <a:pt x="21044" y="4773"/>
                    </a:cubicBezTo>
                    <a:cubicBezTo>
                      <a:pt x="21035" y="4769"/>
                      <a:pt x="21025" y="4765"/>
                      <a:pt x="21016" y="4762"/>
                    </a:cubicBezTo>
                    <a:cubicBezTo>
                      <a:pt x="21003" y="4757"/>
                      <a:pt x="20990" y="4752"/>
                      <a:pt x="20977" y="4748"/>
                    </a:cubicBezTo>
                    <a:cubicBezTo>
                      <a:pt x="20967" y="4744"/>
                      <a:pt x="20957" y="4741"/>
                      <a:pt x="20947" y="4737"/>
                    </a:cubicBezTo>
                    <a:cubicBezTo>
                      <a:pt x="20933" y="4733"/>
                      <a:pt x="20921" y="4729"/>
                      <a:pt x="20907" y="4725"/>
                    </a:cubicBezTo>
                    <a:cubicBezTo>
                      <a:pt x="20897" y="4721"/>
                      <a:pt x="20886" y="4718"/>
                      <a:pt x="20876" y="4715"/>
                    </a:cubicBezTo>
                    <a:cubicBezTo>
                      <a:pt x="20863" y="4711"/>
                      <a:pt x="20849" y="4707"/>
                      <a:pt x="20836" y="4704"/>
                    </a:cubicBezTo>
                    <a:cubicBezTo>
                      <a:pt x="20825" y="4700"/>
                      <a:pt x="20814" y="4697"/>
                      <a:pt x="20803" y="4694"/>
                    </a:cubicBezTo>
                    <a:cubicBezTo>
                      <a:pt x="20790" y="4691"/>
                      <a:pt x="20776" y="4688"/>
                      <a:pt x="20762" y="4684"/>
                    </a:cubicBezTo>
                    <a:cubicBezTo>
                      <a:pt x="20751" y="4682"/>
                      <a:pt x="20740" y="4679"/>
                      <a:pt x="20729" y="4676"/>
                    </a:cubicBezTo>
                    <a:cubicBezTo>
                      <a:pt x="20715" y="4673"/>
                      <a:pt x="20700" y="4670"/>
                      <a:pt x="20686" y="4667"/>
                    </a:cubicBezTo>
                    <a:cubicBezTo>
                      <a:pt x="20675" y="4664"/>
                      <a:pt x="20665" y="4662"/>
                      <a:pt x="20654" y="4660"/>
                    </a:cubicBezTo>
                    <a:cubicBezTo>
                      <a:pt x="20636" y="4656"/>
                      <a:pt x="20618" y="4653"/>
                      <a:pt x="20601" y="4650"/>
                    </a:cubicBezTo>
                    <a:cubicBezTo>
                      <a:pt x="20254" y="4586"/>
                      <a:pt x="19865" y="4574"/>
                      <a:pt x="19479" y="4591"/>
                    </a:cubicBezTo>
                    <a:cubicBezTo>
                      <a:pt x="19474" y="4591"/>
                      <a:pt x="19469" y="4591"/>
                      <a:pt x="19464" y="4591"/>
                    </a:cubicBezTo>
                    <a:cubicBezTo>
                      <a:pt x="19355" y="4596"/>
                      <a:pt x="19245" y="4604"/>
                      <a:pt x="19137" y="4613"/>
                    </a:cubicBezTo>
                    <a:cubicBezTo>
                      <a:pt x="19901" y="4610"/>
                      <a:pt x="20635" y="4744"/>
                      <a:pt x="20965" y="5194"/>
                    </a:cubicBezTo>
                    <a:lnTo>
                      <a:pt x="20873" y="21488"/>
                    </a:lnTo>
                    <a:lnTo>
                      <a:pt x="21503" y="21600"/>
                    </a:lnTo>
                    <a:lnTo>
                      <a:pt x="21595" y="5169"/>
                    </a:lnTo>
                    <a:cubicBezTo>
                      <a:pt x="21583" y="5152"/>
                      <a:pt x="21570" y="5136"/>
                      <a:pt x="21556" y="5120"/>
                    </a:cubicBezTo>
                    <a:close/>
                    <a:moveTo>
                      <a:pt x="1581" y="2253"/>
                    </a:moveTo>
                    <a:cubicBezTo>
                      <a:pt x="1594" y="2243"/>
                      <a:pt x="1608" y="2233"/>
                      <a:pt x="1620" y="2223"/>
                    </a:cubicBezTo>
                    <a:cubicBezTo>
                      <a:pt x="1708" y="2156"/>
                      <a:pt x="1800" y="2090"/>
                      <a:pt x="1899" y="2024"/>
                    </a:cubicBezTo>
                    <a:cubicBezTo>
                      <a:pt x="1901" y="2023"/>
                      <a:pt x="1903" y="2022"/>
                      <a:pt x="1904" y="2021"/>
                    </a:cubicBezTo>
                    <a:cubicBezTo>
                      <a:pt x="1905" y="2020"/>
                      <a:pt x="1906" y="2020"/>
                      <a:pt x="1908" y="2018"/>
                    </a:cubicBezTo>
                    <a:cubicBezTo>
                      <a:pt x="2016" y="1948"/>
                      <a:pt x="2129" y="1878"/>
                      <a:pt x="2249" y="1810"/>
                    </a:cubicBezTo>
                    <a:cubicBezTo>
                      <a:pt x="2250" y="1809"/>
                      <a:pt x="2252" y="1808"/>
                      <a:pt x="2254" y="1807"/>
                    </a:cubicBezTo>
                    <a:cubicBezTo>
                      <a:pt x="2374" y="1739"/>
                      <a:pt x="2502" y="1671"/>
                      <a:pt x="2634" y="1606"/>
                    </a:cubicBezTo>
                    <a:cubicBezTo>
                      <a:pt x="2641" y="1602"/>
                      <a:pt x="2647" y="1598"/>
                      <a:pt x="2654" y="1595"/>
                    </a:cubicBezTo>
                    <a:cubicBezTo>
                      <a:pt x="2678" y="1583"/>
                      <a:pt x="2703" y="1571"/>
                      <a:pt x="2727" y="1560"/>
                    </a:cubicBezTo>
                    <a:cubicBezTo>
                      <a:pt x="2772" y="1538"/>
                      <a:pt x="2816" y="1517"/>
                      <a:pt x="2861" y="1496"/>
                    </a:cubicBezTo>
                    <a:cubicBezTo>
                      <a:pt x="2884" y="1485"/>
                      <a:pt x="2907" y="1475"/>
                      <a:pt x="2931" y="1464"/>
                    </a:cubicBezTo>
                    <a:cubicBezTo>
                      <a:pt x="2977" y="1444"/>
                      <a:pt x="3023" y="1422"/>
                      <a:pt x="3071" y="1402"/>
                    </a:cubicBezTo>
                    <a:cubicBezTo>
                      <a:pt x="3099" y="1390"/>
                      <a:pt x="3127" y="1378"/>
                      <a:pt x="3155" y="1366"/>
                    </a:cubicBezTo>
                    <a:cubicBezTo>
                      <a:pt x="3200" y="1347"/>
                      <a:pt x="3244" y="1328"/>
                      <a:pt x="3289" y="1310"/>
                    </a:cubicBezTo>
                    <a:cubicBezTo>
                      <a:pt x="3320" y="1297"/>
                      <a:pt x="3350" y="1285"/>
                      <a:pt x="3381" y="1272"/>
                    </a:cubicBezTo>
                    <a:cubicBezTo>
                      <a:pt x="3426" y="1255"/>
                      <a:pt x="3470" y="1237"/>
                      <a:pt x="3516" y="1219"/>
                    </a:cubicBezTo>
                    <a:cubicBezTo>
                      <a:pt x="3547" y="1207"/>
                      <a:pt x="3580" y="1195"/>
                      <a:pt x="3613" y="1183"/>
                    </a:cubicBezTo>
                    <a:cubicBezTo>
                      <a:pt x="3657" y="1165"/>
                      <a:pt x="3704" y="1149"/>
                      <a:pt x="3749" y="1132"/>
                    </a:cubicBezTo>
                    <a:cubicBezTo>
                      <a:pt x="3783" y="1120"/>
                      <a:pt x="3817" y="1107"/>
                      <a:pt x="3852" y="1095"/>
                    </a:cubicBezTo>
                    <a:cubicBezTo>
                      <a:pt x="3898" y="1079"/>
                      <a:pt x="3945" y="1063"/>
                      <a:pt x="3991" y="1047"/>
                    </a:cubicBezTo>
                    <a:cubicBezTo>
                      <a:pt x="4026" y="1035"/>
                      <a:pt x="4061" y="1023"/>
                      <a:pt x="4096" y="1011"/>
                    </a:cubicBezTo>
                    <a:cubicBezTo>
                      <a:pt x="4144" y="995"/>
                      <a:pt x="4193" y="979"/>
                      <a:pt x="4242" y="963"/>
                    </a:cubicBezTo>
                    <a:cubicBezTo>
                      <a:pt x="4277" y="952"/>
                      <a:pt x="4313" y="941"/>
                      <a:pt x="4348" y="929"/>
                    </a:cubicBezTo>
                    <a:cubicBezTo>
                      <a:pt x="4399" y="913"/>
                      <a:pt x="4451" y="898"/>
                      <a:pt x="4502" y="882"/>
                    </a:cubicBezTo>
                    <a:cubicBezTo>
                      <a:pt x="4537" y="872"/>
                      <a:pt x="4571" y="861"/>
                      <a:pt x="4606" y="851"/>
                    </a:cubicBezTo>
                    <a:cubicBezTo>
                      <a:pt x="4654" y="837"/>
                      <a:pt x="4703" y="822"/>
                      <a:pt x="4751" y="809"/>
                    </a:cubicBezTo>
                    <a:cubicBezTo>
                      <a:pt x="4794" y="796"/>
                      <a:pt x="4837" y="784"/>
                      <a:pt x="4881" y="772"/>
                    </a:cubicBezTo>
                    <a:cubicBezTo>
                      <a:pt x="4930" y="758"/>
                      <a:pt x="4980" y="745"/>
                      <a:pt x="5031" y="732"/>
                    </a:cubicBezTo>
                    <a:cubicBezTo>
                      <a:pt x="5074" y="720"/>
                      <a:pt x="5117" y="708"/>
                      <a:pt x="5160" y="697"/>
                    </a:cubicBezTo>
                    <a:cubicBezTo>
                      <a:pt x="5212" y="683"/>
                      <a:pt x="5264" y="670"/>
                      <a:pt x="5316" y="657"/>
                    </a:cubicBezTo>
                    <a:cubicBezTo>
                      <a:pt x="5360" y="647"/>
                      <a:pt x="5403" y="636"/>
                      <a:pt x="5448" y="625"/>
                    </a:cubicBezTo>
                    <a:cubicBezTo>
                      <a:pt x="5502" y="612"/>
                      <a:pt x="5556" y="599"/>
                      <a:pt x="5611" y="586"/>
                    </a:cubicBezTo>
                    <a:cubicBezTo>
                      <a:pt x="5654" y="576"/>
                      <a:pt x="5697" y="566"/>
                      <a:pt x="5741" y="556"/>
                    </a:cubicBezTo>
                    <a:cubicBezTo>
                      <a:pt x="5827" y="536"/>
                      <a:pt x="5914" y="517"/>
                      <a:pt x="6001" y="499"/>
                    </a:cubicBezTo>
                    <a:cubicBezTo>
                      <a:pt x="6018" y="495"/>
                      <a:pt x="6035" y="492"/>
                      <a:pt x="6052" y="488"/>
                    </a:cubicBezTo>
                    <a:cubicBezTo>
                      <a:pt x="6142" y="469"/>
                      <a:pt x="6233" y="450"/>
                      <a:pt x="6325" y="432"/>
                    </a:cubicBezTo>
                    <a:cubicBezTo>
                      <a:pt x="6334" y="431"/>
                      <a:pt x="6343" y="429"/>
                      <a:pt x="6353" y="427"/>
                    </a:cubicBezTo>
                    <a:cubicBezTo>
                      <a:pt x="6441" y="410"/>
                      <a:pt x="6530" y="393"/>
                      <a:pt x="6620" y="377"/>
                    </a:cubicBezTo>
                    <a:cubicBezTo>
                      <a:pt x="6633" y="374"/>
                      <a:pt x="6646" y="372"/>
                      <a:pt x="6659" y="369"/>
                    </a:cubicBezTo>
                    <a:cubicBezTo>
                      <a:pt x="6752" y="353"/>
                      <a:pt x="6845" y="336"/>
                      <a:pt x="6938" y="321"/>
                    </a:cubicBezTo>
                    <a:cubicBezTo>
                      <a:pt x="6957" y="318"/>
                      <a:pt x="6976" y="315"/>
                      <a:pt x="6995" y="311"/>
                    </a:cubicBezTo>
                    <a:cubicBezTo>
                      <a:pt x="7088" y="296"/>
                      <a:pt x="7183" y="281"/>
                      <a:pt x="7278" y="266"/>
                    </a:cubicBezTo>
                    <a:cubicBezTo>
                      <a:pt x="7307" y="262"/>
                      <a:pt x="7337" y="258"/>
                      <a:pt x="7366" y="253"/>
                    </a:cubicBezTo>
                    <a:cubicBezTo>
                      <a:pt x="7440" y="242"/>
                      <a:pt x="7515" y="231"/>
                      <a:pt x="7589" y="221"/>
                    </a:cubicBezTo>
                    <a:cubicBezTo>
                      <a:pt x="7629" y="216"/>
                      <a:pt x="7668" y="210"/>
                      <a:pt x="7707" y="205"/>
                    </a:cubicBezTo>
                    <a:cubicBezTo>
                      <a:pt x="7773" y="196"/>
                      <a:pt x="7840" y="187"/>
                      <a:pt x="7906" y="179"/>
                    </a:cubicBezTo>
                    <a:cubicBezTo>
                      <a:pt x="7950" y="173"/>
                      <a:pt x="7992" y="168"/>
                      <a:pt x="8035" y="163"/>
                    </a:cubicBezTo>
                    <a:cubicBezTo>
                      <a:pt x="8099" y="155"/>
                      <a:pt x="8164" y="148"/>
                      <a:pt x="8228" y="140"/>
                    </a:cubicBezTo>
                    <a:cubicBezTo>
                      <a:pt x="8273" y="135"/>
                      <a:pt x="8316" y="130"/>
                      <a:pt x="8361" y="126"/>
                    </a:cubicBezTo>
                    <a:cubicBezTo>
                      <a:pt x="8426" y="119"/>
                      <a:pt x="8491" y="112"/>
                      <a:pt x="8556" y="106"/>
                    </a:cubicBezTo>
                    <a:cubicBezTo>
                      <a:pt x="8601" y="101"/>
                      <a:pt x="8645" y="97"/>
                      <a:pt x="8688" y="92"/>
                    </a:cubicBezTo>
                    <a:cubicBezTo>
                      <a:pt x="8756" y="86"/>
                      <a:pt x="8824" y="80"/>
                      <a:pt x="8893" y="74"/>
                    </a:cubicBezTo>
                    <a:cubicBezTo>
                      <a:pt x="8935" y="70"/>
                      <a:pt x="8977" y="66"/>
                      <a:pt x="9019" y="63"/>
                    </a:cubicBezTo>
                    <a:cubicBezTo>
                      <a:pt x="9094" y="57"/>
                      <a:pt x="9170" y="51"/>
                      <a:pt x="9245" y="46"/>
                    </a:cubicBezTo>
                    <a:cubicBezTo>
                      <a:pt x="9281" y="43"/>
                      <a:pt x="9316" y="40"/>
                      <a:pt x="9352" y="38"/>
                    </a:cubicBezTo>
                    <a:cubicBezTo>
                      <a:pt x="9464" y="30"/>
                      <a:pt x="9576" y="23"/>
                      <a:pt x="9689" y="16"/>
                    </a:cubicBezTo>
                    <a:cubicBezTo>
                      <a:pt x="9579" y="20"/>
                      <a:pt x="9469" y="24"/>
                      <a:pt x="9358" y="29"/>
                    </a:cubicBezTo>
                    <a:cubicBezTo>
                      <a:pt x="9166" y="38"/>
                      <a:pt x="8976" y="51"/>
                      <a:pt x="8786" y="63"/>
                    </a:cubicBezTo>
                    <a:cubicBezTo>
                      <a:pt x="8807" y="62"/>
                      <a:pt x="8826" y="60"/>
                      <a:pt x="8847" y="58"/>
                    </a:cubicBezTo>
                    <a:cubicBezTo>
                      <a:pt x="8889" y="54"/>
                      <a:pt x="8931" y="50"/>
                      <a:pt x="8973" y="47"/>
                    </a:cubicBezTo>
                    <a:cubicBezTo>
                      <a:pt x="9048" y="41"/>
                      <a:pt x="9124" y="35"/>
                      <a:pt x="9199" y="30"/>
                    </a:cubicBezTo>
                    <a:cubicBezTo>
                      <a:pt x="9235" y="27"/>
                      <a:pt x="9271" y="24"/>
                      <a:pt x="9307" y="22"/>
                    </a:cubicBezTo>
                    <a:cubicBezTo>
                      <a:pt x="9418" y="14"/>
                      <a:pt x="9531" y="6"/>
                      <a:pt x="9643" y="0"/>
                    </a:cubicBezTo>
                    <a:cubicBezTo>
                      <a:pt x="9533" y="4"/>
                      <a:pt x="9423" y="8"/>
                      <a:pt x="9312" y="13"/>
                    </a:cubicBezTo>
                    <a:cubicBezTo>
                      <a:pt x="6450" y="144"/>
                      <a:pt x="3888" y="718"/>
                      <a:pt x="2179" y="1513"/>
                    </a:cubicBezTo>
                    <a:cubicBezTo>
                      <a:pt x="2179" y="1513"/>
                      <a:pt x="2178" y="1513"/>
                      <a:pt x="2178" y="1513"/>
                    </a:cubicBezTo>
                    <a:cubicBezTo>
                      <a:pt x="2101" y="1549"/>
                      <a:pt x="2025" y="1585"/>
                      <a:pt x="1952" y="1622"/>
                    </a:cubicBezTo>
                    <a:cubicBezTo>
                      <a:pt x="1947" y="1625"/>
                      <a:pt x="1942" y="1627"/>
                      <a:pt x="1936" y="1630"/>
                    </a:cubicBezTo>
                    <a:cubicBezTo>
                      <a:pt x="1868" y="1664"/>
                      <a:pt x="1802" y="1699"/>
                      <a:pt x="1736" y="1734"/>
                    </a:cubicBezTo>
                    <a:cubicBezTo>
                      <a:pt x="1728" y="1739"/>
                      <a:pt x="1719" y="1743"/>
                      <a:pt x="1710" y="1748"/>
                    </a:cubicBezTo>
                    <a:cubicBezTo>
                      <a:pt x="1650" y="1781"/>
                      <a:pt x="1591" y="1814"/>
                      <a:pt x="1534" y="1847"/>
                    </a:cubicBezTo>
                    <a:cubicBezTo>
                      <a:pt x="1522" y="1854"/>
                      <a:pt x="1510" y="1861"/>
                      <a:pt x="1498" y="1868"/>
                    </a:cubicBezTo>
                    <a:cubicBezTo>
                      <a:pt x="1445" y="1899"/>
                      <a:pt x="1393" y="1930"/>
                      <a:pt x="1343" y="1962"/>
                    </a:cubicBezTo>
                    <a:cubicBezTo>
                      <a:pt x="1328" y="1971"/>
                      <a:pt x="1314" y="1980"/>
                      <a:pt x="1300" y="1989"/>
                    </a:cubicBezTo>
                    <a:cubicBezTo>
                      <a:pt x="1253" y="2019"/>
                      <a:pt x="1208" y="2049"/>
                      <a:pt x="1163" y="2079"/>
                    </a:cubicBezTo>
                    <a:cubicBezTo>
                      <a:pt x="1148" y="2090"/>
                      <a:pt x="1132" y="2100"/>
                      <a:pt x="1117" y="2111"/>
                    </a:cubicBezTo>
                    <a:cubicBezTo>
                      <a:pt x="1075" y="2140"/>
                      <a:pt x="1035" y="2169"/>
                      <a:pt x="995" y="2199"/>
                    </a:cubicBezTo>
                    <a:cubicBezTo>
                      <a:pt x="980" y="2210"/>
                      <a:pt x="963" y="2222"/>
                      <a:pt x="948" y="2234"/>
                    </a:cubicBezTo>
                    <a:cubicBezTo>
                      <a:pt x="908" y="2264"/>
                      <a:pt x="871" y="2294"/>
                      <a:pt x="834" y="2324"/>
                    </a:cubicBezTo>
                    <a:cubicBezTo>
                      <a:pt x="821" y="2335"/>
                      <a:pt x="806" y="2346"/>
                      <a:pt x="792" y="2358"/>
                    </a:cubicBezTo>
                    <a:cubicBezTo>
                      <a:pt x="744" y="2399"/>
                      <a:pt x="696" y="2441"/>
                      <a:pt x="651" y="2482"/>
                    </a:cubicBezTo>
                    <a:cubicBezTo>
                      <a:pt x="232" y="2873"/>
                      <a:pt x="2" y="3288"/>
                      <a:pt x="0" y="3712"/>
                    </a:cubicBezTo>
                    <a:cubicBezTo>
                      <a:pt x="-5" y="4558"/>
                      <a:pt x="901" y="5287"/>
                      <a:pt x="2394" y="5799"/>
                    </a:cubicBezTo>
                    <a:cubicBezTo>
                      <a:pt x="2401" y="5801"/>
                      <a:pt x="2407" y="5803"/>
                      <a:pt x="2414" y="5805"/>
                    </a:cubicBezTo>
                    <a:cubicBezTo>
                      <a:pt x="2423" y="5808"/>
                      <a:pt x="2431" y="5812"/>
                      <a:pt x="2440" y="5815"/>
                    </a:cubicBezTo>
                    <a:cubicBezTo>
                      <a:pt x="3010" y="6011"/>
                      <a:pt x="3667" y="6175"/>
                      <a:pt x="4392" y="6302"/>
                    </a:cubicBezTo>
                    <a:cubicBezTo>
                      <a:pt x="4465" y="6315"/>
                      <a:pt x="4539" y="6327"/>
                      <a:pt x="4614" y="6339"/>
                    </a:cubicBezTo>
                    <a:cubicBezTo>
                      <a:pt x="4617" y="6340"/>
                      <a:pt x="4620" y="6341"/>
                      <a:pt x="4623" y="6341"/>
                    </a:cubicBezTo>
                    <a:cubicBezTo>
                      <a:pt x="4694" y="6353"/>
                      <a:pt x="4766" y="6364"/>
                      <a:pt x="4838" y="6374"/>
                    </a:cubicBezTo>
                    <a:cubicBezTo>
                      <a:pt x="4855" y="6377"/>
                      <a:pt x="4872" y="6379"/>
                      <a:pt x="4890" y="6382"/>
                    </a:cubicBezTo>
                    <a:cubicBezTo>
                      <a:pt x="4937" y="6389"/>
                      <a:pt x="4986" y="6396"/>
                      <a:pt x="5035" y="6403"/>
                    </a:cubicBezTo>
                    <a:cubicBezTo>
                      <a:pt x="5057" y="6406"/>
                      <a:pt x="5078" y="6409"/>
                      <a:pt x="5099" y="6411"/>
                    </a:cubicBezTo>
                    <a:cubicBezTo>
                      <a:pt x="5146" y="6418"/>
                      <a:pt x="5191" y="6423"/>
                      <a:pt x="5238" y="6429"/>
                    </a:cubicBezTo>
                    <a:cubicBezTo>
                      <a:pt x="5253" y="6431"/>
                      <a:pt x="5269" y="6433"/>
                      <a:pt x="5286" y="6435"/>
                    </a:cubicBezTo>
                    <a:cubicBezTo>
                      <a:pt x="5295" y="6436"/>
                      <a:pt x="5304" y="6438"/>
                      <a:pt x="5314" y="6439"/>
                    </a:cubicBezTo>
                    <a:cubicBezTo>
                      <a:pt x="5359" y="6444"/>
                      <a:pt x="5403" y="6450"/>
                      <a:pt x="5448" y="6455"/>
                    </a:cubicBezTo>
                    <a:cubicBezTo>
                      <a:pt x="5455" y="6456"/>
                      <a:pt x="5462" y="6457"/>
                      <a:pt x="5469" y="6457"/>
                    </a:cubicBezTo>
                    <a:cubicBezTo>
                      <a:pt x="5486" y="6459"/>
                      <a:pt x="5502" y="6461"/>
                      <a:pt x="5518" y="6463"/>
                    </a:cubicBezTo>
                    <a:cubicBezTo>
                      <a:pt x="5570" y="6469"/>
                      <a:pt x="5623" y="6474"/>
                      <a:pt x="5675" y="6480"/>
                    </a:cubicBezTo>
                    <a:cubicBezTo>
                      <a:pt x="5691" y="6482"/>
                      <a:pt x="5707" y="6483"/>
                      <a:pt x="5723" y="6485"/>
                    </a:cubicBezTo>
                    <a:cubicBezTo>
                      <a:pt x="5791" y="6492"/>
                      <a:pt x="5860" y="6499"/>
                      <a:pt x="5928" y="6505"/>
                    </a:cubicBezTo>
                    <a:cubicBezTo>
                      <a:pt x="5944" y="6506"/>
                      <a:pt x="5959" y="6508"/>
                      <a:pt x="5975" y="6509"/>
                    </a:cubicBezTo>
                    <a:cubicBezTo>
                      <a:pt x="6029" y="6514"/>
                      <a:pt x="6084" y="6519"/>
                      <a:pt x="6140" y="6523"/>
                    </a:cubicBezTo>
                    <a:cubicBezTo>
                      <a:pt x="6148" y="6524"/>
                      <a:pt x="6156" y="6525"/>
                      <a:pt x="6164" y="6525"/>
                    </a:cubicBezTo>
                    <a:cubicBezTo>
                      <a:pt x="6179" y="6526"/>
                      <a:pt x="6194" y="6528"/>
                      <a:pt x="6209" y="6529"/>
                    </a:cubicBezTo>
                    <a:cubicBezTo>
                      <a:pt x="6257" y="6533"/>
                      <a:pt x="6305" y="6536"/>
                      <a:pt x="6353" y="6540"/>
                    </a:cubicBezTo>
                    <a:cubicBezTo>
                      <a:pt x="6360" y="6540"/>
                      <a:pt x="6367" y="6541"/>
                      <a:pt x="6374" y="6541"/>
                    </a:cubicBezTo>
                    <a:cubicBezTo>
                      <a:pt x="6393" y="6542"/>
                      <a:pt x="6410" y="6544"/>
                      <a:pt x="6428" y="6545"/>
                    </a:cubicBezTo>
                    <a:cubicBezTo>
                      <a:pt x="6477" y="6548"/>
                      <a:pt x="6526" y="6552"/>
                      <a:pt x="6574" y="6555"/>
                    </a:cubicBezTo>
                    <a:cubicBezTo>
                      <a:pt x="6599" y="6556"/>
                      <a:pt x="6622" y="6558"/>
                      <a:pt x="6646" y="6559"/>
                    </a:cubicBezTo>
                    <a:cubicBezTo>
                      <a:pt x="6703" y="6563"/>
                      <a:pt x="6760" y="6566"/>
                      <a:pt x="6817" y="6569"/>
                    </a:cubicBezTo>
                    <a:cubicBezTo>
                      <a:pt x="6833" y="6570"/>
                      <a:pt x="6848" y="6571"/>
                      <a:pt x="6863" y="6571"/>
                    </a:cubicBezTo>
                    <a:cubicBezTo>
                      <a:pt x="6934" y="6575"/>
                      <a:pt x="7006" y="6578"/>
                      <a:pt x="7077" y="6581"/>
                    </a:cubicBezTo>
                    <a:cubicBezTo>
                      <a:pt x="7098" y="6582"/>
                      <a:pt x="7121" y="6583"/>
                      <a:pt x="7143" y="6584"/>
                    </a:cubicBezTo>
                    <a:cubicBezTo>
                      <a:pt x="7192" y="6586"/>
                      <a:pt x="7241" y="6587"/>
                      <a:pt x="7290" y="6589"/>
                    </a:cubicBezTo>
                    <a:cubicBezTo>
                      <a:pt x="7334" y="6590"/>
                      <a:pt x="7379" y="6592"/>
                      <a:pt x="7424" y="6593"/>
                    </a:cubicBezTo>
                    <a:cubicBezTo>
                      <a:pt x="7459" y="6594"/>
                      <a:pt x="7496" y="6595"/>
                      <a:pt x="7531" y="6596"/>
                    </a:cubicBezTo>
                    <a:cubicBezTo>
                      <a:pt x="7536" y="6596"/>
                      <a:pt x="7541" y="6596"/>
                      <a:pt x="7546" y="6596"/>
                    </a:cubicBezTo>
                    <a:cubicBezTo>
                      <a:pt x="7588" y="6597"/>
                      <a:pt x="7629" y="6598"/>
                      <a:pt x="7671" y="6598"/>
                    </a:cubicBezTo>
                    <a:cubicBezTo>
                      <a:pt x="7702" y="6599"/>
                      <a:pt x="7733" y="6599"/>
                      <a:pt x="7764" y="6600"/>
                    </a:cubicBezTo>
                    <a:cubicBezTo>
                      <a:pt x="7775" y="6600"/>
                      <a:pt x="7786" y="6600"/>
                      <a:pt x="7797" y="6600"/>
                    </a:cubicBezTo>
                    <a:cubicBezTo>
                      <a:pt x="7840" y="6601"/>
                      <a:pt x="7883" y="6601"/>
                      <a:pt x="7926" y="6602"/>
                    </a:cubicBezTo>
                    <a:cubicBezTo>
                      <a:pt x="7962" y="6602"/>
                      <a:pt x="7999" y="6602"/>
                      <a:pt x="8036" y="6602"/>
                    </a:cubicBezTo>
                    <a:cubicBezTo>
                      <a:pt x="8083" y="6602"/>
                      <a:pt x="8132" y="6602"/>
                      <a:pt x="8180" y="6602"/>
                    </a:cubicBezTo>
                    <a:cubicBezTo>
                      <a:pt x="8216" y="6602"/>
                      <a:pt x="8252" y="6602"/>
                      <a:pt x="8288" y="6602"/>
                    </a:cubicBezTo>
                    <a:cubicBezTo>
                      <a:pt x="8338" y="6601"/>
                      <a:pt x="8388" y="6601"/>
                      <a:pt x="8439" y="6600"/>
                    </a:cubicBezTo>
                    <a:cubicBezTo>
                      <a:pt x="8469" y="6600"/>
                      <a:pt x="8498" y="6599"/>
                      <a:pt x="8527" y="6599"/>
                    </a:cubicBezTo>
                    <a:cubicBezTo>
                      <a:pt x="8544" y="6598"/>
                      <a:pt x="8561" y="6598"/>
                      <a:pt x="8578" y="6598"/>
                    </a:cubicBezTo>
                    <a:cubicBezTo>
                      <a:pt x="8617" y="6597"/>
                      <a:pt x="8656" y="6596"/>
                      <a:pt x="8695" y="6595"/>
                    </a:cubicBezTo>
                    <a:cubicBezTo>
                      <a:pt x="8718" y="6595"/>
                      <a:pt x="8741" y="6594"/>
                      <a:pt x="8765" y="6594"/>
                    </a:cubicBezTo>
                    <a:cubicBezTo>
                      <a:pt x="8787" y="6593"/>
                      <a:pt x="8810" y="6593"/>
                      <a:pt x="8832" y="6592"/>
                    </a:cubicBezTo>
                    <a:cubicBezTo>
                      <a:pt x="8881" y="6591"/>
                      <a:pt x="8929" y="6589"/>
                      <a:pt x="8978" y="6587"/>
                    </a:cubicBezTo>
                    <a:cubicBezTo>
                      <a:pt x="8989" y="6587"/>
                      <a:pt x="8999" y="6587"/>
                      <a:pt x="9010" y="6587"/>
                    </a:cubicBezTo>
                    <a:cubicBezTo>
                      <a:pt x="9032" y="6586"/>
                      <a:pt x="9055" y="6585"/>
                      <a:pt x="9078" y="6584"/>
                    </a:cubicBezTo>
                    <a:cubicBezTo>
                      <a:pt x="9158" y="6581"/>
                      <a:pt x="9239" y="6578"/>
                      <a:pt x="9320" y="6574"/>
                    </a:cubicBezTo>
                    <a:cubicBezTo>
                      <a:pt x="9430" y="6569"/>
                      <a:pt x="9541" y="6564"/>
                      <a:pt x="9651" y="6557"/>
                    </a:cubicBezTo>
                    <a:cubicBezTo>
                      <a:pt x="9444" y="6564"/>
                      <a:pt x="9243" y="6565"/>
                      <a:pt x="9039" y="6568"/>
                    </a:cubicBezTo>
                    <a:cubicBezTo>
                      <a:pt x="9117" y="6565"/>
                      <a:pt x="9196" y="6562"/>
                      <a:pt x="9274" y="6558"/>
                    </a:cubicBezTo>
                    <a:cubicBezTo>
                      <a:pt x="9385" y="6553"/>
                      <a:pt x="9495" y="6547"/>
                      <a:pt x="9605" y="6541"/>
                    </a:cubicBezTo>
                    <a:cubicBezTo>
                      <a:pt x="7890" y="6601"/>
                      <a:pt x="6293" y="6491"/>
                      <a:pt x="4936" y="6250"/>
                    </a:cubicBezTo>
                    <a:cubicBezTo>
                      <a:pt x="4863" y="6237"/>
                      <a:pt x="4791" y="6224"/>
                      <a:pt x="4720" y="6210"/>
                    </a:cubicBezTo>
                    <a:cubicBezTo>
                      <a:pt x="4698" y="6206"/>
                      <a:pt x="4677" y="6201"/>
                      <a:pt x="4656" y="6197"/>
                    </a:cubicBezTo>
                    <a:cubicBezTo>
                      <a:pt x="4604" y="6187"/>
                      <a:pt x="4553" y="6177"/>
                      <a:pt x="4502" y="6166"/>
                    </a:cubicBezTo>
                    <a:cubicBezTo>
                      <a:pt x="4479" y="6162"/>
                      <a:pt x="4456" y="6157"/>
                      <a:pt x="4434" y="6152"/>
                    </a:cubicBezTo>
                    <a:cubicBezTo>
                      <a:pt x="4377" y="6140"/>
                      <a:pt x="4321" y="6128"/>
                      <a:pt x="4265" y="6115"/>
                    </a:cubicBezTo>
                    <a:cubicBezTo>
                      <a:pt x="4252" y="6112"/>
                      <a:pt x="4239" y="6110"/>
                      <a:pt x="4225" y="6107"/>
                    </a:cubicBezTo>
                    <a:cubicBezTo>
                      <a:pt x="4157" y="6091"/>
                      <a:pt x="4090" y="6075"/>
                      <a:pt x="4024" y="6060"/>
                    </a:cubicBezTo>
                    <a:cubicBezTo>
                      <a:pt x="4006" y="6055"/>
                      <a:pt x="3987" y="6050"/>
                      <a:pt x="3970" y="6046"/>
                    </a:cubicBezTo>
                    <a:cubicBezTo>
                      <a:pt x="3920" y="6034"/>
                      <a:pt x="3871" y="6021"/>
                      <a:pt x="3823" y="6009"/>
                    </a:cubicBezTo>
                    <a:cubicBezTo>
                      <a:pt x="3802" y="6003"/>
                      <a:pt x="3781" y="5998"/>
                      <a:pt x="3759" y="5992"/>
                    </a:cubicBezTo>
                    <a:cubicBezTo>
                      <a:pt x="3743" y="5988"/>
                      <a:pt x="3727" y="5983"/>
                      <a:pt x="3711" y="5979"/>
                    </a:cubicBezTo>
                    <a:cubicBezTo>
                      <a:pt x="3596" y="5947"/>
                      <a:pt x="3482" y="5916"/>
                      <a:pt x="3373" y="5882"/>
                    </a:cubicBezTo>
                    <a:cubicBezTo>
                      <a:pt x="3361" y="5879"/>
                      <a:pt x="3348" y="5875"/>
                      <a:pt x="3336" y="5871"/>
                    </a:cubicBezTo>
                    <a:cubicBezTo>
                      <a:pt x="3299" y="5860"/>
                      <a:pt x="3262" y="5848"/>
                      <a:pt x="3225" y="5836"/>
                    </a:cubicBezTo>
                    <a:cubicBezTo>
                      <a:pt x="3063" y="5784"/>
                      <a:pt x="2907" y="5729"/>
                      <a:pt x="2759" y="5671"/>
                    </a:cubicBezTo>
                    <a:cubicBezTo>
                      <a:pt x="2719" y="5656"/>
                      <a:pt x="2680" y="5640"/>
                      <a:pt x="2641" y="5624"/>
                    </a:cubicBezTo>
                    <a:cubicBezTo>
                      <a:pt x="2504" y="5569"/>
                      <a:pt x="2374" y="5512"/>
                      <a:pt x="2250" y="5453"/>
                    </a:cubicBezTo>
                    <a:cubicBezTo>
                      <a:pt x="2226" y="5441"/>
                      <a:pt x="2200" y="5430"/>
                      <a:pt x="2176" y="5419"/>
                    </a:cubicBezTo>
                    <a:cubicBezTo>
                      <a:pt x="2037" y="5350"/>
                      <a:pt x="1910" y="5279"/>
                      <a:pt x="1788" y="5205"/>
                    </a:cubicBezTo>
                    <a:cubicBezTo>
                      <a:pt x="1758" y="5187"/>
                      <a:pt x="1729" y="5168"/>
                      <a:pt x="1699" y="5149"/>
                    </a:cubicBezTo>
                    <a:cubicBezTo>
                      <a:pt x="1593" y="5081"/>
                      <a:pt x="1493" y="5012"/>
                      <a:pt x="1402" y="4940"/>
                    </a:cubicBezTo>
                    <a:cubicBezTo>
                      <a:pt x="1390" y="4930"/>
                      <a:pt x="1376" y="4921"/>
                      <a:pt x="1363" y="4911"/>
                    </a:cubicBezTo>
                    <a:cubicBezTo>
                      <a:pt x="1265" y="4831"/>
                      <a:pt x="1179" y="4748"/>
                      <a:pt x="1101" y="4664"/>
                    </a:cubicBezTo>
                    <a:cubicBezTo>
                      <a:pt x="1082" y="4643"/>
                      <a:pt x="1064" y="4622"/>
                      <a:pt x="1046" y="4601"/>
                    </a:cubicBezTo>
                    <a:cubicBezTo>
                      <a:pt x="976" y="4520"/>
                      <a:pt x="913" y="4437"/>
                      <a:pt x="864" y="4353"/>
                    </a:cubicBezTo>
                    <a:cubicBezTo>
                      <a:pt x="859" y="4346"/>
                      <a:pt x="854" y="4340"/>
                      <a:pt x="851" y="4334"/>
                    </a:cubicBezTo>
                    <a:cubicBezTo>
                      <a:pt x="799" y="4244"/>
                      <a:pt x="762" y="4152"/>
                      <a:pt x="733" y="4058"/>
                    </a:cubicBezTo>
                    <a:cubicBezTo>
                      <a:pt x="726" y="4036"/>
                      <a:pt x="720" y="4013"/>
                      <a:pt x="714" y="3989"/>
                    </a:cubicBezTo>
                    <a:cubicBezTo>
                      <a:pt x="690" y="3894"/>
                      <a:pt x="674" y="3798"/>
                      <a:pt x="674" y="3699"/>
                    </a:cubicBezTo>
                    <a:cubicBezTo>
                      <a:pt x="677" y="3276"/>
                      <a:pt x="907" y="2860"/>
                      <a:pt x="1325" y="2470"/>
                    </a:cubicBezTo>
                    <a:cubicBezTo>
                      <a:pt x="1404" y="2396"/>
                      <a:pt x="1489" y="2324"/>
                      <a:pt x="1581" y="2253"/>
                    </a:cubicBezTo>
                    <a:close/>
                  </a:path>
                </a:pathLst>
              </a:custGeom>
              <a:solidFill>
                <a:srgbClr val="000000">
                  <a:alpha val="35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23"/>
              <p:cNvSpPr/>
              <p:nvPr/>
            </p:nvSpPr>
            <p:spPr>
              <a:xfrm>
                <a:off x="0" y="3675941"/>
                <a:ext cx="2005737" cy="21149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040" y="8717"/>
                    </a:moveTo>
                    <a:lnTo>
                      <a:pt x="19044" y="16974"/>
                    </a:lnTo>
                    <a:lnTo>
                      <a:pt x="19052" y="12751"/>
                    </a:lnTo>
                    <a:lnTo>
                      <a:pt x="3048" y="4495"/>
                    </a:lnTo>
                    <a:cubicBezTo>
                      <a:pt x="3048" y="4495"/>
                      <a:pt x="3040" y="8717"/>
                      <a:pt x="3040" y="8717"/>
                    </a:cubicBezTo>
                    <a:close/>
                    <a:moveTo>
                      <a:pt x="5595" y="0"/>
                    </a:moveTo>
                    <a:lnTo>
                      <a:pt x="5587" y="4156"/>
                    </a:lnTo>
                    <a:lnTo>
                      <a:pt x="21592" y="12413"/>
                    </a:lnTo>
                    <a:lnTo>
                      <a:pt x="21600" y="8257"/>
                    </a:lnTo>
                    <a:cubicBezTo>
                      <a:pt x="21600" y="8257"/>
                      <a:pt x="5595" y="0"/>
                      <a:pt x="5595" y="0"/>
                    </a:cubicBezTo>
                    <a:close/>
                    <a:moveTo>
                      <a:pt x="0" y="13343"/>
                    </a:moveTo>
                    <a:lnTo>
                      <a:pt x="16005" y="21600"/>
                    </a:lnTo>
                    <a:lnTo>
                      <a:pt x="16013" y="17378"/>
                    </a:lnTo>
                    <a:lnTo>
                      <a:pt x="8" y="9121"/>
                    </a:lnTo>
                    <a:cubicBezTo>
                      <a:pt x="8" y="9121"/>
                      <a:pt x="0" y="13343"/>
                      <a:pt x="0" y="13343"/>
                    </a:cubicBezTo>
                    <a:close/>
                  </a:path>
                </a:pathLst>
              </a:custGeom>
              <a:solidFill>
                <a:srgbClr val="000000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2" name="Group 7"/>
            <p:cNvGrpSpPr/>
            <p:nvPr/>
          </p:nvGrpSpPr>
          <p:grpSpPr>
            <a:xfrm>
              <a:off x="3709928" y="2736380"/>
              <a:ext cx="880171" cy="914435"/>
              <a:chOff x="0" y="-34265"/>
              <a:chExt cx="880169" cy="914434"/>
            </a:xfrm>
          </p:grpSpPr>
          <p:sp>
            <p:nvSpPr>
              <p:cNvPr id="42" name="Freeform: Shape 17"/>
              <p:cNvSpPr/>
              <p:nvPr/>
            </p:nvSpPr>
            <p:spPr>
              <a:xfrm>
                <a:off x="0" y="0"/>
                <a:ext cx="880169" cy="880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Rectangle 18"/>
              <p:cNvSpPr/>
              <p:nvPr/>
            </p:nvSpPr>
            <p:spPr>
              <a:xfrm>
                <a:off x="76063" y="-34265"/>
                <a:ext cx="728042" cy="7735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anchor="ctr">
                <a:normAutofit lnSpcReduction="10000"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sz="2250"/>
                  <a:t>A</a:t>
                </a:r>
                <a:endParaRPr lang="en-US" sz="2250"/>
              </a:p>
            </p:txBody>
          </p:sp>
        </p:grpSp>
        <p:grpSp>
          <p:nvGrpSpPr>
            <p:cNvPr id="33" name="Group 8"/>
            <p:cNvGrpSpPr/>
            <p:nvPr/>
          </p:nvGrpSpPr>
          <p:grpSpPr>
            <a:xfrm>
              <a:off x="2851382" y="6269028"/>
              <a:ext cx="880171" cy="901735"/>
              <a:chOff x="0" y="-21565"/>
              <a:chExt cx="880169" cy="901734"/>
            </a:xfrm>
          </p:grpSpPr>
          <p:sp>
            <p:nvSpPr>
              <p:cNvPr id="40" name="Freeform: Shape 15"/>
              <p:cNvSpPr/>
              <p:nvPr/>
            </p:nvSpPr>
            <p:spPr>
              <a:xfrm>
                <a:off x="0" y="0"/>
                <a:ext cx="880169" cy="880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Rectangle 16"/>
              <p:cNvSpPr/>
              <p:nvPr/>
            </p:nvSpPr>
            <p:spPr>
              <a:xfrm>
                <a:off x="76063" y="-21565"/>
                <a:ext cx="728042" cy="7735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anchor="ctr">
                <a:normAutofit lnSpcReduction="10000"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sz="2250">
                    <a:solidFill>
                      <a:schemeClr val="accent2"/>
                    </a:solidFill>
                  </a:rPr>
                  <a:t>B</a:t>
                </a:r>
                <a:endParaRPr lang="en-US" sz="225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34" name="Group 9"/>
            <p:cNvGrpSpPr/>
            <p:nvPr/>
          </p:nvGrpSpPr>
          <p:grpSpPr>
            <a:xfrm>
              <a:off x="6037539" y="6269633"/>
              <a:ext cx="880170" cy="901130"/>
              <a:chOff x="0" y="-20960"/>
              <a:chExt cx="880169" cy="901129"/>
            </a:xfrm>
          </p:grpSpPr>
          <p:sp>
            <p:nvSpPr>
              <p:cNvPr id="38" name="Freeform: Shape 13"/>
              <p:cNvSpPr/>
              <p:nvPr/>
            </p:nvSpPr>
            <p:spPr>
              <a:xfrm>
                <a:off x="0" y="0"/>
                <a:ext cx="880169" cy="880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Rectangle 14"/>
              <p:cNvSpPr/>
              <p:nvPr/>
            </p:nvSpPr>
            <p:spPr>
              <a:xfrm>
                <a:off x="76063" y="-20960"/>
                <a:ext cx="728042" cy="7735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anchor="ctr">
                <a:normAutofit lnSpcReduction="10000"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sz="2250">
                    <a:solidFill>
                      <a:schemeClr val="accent3"/>
                    </a:solidFill>
                  </a:rPr>
                  <a:t>D</a:t>
                </a:r>
                <a:endParaRPr lang="en-US" sz="225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35" name="Group 10"/>
            <p:cNvGrpSpPr/>
            <p:nvPr/>
          </p:nvGrpSpPr>
          <p:grpSpPr>
            <a:xfrm>
              <a:off x="6182645" y="2995064"/>
              <a:ext cx="880171" cy="901736"/>
              <a:chOff x="0" y="-21565"/>
              <a:chExt cx="880169" cy="901734"/>
            </a:xfrm>
          </p:grpSpPr>
          <p:sp>
            <p:nvSpPr>
              <p:cNvPr id="36" name="Freeform: Shape 11"/>
              <p:cNvSpPr/>
              <p:nvPr/>
            </p:nvSpPr>
            <p:spPr>
              <a:xfrm>
                <a:off x="0" y="0"/>
                <a:ext cx="880169" cy="880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Rectangle 12"/>
              <p:cNvSpPr/>
              <p:nvPr/>
            </p:nvSpPr>
            <p:spPr>
              <a:xfrm>
                <a:off x="76063" y="-21565"/>
                <a:ext cx="728042" cy="77358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anchor="ctr">
                <a:normAutofit lnSpcReduction="10000"/>
              </a:bodyPr>
              <a:lstStyle/>
              <a:p>
                <a:pPr lvl="0">
                  <a:defRPr sz="1800">
                    <a:solidFill>
                      <a:srgbClr val="000000"/>
                    </a:solidFill>
                  </a:defRPr>
                </a:pPr>
                <a:r>
                  <a:rPr lang="en-US" sz="2250">
                    <a:solidFill>
                      <a:schemeClr val="accent1"/>
                    </a:solidFill>
                  </a:rPr>
                  <a:t>C</a:t>
                </a:r>
                <a:endParaRPr lang="en-US" sz="225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5536805" y="2593167"/>
            <a:ext cx="2654458" cy="643208"/>
            <a:chOff x="5536805" y="2570371"/>
            <a:chExt cx="2654458" cy="643208"/>
          </a:xfrm>
        </p:grpSpPr>
        <p:grpSp>
          <p:nvGrpSpPr>
            <p:cNvPr id="6" name="Group 41"/>
            <p:cNvGrpSpPr/>
            <p:nvPr/>
          </p:nvGrpSpPr>
          <p:grpSpPr>
            <a:xfrm>
              <a:off x="5536805" y="2570371"/>
              <a:ext cx="635001" cy="635001"/>
              <a:chOff x="0" y="0"/>
              <a:chExt cx="1270000" cy="1270000"/>
            </a:xfrm>
          </p:grpSpPr>
          <p:sp>
            <p:nvSpPr>
              <p:cNvPr id="24" name="Freeform: Shape 42"/>
              <p:cNvSpPr/>
              <p:nvPr/>
            </p:nvSpPr>
            <p:spPr>
              <a:xfrm>
                <a:off x="0" y="0"/>
                <a:ext cx="1270000" cy="1270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Freeform: Shape 43"/>
              <p:cNvSpPr/>
              <p:nvPr/>
            </p:nvSpPr>
            <p:spPr>
              <a:xfrm>
                <a:off x="293606" y="280589"/>
                <a:ext cx="682786" cy="5760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427" y="0"/>
                    </a:moveTo>
                    <a:cubicBezTo>
                      <a:pt x="6595" y="0"/>
                      <a:pt x="5854" y="590"/>
                      <a:pt x="5543" y="1508"/>
                    </a:cubicBezTo>
                    <a:lnTo>
                      <a:pt x="4621" y="4258"/>
                    </a:lnTo>
                    <a:lnTo>
                      <a:pt x="1689" y="4833"/>
                    </a:lnTo>
                    <a:cubicBezTo>
                      <a:pt x="708" y="5026"/>
                      <a:pt x="0" y="6024"/>
                      <a:pt x="0" y="7204"/>
                    </a:cubicBezTo>
                    <a:lnTo>
                      <a:pt x="0" y="19206"/>
                    </a:lnTo>
                    <a:cubicBezTo>
                      <a:pt x="0" y="20530"/>
                      <a:pt x="912" y="21600"/>
                      <a:pt x="2029" y="21600"/>
                    </a:cubicBezTo>
                    <a:lnTo>
                      <a:pt x="19571" y="21600"/>
                    </a:lnTo>
                    <a:cubicBezTo>
                      <a:pt x="20687" y="21600"/>
                      <a:pt x="21600" y="20530"/>
                      <a:pt x="21600" y="19206"/>
                    </a:cubicBezTo>
                    <a:lnTo>
                      <a:pt x="21600" y="7204"/>
                    </a:lnTo>
                    <a:cubicBezTo>
                      <a:pt x="21600" y="6024"/>
                      <a:pt x="20892" y="5026"/>
                      <a:pt x="19911" y="4833"/>
                    </a:cubicBezTo>
                    <a:lnTo>
                      <a:pt x="16979" y="4258"/>
                    </a:lnTo>
                    <a:lnTo>
                      <a:pt x="16057" y="1508"/>
                    </a:lnTo>
                    <a:cubicBezTo>
                      <a:pt x="15747" y="591"/>
                      <a:pt x="15005" y="0"/>
                      <a:pt x="14173" y="0"/>
                    </a:cubicBezTo>
                    <a:lnTo>
                      <a:pt x="7427" y="0"/>
                    </a:lnTo>
                    <a:close/>
                    <a:moveTo>
                      <a:pt x="7320" y="1841"/>
                    </a:moveTo>
                    <a:lnTo>
                      <a:pt x="14067" y="1841"/>
                    </a:lnTo>
                    <a:cubicBezTo>
                      <a:pt x="14342" y="1841"/>
                      <a:pt x="14595" y="2044"/>
                      <a:pt x="14698" y="2348"/>
                    </a:cubicBezTo>
                    <a:lnTo>
                      <a:pt x="15901" y="5926"/>
                    </a:lnTo>
                    <a:lnTo>
                      <a:pt x="19581" y="6651"/>
                    </a:lnTo>
                    <a:cubicBezTo>
                      <a:pt x="19906" y="6715"/>
                      <a:pt x="20144" y="7054"/>
                      <a:pt x="20144" y="7445"/>
                    </a:cubicBezTo>
                    <a:cubicBezTo>
                      <a:pt x="20144" y="7445"/>
                      <a:pt x="20144" y="19448"/>
                      <a:pt x="20144" y="19448"/>
                    </a:cubicBezTo>
                    <a:cubicBezTo>
                      <a:pt x="20144" y="19890"/>
                      <a:pt x="19837" y="20242"/>
                      <a:pt x="19464" y="20242"/>
                    </a:cubicBezTo>
                    <a:lnTo>
                      <a:pt x="1922" y="20242"/>
                    </a:lnTo>
                    <a:cubicBezTo>
                      <a:pt x="1549" y="20242"/>
                      <a:pt x="1243" y="19890"/>
                      <a:pt x="1243" y="19448"/>
                    </a:cubicBezTo>
                    <a:lnTo>
                      <a:pt x="1243" y="7445"/>
                    </a:lnTo>
                    <a:cubicBezTo>
                      <a:pt x="1243" y="7054"/>
                      <a:pt x="1480" y="6715"/>
                      <a:pt x="1806" y="6651"/>
                    </a:cubicBezTo>
                    <a:lnTo>
                      <a:pt x="5485" y="5926"/>
                    </a:lnTo>
                    <a:lnTo>
                      <a:pt x="6689" y="2348"/>
                    </a:lnTo>
                    <a:cubicBezTo>
                      <a:pt x="6792" y="2044"/>
                      <a:pt x="7043" y="1841"/>
                      <a:pt x="7320" y="1841"/>
                    </a:cubicBezTo>
                    <a:close/>
                    <a:moveTo>
                      <a:pt x="10679" y="5892"/>
                    </a:moveTo>
                    <a:cubicBezTo>
                      <a:pt x="7695" y="5892"/>
                      <a:pt x="5281" y="8755"/>
                      <a:pt x="5281" y="12290"/>
                    </a:cubicBezTo>
                    <a:cubicBezTo>
                      <a:pt x="5281" y="15826"/>
                      <a:pt x="7695" y="18689"/>
                      <a:pt x="10679" y="18689"/>
                    </a:cubicBezTo>
                    <a:cubicBezTo>
                      <a:pt x="13661" y="18689"/>
                      <a:pt x="16076" y="15826"/>
                      <a:pt x="16076" y="12290"/>
                    </a:cubicBezTo>
                    <a:cubicBezTo>
                      <a:pt x="16076" y="8755"/>
                      <a:pt x="13661" y="5892"/>
                      <a:pt x="10679" y="5892"/>
                    </a:cubicBezTo>
                    <a:close/>
                    <a:moveTo>
                      <a:pt x="10261" y="7376"/>
                    </a:moveTo>
                    <a:cubicBezTo>
                      <a:pt x="11295" y="7282"/>
                      <a:pt x="12363" y="7653"/>
                      <a:pt x="13212" y="8516"/>
                    </a:cubicBezTo>
                    <a:cubicBezTo>
                      <a:pt x="14911" y="10240"/>
                      <a:pt x="15105" y="13280"/>
                      <a:pt x="13649" y="15294"/>
                    </a:cubicBezTo>
                    <a:cubicBezTo>
                      <a:pt x="12194" y="17308"/>
                      <a:pt x="9639" y="17537"/>
                      <a:pt x="7941" y="15812"/>
                    </a:cubicBezTo>
                    <a:cubicBezTo>
                      <a:pt x="6242" y="14086"/>
                      <a:pt x="6039" y="11058"/>
                      <a:pt x="7494" y="9045"/>
                    </a:cubicBezTo>
                    <a:cubicBezTo>
                      <a:pt x="8221" y="8038"/>
                      <a:pt x="9228" y="7470"/>
                      <a:pt x="10261" y="7376"/>
                    </a:cubicBezTo>
                    <a:close/>
                    <a:moveTo>
                      <a:pt x="10776" y="8838"/>
                    </a:moveTo>
                    <a:cubicBezTo>
                      <a:pt x="9285" y="8838"/>
                      <a:pt x="8077" y="10270"/>
                      <a:pt x="8077" y="12037"/>
                    </a:cubicBezTo>
                    <a:cubicBezTo>
                      <a:pt x="8077" y="12258"/>
                      <a:pt x="8229" y="12440"/>
                      <a:pt x="8417" y="12440"/>
                    </a:cubicBezTo>
                    <a:cubicBezTo>
                      <a:pt x="8603" y="12440"/>
                      <a:pt x="8756" y="12258"/>
                      <a:pt x="8756" y="12037"/>
                    </a:cubicBezTo>
                    <a:cubicBezTo>
                      <a:pt x="8756" y="10711"/>
                      <a:pt x="9657" y="9643"/>
                      <a:pt x="10776" y="9643"/>
                    </a:cubicBezTo>
                    <a:cubicBezTo>
                      <a:pt x="10962" y="9643"/>
                      <a:pt x="11116" y="9461"/>
                      <a:pt x="11116" y="9241"/>
                    </a:cubicBezTo>
                    <a:cubicBezTo>
                      <a:pt x="11116" y="9020"/>
                      <a:pt x="10962" y="8838"/>
                      <a:pt x="10776" y="88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64"/>
            <p:cNvGrpSpPr/>
            <p:nvPr/>
          </p:nvGrpSpPr>
          <p:grpSpPr>
            <a:xfrm>
              <a:off x="6270784" y="2591746"/>
              <a:ext cx="1920479" cy="621833"/>
              <a:chOff x="6270784" y="2591746"/>
              <a:chExt cx="1920479" cy="621833"/>
            </a:xfrm>
          </p:grpSpPr>
          <p:sp>
            <p:nvSpPr>
              <p:cNvPr id="20" name="Rectangle 53"/>
              <p:cNvSpPr/>
              <p:nvPr/>
            </p:nvSpPr>
            <p:spPr>
              <a:xfrm>
                <a:off x="6270784" y="2810077"/>
                <a:ext cx="1920479" cy="403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21" name="Rectangle 54"/>
              <p:cNvSpPr/>
              <p:nvPr/>
            </p:nvSpPr>
            <p:spPr>
              <a:xfrm>
                <a:off x="6270784" y="2591746"/>
                <a:ext cx="1920479" cy="2094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b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0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0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4" name="千图PPT彼岸天：ID 8661124库_组合 63"/>
          <p:cNvGrpSpPr/>
          <p:nvPr>
            <p:custDataLst>
              <p:tags r:id="rId3"/>
            </p:custDataLst>
          </p:nvPr>
        </p:nvGrpSpPr>
        <p:grpSpPr>
          <a:xfrm>
            <a:off x="5536805" y="4470692"/>
            <a:ext cx="2654458" cy="659959"/>
            <a:chOff x="5536805" y="4447896"/>
            <a:chExt cx="2654458" cy="659959"/>
          </a:xfrm>
        </p:grpSpPr>
        <p:grpSp>
          <p:nvGrpSpPr>
            <p:cNvPr id="7" name="Group 45"/>
            <p:cNvGrpSpPr/>
            <p:nvPr/>
          </p:nvGrpSpPr>
          <p:grpSpPr>
            <a:xfrm>
              <a:off x="5536805" y="4447896"/>
              <a:ext cx="635001" cy="635001"/>
              <a:chOff x="0" y="0"/>
              <a:chExt cx="1270000" cy="1270000"/>
            </a:xfrm>
          </p:grpSpPr>
          <p:sp>
            <p:nvSpPr>
              <p:cNvPr id="22" name="Freeform: Shape 46"/>
              <p:cNvSpPr/>
              <p:nvPr/>
            </p:nvSpPr>
            <p:spPr>
              <a:xfrm>
                <a:off x="0" y="0"/>
                <a:ext cx="1270000" cy="1270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3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Freeform: Shape 47"/>
              <p:cNvSpPr/>
              <p:nvPr/>
            </p:nvSpPr>
            <p:spPr>
              <a:xfrm>
                <a:off x="229992" y="305544"/>
                <a:ext cx="774246" cy="6779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782" y="0"/>
                    </a:moveTo>
                    <a:cubicBezTo>
                      <a:pt x="10633" y="0"/>
                      <a:pt x="10476" y="23"/>
                      <a:pt x="10320" y="63"/>
                    </a:cubicBezTo>
                    <a:lnTo>
                      <a:pt x="1569" y="2361"/>
                    </a:lnTo>
                    <a:cubicBezTo>
                      <a:pt x="647" y="2604"/>
                      <a:pt x="0" y="3536"/>
                      <a:pt x="0" y="4617"/>
                    </a:cubicBezTo>
                    <a:cubicBezTo>
                      <a:pt x="0" y="5699"/>
                      <a:pt x="647" y="6620"/>
                      <a:pt x="1569" y="6863"/>
                    </a:cubicBezTo>
                    <a:lnTo>
                      <a:pt x="3369" y="7337"/>
                    </a:lnTo>
                    <a:lnTo>
                      <a:pt x="3369" y="13841"/>
                    </a:lnTo>
                    <a:cubicBezTo>
                      <a:pt x="3369" y="15882"/>
                      <a:pt x="5418" y="17689"/>
                      <a:pt x="10782" y="17689"/>
                    </a:cubicBezTo>
                    <a:cubicBezTo>
                      <a:pt x="16144" y="17689"/>
                      <a:pt x="18185" y="15882"/>
                      <a:pt x="18185" y="13841"/>
                    </a:cubicBezTo>
                    <a:lnTo>
                      <a:pt x="18185" y="7337"/>
                    </a:lnTo>
                    <a:lnTo>
                      <a:pt x="19985" y="6863"/>
                    </a:lnTo>
                    <a:cubicBezTo>
                      <a:pt x="20907" y="6620"/>
                      <a:pt x="21554" y="5699"/>
                      <a:pt x="21554" y="4617"/>
                    </a:cubicBezTo>
                    <a:cubicBezTo>
                      <a:pt x="21554" y="3536"/>
                      <a:pt x="20906" y="2604"/>
                      <a:pt x="19985" y="2361"/>
                    </a:cubicBezTo>
                    <a:lnTo>
                      <a:pt x="11225" y="53"/>
                    </a:lnTo>
                    <a:cubicBezTo>
                      <a:pt x="11078" y="15"/>
                      <a:pt x="10930" y="0"/>
                      <a:pt x="10782" y="0"/>
                    </a:cubicBezTo>
                    <a:close/>
                    <a:moveTo>
                      <a:pt x="10615" y="1687"/>
                    </a:moveTo>
                    <a:cubicBezTo>
                      <a:pt x="10666" y="1687"/>
                      <a:pt x="10713" y="1695"/>
                      <a:pt x="10763" y="1708"/>
                    </a:cubicBezTo>
                    <a:lnTo>
                      <a:pt x="19523" y="4016"/>
                    </a:lnTo>
                    <a:cubicBezTo>
                      <a:pt x="19830" y="4097"/>
                      <a:pt x="20040" y="4407"/>
                      <a:pt x="20040" y="4765"/>
                    </a:cubicBezTo>
                    <a:cubicBezTo>
                      <a:pt x="20040" y="5123"/>
                      <a:pt x="19830" y="5433"/>
                      <a:pt x="19523" y="5513"/>
                    </a:cubicBezTo>
                    <a:lnTo>
                      <a:pt x="10763" y="7822"/>
                    </a:lnTo>
                    <a:cubicBezTo>
                      <a:pt x="10713" y="7835"/>
                      <a:pt x="10666" y="7843"/>
                      <a:pt x="10615" y="7843"/>
                    </a:cubicBezTo>
                    <a:cubicBezTo>
                      <a:pt x="10564" y="7843"/>
                      <a:pt x="10508" y="7835"/>
                      <a:pt x="10458" y="7822"/>
                    </a:cubicBezTo>
                    <a:lnTo>
                      <a:pt x="1708" y="5513"/>
                    </a:lnTo>
                    <a:cubicBezTo>
                      <a:pt x="1402" y="5433"/>
                      <a:pt x="1182" y="5123"/>
                      <a:pt x="1182" y="4765"/>
                    </a:cubicBezTo>
                    <a:cubicBezTo>
                      <a:pt x="1182" y="4407"/>
                      <a:pt x="1402" y="4097"/>
                      <a:pt x="1708" y="4016"/>
                    </a:cubicBezTo>
                    <a:lnTo>
                      <a:pt x="10458" y="1708"/>
                    </a:lnTo>
                    <a:cubicBezTo>
                      <a:pt x="10508" y="1695"/>
                      <a:pt x="10564" y="1687"/>
                      <a:pt x="10615" y="1687"/>
                    </a:cubicBezTo>
                    <a:close/>
                    <a:moveTo>
                      <a:pt x="4726" y="7759"/>
                    </a:moveTo>
                    <a:lnTo>
                      <a:pt x="10338" y="9235"/>
                    </a:lnTo>
                    <a:cubicBezTo>
                      <a:pt x="10486" y="9272"/>
                      <a:pt x="10642" y="9298"/>
                      <a:pt x="10791" y="9298"/>
                    </a:cubicBezTo>
                    <a:cubicBezTo>
                      <a:pt x="10939" y="9298"/>
                      <a:pt x="11086" y="9275"/>
                      <a:pt x="11243" y="9235"/>
                    </a:cubicBezTo>
                    <a:lnTo>
                      <a:pt x="16846" y="7759"/>
                    </a:lnTo>
                    <a:cubicBezTo>
                      <a:pt x="16846" y="7759"/>
                      <a:pt x="16846" y="13915"/>
                      <a:pt x="16846" y="13915"/>
                    </a:cubicBezTo>
                    <a:cubicBezTo>
                      <a:pt x="16846" y="14765"/>
                      <a:pt x="14832" y="16213"/>
                      <a:pt x="10791" y="16213"/>
                    </a:cubicBezTo>
                    <a:cubicBezTo>
                      <a:pt x="6749" y="16213"/>
                      <a:pt x="4726" y="14765"/>
                      <a:pt x="4726" y="13915"/>
                    </a:cubicBezTo>
                    <a:lnTo>
                      <a:pt x="4726" y="7759"/>
                    </a:lnTo>
                    <a:close/>
                    <a:moveTo>
                      <a:pt x="20252" y="7759"/>
                    </a:moveTo>
                    <a:cubicBezTo>
                      <a:pt x="19881" y="7759"/>
                      <a:pt x="19578" y="8103"/>
                      <a:pt x="19578" y="8528"/>
                    </a:cubicBezTo>
                    <a:lnTo>
                      <a:pt x="19578" y="15454"/>
                    </a:lnTo>
                    <a:cubicBezTo>
                      <a:pt x="19578" y="15880"/>
                      <a:pt x="19881" y="16224"/>
                      <a:pt x="20252" y="16224"/>
                    </a:cubicBezTo>
                    <a:cubicBezTo>
                      <a:pt x="20624" y="16224"/>
                      <a:pt x="20926" y="15880"/>
                      <a:pt x="20926" y="15454"/>
                    </a:cubicBezTo>
                    <a:lnTo>
                      <a:pt x="20926" y="8528"/>
                    </a:lnTo>
                    <a:cubicBezTo>
                      <a:pt x="20926" y="8103"/>
                      <a:pt x="20624" y="7759"/>
                      <a:pt x="20252" y="7759"/>
                    </a:cubicBezTo>
                    <a:close/>
                    <a:moveTo>
                      <a:pt x="20252" y="16993"/>
                    </a:moveTo>
                    <a:cubicBezTo>
                      <a:pt x="19509" y="16993"/>
                      <a:pt x="18905" y="19222"/>
                      <a:pt x="18905" y="20071"/>
                    </a:cubicBezTo>
                    <a:cubicBezTo>
                      <a:pt x="18905" y="20920"/>
                      <a:pt x="19509" y="21600"/>
                      <a:pt x="20252" y="21600"/>
                    </a:cubicBezTo>
                    <a:cubicBezTo>
                      <a:pt x="20995" y="21600"/>
                      <a:pt x="21600" y="20920"/>
                      <a:pt x="21600" y="20071"/>
                    </a:cubicBezTo>
                    <a:cubicBezTo>
                      <a:pt x="21600" y="19222"/>
                      <a:pt x="20995" y="16993"/>
                      <a:pt x="20252" y="16993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67"/>
            <p:cNvGrpSpPr/>
            <p:nvPr/>
          </p:nvGrpSpPr>
          <p:grpSpPr>
            <a:xfrm>
              <a:off x="6270784" y="4486022"/>
              <a:ext cx="1920479" cy="621833"/>
              <a:chOff x="6270784" y="4486022"/>
              <a:chExt cx="1920479" cy="621833"/>
            </a:xfrm>
          </p:grpSpPr>
          <p:sp>
            <p:nvSpPr>
              <p:cNvPr id="18" name="Rectangle 56"/>
              <p:cNvSpPr/>
              <p:nvPr/>
            </p:nvSpPr>
            <p:spPr>
              <a:xfrm>
                <a:off x="6270784" y="4704353"/>
                <a:ext cx="1920479" cy="403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19" name="Rectangle 57"/>
              <p:cNvSpPr/>
              <p:nvPr/>
            </p:nvSpPr>
            <p:spPr>
              <a:xfrm>
                <a:off x="6270784" y="4486022"/>
                <a:ext cx="1920479" cy="2094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b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0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0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1" name="千图PPT彼岸天：ID 8661124库_组合 60"/>
          <p:cNvGrpSpPr/>
          <p:nvPr>
            <p:custDataLst>
              <p:tags r:id="rId4"/>
            </p:custDataLst>
          </p:nvPr>
        </p:nvGrpSpPr>
        <p:grpSpPr>
          <a:xfrm>
            <a:off x="8524686" y="2593167"/>
            <a:ext cx="2609858" cy="643208"/>
            <a:chOff x="8524686" y="2570371"/>
            <a:chExt cx="2609858" cy="643208"/>
          </a:xfrm>
        </p:grpSpPr>
        <p:grpSp>
          <p:nvGrpSpPr>
            <p:cNvPr id="5" name="Group 37"/>
            <p:cNvGrpSpPr/>
            <p:nvPr/>
          </p:nvGrpSpPr>
          <p:grpSpPr>
            <a:xfrm>
              <a:off x="8524686" y="2570371"/>
              <a:ext cx="635001" cy="635001"/>
              <a:chOff x="0" y="0"/>
              <a:chExt cx="1270000" cy="1270000"/>
            </a:xfrm>
          </p:grpSpPr>
          <p:sp>
            <p:nvSpPr>
              <p:cNvPr id="26" name="Freeform: Shape 38"/>
              <p:cNvSpPr/>
              <p:nvPr/>
            </p:nvSpPr>
            <p:spPr>
              <a:xfrm>
                <a:off x="0" y="0"/>
                <a:ext cx="1270000" cy="12700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noFill/>
              <a:ln w="63500" cap="flat">
                <a:solidFill>
                  <a:schemeClr val="accent2"/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39"/>
              <p:cNvSpPr/>
              <p:nvPr/>
            </p:nvSpPr>
            <p:spPr>
              <a:xfrm>
                <a:off x="298081" y="295275"/>
                <a:ext cx="638067" cy="63807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727" y="0"/>
                    </a:moveTo>
                    <a:cubicBezTo>
                      <a:pt x="3608" y="0"/>
                      <a:pt x="2704" y="903"/>
                      <a:pt x="2704" y="2023"/>
                    </a:cubicBezTo>
                    <a:lnTo>
                      <a:pt x="2704" y="3375"/>
                    </a:lnTo>
                    <a:lnTo>
                      <a:pt x="2023" y="3375"/>
                    </a:lnTo>
                    <a:cubicBezTo>
                      <a:pt x="904" y="3375"/>
                      <a:pt x="0" y="4278"/>
                      <a:pt x="0" y="5397"/>
                    </a:cubicBezTo>
                    <a:lnTo>
                      <a:pt x="0" y="18896"/>
                    </a:lnTo>
                    <a:cubicBezTo>
                      <a:pt x="0" y="20387"/>
                      <a:pt x="1213" y="21600"/>
                      <a:pt x="2704" y="21600"/>
                    </a:cubicBezTo>
                    <a:lnTo>
                      <a:pt x="18896" y="21600"/>
                    </a:lnTo>
                    <a:cubicBezTo>
                      <a:pt x="20387" y="21600"/>
                      <a:pt x="21600" y="20387"/>
                      <a:pt x="21600" y="18896"/>
                    </a:cubicBezTo>
                    <a:lnTo>
                      <a:pt x="21600" y="2023"/>
                    </a:lnTo>
                    <a:cubicBezTo>
                      <a:pt x="21600" y="903"/>
                      <a:pt x="20696" y="0"/>
                      <a:pt x="19577" y="0"/>
                    </a:cubicBezTo>
                    <a:lnTo>
                      <a:pt x="4727" y="0"/>
                    </a:lnTo>
                    <a:close/>
                    <a:moveTo>
                      <a:pt x="4696" y="1321"/>
                    </a:moveTo>
                    <a:lnTo>
                      <a:pt x="19546" y="1321"/>
                    </a:lnTo>
                    <a:cubicBezTo>
                      <a:pt x="19919" y="1321"/>
                      <a:pt x="20217" y="1619"/>
                      <a:pt x="20217" y="1992"/>
                    </a:cubicBezTo>
                    <a:cubicBezTo>
                      <a:pt x="20217" y="1992"/>
                      <a:pt x="20217" y="18865"/>
                      <a:pt x="20217" y="18865"/>
                    </a:cubicBezTo>
                    <a:cubicBezTo>
                      <a:pt x="20217" y="19608"/>
                      <a:pt x="19610" y="20217"/>
                      <a:pt x="18865" y="20217"/>
                    </a:cubicBezTo>
                    <a:lnTo>
                      <a:pt x="2673" y="20217"/>
                    </a:lnTo>
                    <a:cubicBezTo>
                      <a:pt x="1928" y="20217"/>
                      <a:pt x="1321" y="19608"/>
                      <a:pt x="1321" y="18865"/>
                    </a:cubicBezTo>
                    <a:lnTo>
                      <a:pt x="1321" y="5366"/>
                    </a:lnTo>
                    <a:cubicBezTo>
                      <a:pt x="1321" y="4994"/>
                      <a:pt x="1620" y="4696"/>
                      <a:pt x="1992" y="4696"/>
                    </a:cubicBezTo>
                    <a:lnTo>
                      <a:pt x="2673" y="4696"/>
                    </a:lnTo>
                    <a:lnTo>
                      <a:pt x="2673" y="18194"/>
                    </a:lnTo>
                    <a:cubicBezTo>
                      <a:pt x="2673" y="18567"/>
                      <a:pt x="2971" y="18865"/>
                      <a:pt x="3344" y="18865"/>
                    </a:cubicBezTo>
                    <a:cubicBezTo>
                      <a:pt x="3717" y="18865"/>
                      <a:pt x="4025" y="18567"/>
                      <a:pt x="4025" y="18194"/>
                    </a:cubicBezTo>
                    <a:lnTo>
                      <a:pt x="4025" y="1992"/>
                    </a:lnTo>
                    <a:cubicBezTo>
                      <a:pt x="4025" y="1619"/>
                      <a:pt x="4323" y="1321"/>
                      <a:pt x="4696" y="1321"/>
                    </a:cubicBezTo>
                    <a:close/>
                    <a:moveTo>
                      <a:pt x="5955" y="2642"/>
                    </a:moveTo>
                    <a:cubicBezTo>
                      <a:pt x="5582" y="2642"/>
                      <a:pt x="5284" y="2940"/>
                      <a:pt x="5284" y="3313"/>
                    </a:cubicBezTo>
                    <a:lnTo>
                      <a:pt x="5284" y="8039"/>
                    </a:lnTo>
                    <a:cubicBezTo>
                      <a:pt x="5284" y="8412"/>
                      <a:pt x="5582" y="8710"/>
                      <a:pt x="5955" y="8710"/>
                    </a:cubicBezTo>
                    <a:lnTo>
                      <a:pt x="10681" y="8710"/>
                    </a:lnTo>
                    <a:cubicBezTo>
                      <a:pt x="11054" y="8710"/>
                      <a:pt x="11362" y="8412"/>
                      <a:pt x="11362" y="8039"/>
                    </a:cubicBezTo>
                    <a:lnTo>
                      <a:pt x="11362" y="3313"/>
                    </a:lnTo>
                    <a:cubicBezTo>
                      <a:pt x="11362" y="2940"/>
                      <a:pt x="11054" y="2642"/>
                      <a:pt x="10681" y="2642"/>
                    </a:cubicBezTo>
                    <a:lnTo>
                      <a:pt x="5955" y="2642"/>
                    </a:lnTo>
                    <a:close/>
                    <a:moveTo>
                      <a:pt x="6605" y="3963"/>
                    </a:moveTo>
                    <a:lnTo>
                      <a:pt x="9980" y="3963"/>
                    </a:lnTo>
                    <a:lnTo>
                      <a:pt x="9980" y="7338"/>
                    </a:lnTo>
                    <a:lnTo>
                      <a:pt x="6605" y="7338"/>
                    </a:lnTo>
                    <a:cubicBezTo>
                      <a:pt x="6605" y="7338"/>
                      <a:pt x="6605" y="3963"/>
                      <a:pt x="6605" y="3963"/>
                    </a:cubicBezTo>
                    <a:close/>
                    <a:moveTo>
                      <a:pt x="13045" y="3963"/>
                    </a:moveTo>
                    <a:cubicBezTo>
                      <a:pt x="12858" y="3963"/>
                      <a:pt x="12704" y="4117"/>
                      <a:pt x="12704" y="4303"/>
                    </a:cubicBezTo>
                    <a:cubicBezTo>
                      <a:pt x="12704" y="4490"/>
                      <a:pt x="12858" y="4634"/>
                      <a:pt x="13045" y="4634"/>
                    </a:cubicBezTo>
                    <a:lnTo>
                      <a:pt x="18442" y="4634"/>
                    </a:lnTo>
                    <a:cubicBezTo>
                      <a:pt x="18629" y="4634"/>
                      <a:pt x="18783" y="4490"/>
                      <a:pt x="18783" y="4303"/>
                    </a:cubicBezTo>
                    <a:cubicBezTo>
                      <a:pt x="18783" y="4117"/>
                      <a:pt x="18629" y="3963"/>
                      <a:pt x="18442" y="3963"/>
                    </a:cubicBezTo>
                    <a:lnTo>
                      <a:pt x="13045" y="3963"/>
                    </a:lnTo>
                    <a:close/>
                    <a:moveTo>
                      <a:pt x="13045" y="5986"/>
                    </a:moveTo>
                    <a:cubicBezTo>
                      <a:pt x="12858" y="5986"/>
                      <a:pt x="12704" y="6140"/>
                      <a:pt x="12704" y="6326"/>
                    </a:cubicBezTo>
                    <a:cubicBezTo>
                      <a:pt x="12704" y="6512"/>
                      <a:pt x="12858" y="6667"/>
                      <a:pt x="13045" y="6667"/>
                    </a:cubicBezTo>
                    <a:lnTo>
                      <a:pt x="18442" y="6667"/>
                    </a:lnTo>
                    <a:cubicBezTo>
                      <a:pt x="18629" y="6667"/>
                      <a:pt x="18783" y="6512"/>
                      <a:pt x="18783" y="6326"/>
                    </a:cubicBezTo>
                    <a:cubicBezTo>
                      <a:pt x="18783" y="6140"/>
                      <a:pt x="18629" y="5986"/>
                      <a:pt x="18442" y="5986"/>
                    </a:cubicBezTo>
                    <a:lnTo>
                      <a:pt x="13045" y="5986"/>
                    </a:lnTo>
                    <a:close/>
                    <a:moveTo>
                      <a:pt x="13045" y="8008"/>
                    </a:moveTo>
                    <a:cubicBezTo>
                      <a:pt x="12858" y="8008"/>
                      <a:pt x="12704" y="8163"/>
                      <a:pt x="12704" y="8349"/>
                    </a:cubicBezTo>
                    <a:cubicBezTo>
                      <a:pt x="12704" y="8535"/>
                      <a:pt x="12858" y="8690"/>
                      <a:pt x="13045" y="8690"/>
                    </a:cubicBezTo>
                    <a:lnTo>
                      <a:pt x="18442" y="8690"/>
                    </a:lnTo>
                    <a:cubicBezTo>
                      <a:pt x="18629" y="8690"/>
                      <a:pt x="18783" y="8535"/>
                      <a:pt x="18783" y="8349"/>
                    </a:cubicBezTo>
                    <a:cubicBezTo>
                      <a:pt x="18783" y="8163"/>
                      <a:pt x="18629" y="8008"/>
                      <a:pt x="18442" y="8008"/>
                    </a:cubicBezTo>
                    <a:lnTo>
                      <a:pt x="13045" y="8008"/>
                    </a:lnTo>
                    <a:close/>
                    <a:moveTo>
                      <a:pt x="5624" y="10041"/>
                    </a:moveTo>
                    <a:cubicBezTo>
                      <a:pt x="5439" y="10041"/>
                      <a:pt x="5284" y="10186"/>
                      <a:pt x="5284" y="10372"/>
                    </a:cubicBezTo>
                    <a:cubicBezTo>
                      <a:pt x="5284" y="10558"/>
                      <a:pt x="5439" y="10712"/>
                      <a:pt x="5624" y="10712"/>
                    </a:cubicBezTo>
                    <a:lnTo>
                      <a:pt x="18442" y="10712"/>
                    </a:lnTo>
                    <a:cubicBezTo>
                      <a:pt x="18628" y="10712"/>
                      <a:pt x="18783" y="10558"/>
                      <a:pt x="18783" y="10372"/>
                    </a:cubicBezTo>
                    <a:cubicBezTo>
                      <a:pt x="18783" y="10186"/>
                      <a:pt x="18628" y="10041"/>
                      <a:pt x="18442" y="10041"/>
                    </a:cubicBezTo>
                    <a:lnTo>
                      <a:pt x="5624" y="10041"/>
                    </a:lnTo>
                    <a:close/>
                    <a:moveTo>
                      <a:pt x="5624" y="12064"/>
                    </a:moveTo>
                    <a:cubicBezTo>
                      <a:pt x="5439" y="12064"/>
                      <a:pt x="5284" y="12209"/>
                      <a:pt x="5284" y="12394"/>
                    </a:cubicBezTo>
                    <a:cubicBezTo>
                      <a:pt x="5284" y="12582"/>
                      <a:pt x="5439" y="12735"/>
                      <a:pt x="5624" y="12735"/>
                    </a:cubicBezTo>
                    <a:lnTo>
                      <a:pt x="18442" y="12735"/>
                    </a:lnTo>
                    <a:cubicBezTo>
                      <a:pt x="18628" y="12735"/>
                      <a:pt x="18783" y="12582"/>
                      <a:pt x="18783" y="12394"/>
                    </a:cubicBezTo>
                    <a:cubicBezTo>
                      <a:pt x="18783" y="12209"/>
                      <a:pt x="18628" y="12064"/>
                      <a:pt x="18442" y="12064"/>
                    </a:cubicBezTo>
                    <a:lnTo>
                      <a:pt x="5624" y="12064"/>
                    </a:lnTo>
                    <a:close/>
                    <a:moveTo>
                      <a:pt x="5624" y="14087"/>
                    </a:moveTo>
                    <a:cubicBezTo>
                      <a:pt x="5439" y="14087"/>
                      <a:pt x="5284" y="14241"/>
                      <a:pt x="5284" y="14428"/>
                    </a:cubicBezTo>
                    <a:cubicBezTo>
                      <a:pt x="5284" y="14615"/>
                      <a:pt x="5439" y="14758"/>
                      <a:pt x="5624" y="14758"/>
                    </a:cubicBezTo>
                    <a:lnTo>
                      <a:pt x="11022" y="14758"/>
                    </a:lnTo>
                    <a:cubicBezTo>
                      <a:pt x="11208" y="14758"/>
                      <a:pt x="11362" y="14615"/>
                      <a:pt x="11362" y="14428"/>
                    </a:cubicBezTo>
                    <a:cubicBezTo>
                      <a:pt x="11362" y="14241"/>
                      <a:pt x="11208" y="14087"/>
                      <a:pt x="11022" y="14087"/>
                    </a:cubicBezTo>
                    <a:lnTo>
                      <a:pt x="5624" y="14087"/>
                    </a:lnTo>
                    <a:close/>
                    <a:moveTo>
                      <a:pt x="13045" y="14087"/>
                    </a:moveTo>
                    <a:cubicBezTo>
                      <a:pt x="12859" y="14087"/>
                      <a:pt x="12704" y="14241"/>
                      <a:pt x="12704" y="14428"/>
                    </a:cubicBezTo>
                    <a:cubicBezTo>
                      <a:pt x="12704" y="14615"/>
                      <a:pt x="12859" y="14758"/>
                      <a:pt x="13045" y="14758"/>
                    </a:cubicBezTo>
                    <a:lnTo>
                      <a:pt x="18442" y="14758"/>
                    </a:lnTo>
                    <a:cubicBezTo>
                      <a:pt x="18628" y="14758"/>
                      <a:pt x="18783" y="14615"/>
                      <a:pt x="18783" y="14428"/>
                    </a:cubicBezTo>
                    <a:cubicBezTo>
                      <a:pt x="18783" y="14241"/>
                      <a:pt x="18628" y="14087"/>
                      <a:pt x="18442" y="14087"/>
                    </a:cubicBezTo>
                    <a:lnTo>
                      <a:pt x="13045" y="14087"/>
                    </a:lnTo>
                    <a:close/>
                    <a:moveTo>
                      <a:pt x="5624" y="16110"/>
                    </a:moveTo>
                    <a:cubicBezTo>
                      <a:pt x="5439" y="16110"/>
                      <a:pt x="5284" y="16264"/>
                      <a:pt x="5284" y="16450"/>
                    </a:cubicBezTo>
                    <a:cubicBezTo>
                      <a:pt x="5284" y="16637"/>
                      <a:pt x="5439" y="16791"/>
                      <a:pt x="5624" y="16791"/>
                    </a:cubicBezTo>
                    <a:lnTo>
                      <a:pt x="11022" y="16791"/>
                    </a:lnTo>
                    <a:cubicBezTo>
                      <a:pt x="11208" y="16791"/>
                      <a:pt x="11362" y="16637"/>
                      <a:pt x="11362" y="16450"/>
                    </a:cubicBezTo>
                    <a:cubicBezTo>
                      <a:pt x="11362" y="16264"/>
                      <a:pt x="11208" y="16110"/>
                      <a:pt x="11022" y="16110"/>
                    </a:cubicBezTo>
                    <a:lnTo>
                      <a:pt x="5624" y="16110"/>
                    </a:lnTo>
                    <a:close/>
                    <a:moveTo>
                      <a:pt x="13045" y="16110"/>
                    </a:moveTo>
                    <a:cubicBezTo>
                      <a:pt x="12859" y="16110"/>
                      <a:pt x="12704" y="16264"/>
                      <a:pt x="12704" y="16450"/>
                    </a:cubicBezTo>
                    <a:cubicBezTo>
                      <a:pt x="12704" y="16637"/>
                      <a:pt x="12859" y="16791"/>
                      <a:pt x="13045" y="16791"/>
                    </a:cubicBezTo>
                    <a:lnTo>
                      <a:pt x="18442" y="16791"/>
                    </a:lnTo>
                    <a:cubicBezTo>
                      <a:pt x="18628" y="16791"/>
                      <a:pt x="18783" y="16637"/>
                      <a:pt x="18783" y="16450"/>
                    </a:cubicBezTo>
                    <a:cubicBezTo>
                      <a:pt x="18783" y="16264"/>
                      <a:pt x="18628" y="16110"/>
                      <a:pt x="18442" y="16110"/>
                    </a:cubicBezTo>
                    <a:lnTo>
                      <a:pt x="13045" y="16110"/>
                    </a:lnTo>
                    <a:close/>
                    <a:moveTo>
                      <a:pt x="5624" y="18132"/>
                    </a:moveTo>
                    <a:cubicBezTo>
                      <a:pt x="5439" y="18132"/>
                      <a:pt x="5284" y="18287"/>
                      <a:pt x="5284" y="18473"/>
                    </a:cubicBezTo>
                    <a:cubicBezTo>
                      <a:pt x="5284" y="18660"/>
                      <a:pt x="5439" y="18814"/>
                      <a:pt x="5624" y="18814"/>
                    </a:cubicBezTo>
                    <a:lnTo>
                      <a:pt x="11022" y="18814"/>
                    </a:lnTo>
                    <a:cubicBezTo>
                      <a:pt x="11208" y="18814"/>
                      <a:pt x="11362" y="18660"/>
                      <a:pt x="11362" y="18473"/>
                    </a:cubicBezTo>
                    <a:cubicBezTo>
                      <a:pt x="11362" y="18287"/>
                      <a:pt x="11208" y="18132"/>
                      <a:pt x="11022" y="18132"/>
                    </a:cubicBezTo>
                    <a:lnTo>
                      <a:pt x="5624" y="18132"/>
                    </a:lnTo>
                    <a:close/>
                    <a:moveTo>
                      <a:pt x="13045" y="18132"/>
                    </a:moveTo>
                    <a:cubicBezTo>
                      <a:pt x="12859" y="18132"/>
                      <a:pt x="12704" y="18287"/>
                      <a:pt x="12704" y="18473"/>
                    </a:cubicBezTo>
                    <a:cubicBezTo>
                      <a:pt x="12704" y="18660"/>
                      <a:pt x="12859" y="18814"/>
                      <a:pt x="13045" y="18814"/>
                    </a:cubicBezTo>
                    <a:lnTo>
                      <a:pt x="18442" y="18814"/>
                    </a:lnTo>
                    <a:cubicBezTo>
                      <a:pt x="18628" y="18814"/>
                      <a:pt x="18783" y="18660"/>
                      <a:pt x="18783" y="18473"/>
                    </a:cubicBezTo>
                    <a:cubicBezTo>
                      <a:pt x="18783" y="18287"/>
                      <a:pt x="18628" y="18132"/>
                      <a:pt x="18442" y="18132"/>
                    </a:cubicBezTo>
                    <a:lnTo>
                      <a:pt x="13045" y="18132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65"/>
            <p:cNvGrpSpPr/>
            <p:nvPr/>
          </p:nvGrpSpPr>
          <p:grpSpPr>
            <a:xfrm>
              <a:off x="9214065" y="2591746"/>
              <a:ext cx="1920479" cy="621833"/>
              <a:chOff x="9214065" y="2591746"/>
              <a:chExt cx="1920479" cy="621833"/>
            </a:xfrm>
          </p:grpSpPr>
          <p:sp>
            <p:nvSpPr>
              <p:cNvPr id="16" name="Rectangle 59"/>
              <p:cNvSpPr/>
              <p:nvPr/>
            </p:nvSpPr>
            <p:spPr>
              <a:xfrm>
                <a:off x="9214065" y="2810077"/>
                <a:ext cx="1920479" cy="403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17" name="Rectangle 60"/>
              <p:cNvSpPr/>
              <p:nvPr/>
            </p:nvSpPr>
            <p:spPr>
              <a:xfrm>
                <a:off x="9214065" y="2591746"/>
                <a:ext cx="1920479" cy="2094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b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0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0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5"/>
            </p:custDataLst>
          </p:nvPr>
        </p:nvGrpSpPr>
        <p:grpSpPr>
          <a:xfrm>
            <a:off x="8524686" y="4447896"/>
            <a:ext cx="2609858" cy="659959"/>
            <a:chOff x="8524686" y="4447896"/>
            <a:chExt cx="2609858" cy="659959"/>
          </a:xfrm>
        </p:grpSpPr>
        <p:sp>
          <p:nvSpPr>
            <p:cNvPr id="8" name="Freeform: Shape 50"/>
            <p:cNvSpPr/>
            <p:nvPr/>
          </p:nvSpPr>
          <p:spPr>
            <a:xfrm>
              <a:off x="8524686" y="4447896"/>
              <a:ext cx="635001" cy="63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63500" cap="flat">
              <a:solidFill>
                <a:schemeClr val="accent4"/>
              </a:solidFill>
              <a:prstDash val="solid"/>
              <a:miter lim="4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4">
                      <a:lumMod val="100000"/>
                    </a:schemeClr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51"/>
            <p:cNvSpPr/>
            <p:nvPr/>
          </p:nvSpPr>
          <p:spPr>
            <a:xfrm>
              <a:off x="8671207" y="4628923"/>
              <a:ext cx="349249" cy="272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96" h="21600" extrusionOk="0">
                  <a:moveTo>
                    <a:pt x="10547" y="0"/>
                  </a:moveTo>
                  <a:cubicBezTo>
                    <a:pt x="7670" y="0"/>
                    <a:pt x="4754" y="229"/>
                    <a:pt x="1879" y="686"/>
                  </a:cubicBezTo>
                  <a:cubicBezTo>
                    <a:pt x="1331" y="773"/>
                    <a:pt x="883" y="1299"/>
                    <a:pt x="755" y="2002"/>
                  </a:cubicBezTo>
                  <a:cubicBezTo>
                    <a:pt x="-252" y="7551"/>
                    <a:pt x="-252" y="13178"/>
                    <a:pt x="755" y="18728"/>
                  </a:cubicBezTo>
                  <a:cubicBezTo>
                    <a:pt x="883" y="19431"/>
                    <a:pt x="1331" y="19958"/>
                    <a:pt x="1879" y="20044"/>
                  </a:cubicBezTo>
                  <a:cubicBezTo>
                    <a:pt x="3264" y="20265"/>
                    <a:pt x="4658" y="20428"/>
                    <a:pt x="6053" y="20543"/>
                  </a:cubicBezTo>
                  <a:cubicBezTo>
                    <a:pt x="5978" y="20604"/>
                    <a:pt x="5931" y="20669"/>
                    <a:pt x="5931" y="20734"/>
                  </a:cubicBezTo>
                  <a:cubicBezTo>
                    <a:pt x="5931" y="21212"/>
                    <a:pt x="7997" y="21600"/>
                    <a:pt x="10547" y="21600"/>
                  </a:cubicBezTo>
                  <a:cubicBezTo>
                    <a:pt x="13097" y="21600"/>
                    <a:pt x="15163" y="21212"/>
                    <a:pt x="15163" y="20734"/>
                  </a:cubicBezTo>
                  <a:cubicBezTo>
                    <a:pt x="15163" y="20669"/>
                    <a:pt x="15114" y="20604"/>
                    <a:pt x="15038" y="20543"/>
                  </a:cubicBezTo>
                  <a:cubicBezTo>
                    <a:pt x="16433" y="20428"/>
                    <a:pt x="17830" y="20265"/>
                    <a:pt x="19215" y="20044"/>
                  </a:cubicBezTo>
                  <a:cubicBezTo>
                    <a:pt x="19762" y="19958"/>
                    <a:pt x="20212" y="19431"/>
                    <a:pt x="20339" y="18728"/>
                  </a:cubicBezTo>
                  <a:cubicBezTo>
                    <a:pt x="21348" y="13178"/>
                    <a:pt x="21348" y="7551"/>
                    <a:pt x="20339" y="2002"/>
                  </a:cubicBezTo>
                  <a:cubicBezTo>
                    <a:pt x="20212" y="1299"/>
                    <a:pt x="19762" y="773"/>
                    <a:pt x="19215" y="686"/>
                  </a:cubicBezTo>
                  <a:cubicBezTo>
                    <a:pt x="16339" y="229"/>
                    <a:pt x="13423" y="0"/>
                    <a:pt x="10547" y="0"/>
                  </a:cubicBezTo>
                  <a:close/>
                  <a:moveTo>
                    <a:pt x="10602" y="1795"/>
                  </a:moveTo>
                  <a:cubicBezTo>
                    <a:pt x="13438" y="1795"/>
                    <a:pt x="16273" y="2018"/>
                    <a:pt x="19109" y="2469"/>
                  </a:cubicBezTo>
                  <a:cubicBezTo>
                    <a:pt x="20074" y="7778"/>
                    <a:pt x="20074" y="13088"/>
                    <a:pt x="19109" y="18397"/>
                  </a:cubicBezTo>
                  <a:cubicBezTo>
                    <a:pt x="13437" y="19298"/>
                    <a:pt x="7764" y="19298"/>
                    <a:pt x="2092" y="18397"/>
                  </a:cubicBezTo>
                  <a:cubicBezTo>
                    <a:pt x="1127" y="13088"/>
                    <a:pt x="1127" y="7778"/>
                    <a:pt x="2092" y="2469"/>
                  </a:cubicBezTo>
                  <a:cubicBezTo>
                    <a:pt x="4928" y="2018"/>
                    <a:pt x="7766" y="1795"/>
                    <a:pt x="10602" y="1795"/>
                  </a:cubicBezTo>
                  <a:close/>
                  <a:moveTo>
                    <a:pt x="9332" y="3231"/>
                  </a:moveTo>
                  <a:cubicBezTo>
                    <a:pt x="7547" y="3231"/>
                    <a:pt x="5731" y="3472"/>
                    <a:pt x="3946" y="3953"/>
                  </a:cubicBezTo>
                  <a:cubicBezTo>
                    <a:pt x="3715" y="4016"/>
                    <a:pt x="3527" y="4238"/>
                    <a:pt x="3453" y="4531"/>
                  </a:cubicBezTo>
                  <a:cubicBezTo>
                    <a:pt x="2502" y="8317"/>
                    <a:pt x="2502" y="12151"/>
                    <a:pt x="3453" y="15936"/>
                  </a:cubicBezTo>
                  <a:cubicBezTo>
                    <a:pt x="3527" y="16230"/>
                    <a:pt x="3715" y="16452"/>
                    <a:pt x="3946" y="16514"/>
                  </a:cubicBezTo>
                  <a:cubicBezTo>
                    <a:pt x="5731" y="16996"/>
                    <a:pt x="7547" y="17240"/>
                    <a:pt x="9332" y="17240"/>
                  </a:cubicBezTo>
                  <a:cubicBezTo>
                    <a:pt x="11120" y="17240"/>
                    <a:pt x="12929" y="16996"/>
                    <a:pt x="14715" y="16514"/>
                  </a:cubicBezTo>
                  <a:cubicBezTo>
                    <a:pt x="14947" y="16452"/>
                    <a:pt x="15135" y="16230"/>
                    <a:pt x="15209" y="15936"/>
                  </a:cubicBezTo>
                  <a:cubicBezTo>
                    <a:pt x="16161" y="12151"/>
                    <a:pt x="16161" y="8317"/>
                    <a:pt x="15209" y="4531"/>
                  </a:cubicBezTo>
                  <a:cubicBezTo>
                    <a:pt x="15135" y="4238"/>
                    <a:pt x="14947" y="4016"/>
                    <a:pt x="14715" y="3953"/>
                  </a:cubicBezTo>
                  <a:cubicBezTo>
                    <a:pt x="12929" y="3472"/>
                    <a:pt x="11120" y="3231"/>
                    <a:pt x="9332" y="3231"/>
                  </a:cubicBezTo>
                  <a:close/>
                  <a:moveTo>
                    <a:pt x="9223" y="3949"/>
                  </a:moveTo>
                  <a:cubicBezTo>
                    <a:pt x="10973" y="3949"/>
                    <a:pt x="12724" y="4184"/>
                    <a:pt x="14475" y="4655"/>
                  </a:cubicBezTo>
                  <a:cubicBezTo>
                    <a:pt x="15385" y="8277"/>
                    <a:pt x="15385" y="11899"/>
                    <a:pt x="14475" y="15521"/>
                  </a:cubicBezTo>
                  <a:cubicBezTo>
                    <a:pt x="10973" y="16463"/>
                    <a:pt x="7472" y="16463"/>
                    <a:pt x="3971" y="15521"/>
                  </a:cubicBezTo>
                  <a:cubicBezTo>
                    <a:pt x="3060" y="11899"/>
                    <a:pt x="3060" y="8277"/>
                    <a:pt x="3971" y="4655"/>
                  </a:cubicBezTo>
                  <a:cubicBezTo>
                    <a:pt x="5721" y="4184"/>
                    <a:pt x="7472" y="3949"/>
                    <a:pt x="9223" y="3949"/>
                  </a:cubicBezTo>
                  <a:close/>
                  <a:moveTo>
                    <a:pt x="17434" y="4308"/>
                  </a:moveTo>
                  <a:cubicBezTo>
                    <a:pt x="16888" y="4308"/>
                    <a:pt x="16445" y="4888"/>
                    <a:pt x="16445" y="5604"/>
                  </a:cubicBezTo>
                  <a:cubicBezTo>
                    <a:pt x="16445" y="6320"/>
                    <a:pt x="16888" y="6901"/>
                    <a:pt x="17434" y="6901"/>
                  </a:cubicBezTo>
                  <a:cubicBezTo>
                    <a:pt x="17980" y="6901"/>
                    <a:pt x="18421" y="6320"/>
                    <a:pt x="18421" y="5604"/>
                  </a:cubicBezTo>
                  <a:cubicBezTo>
                    <a:pt x="18421" y="4888"/>
                    <a:pt x="17980" y="4308"/>
                    <a:pt x="17434" y="4308"/>
                  </a:cubicBezTo>
                  <a:close/>
                  <a:moveTo>
                    <a:pt x="17410" y="5170"/>
                  </a:moveTo>
                  <a:cubicBezTo>
                    <a:pt x="17591" y="5170"/>
                    <a:pt x="17739" y="5366"/>
                    <a:pt x="17739" y="5604"/>
                  </a:cubicBezTo>
                  <a:cubicBezTo>
                    <a:pt x="17739" y="5841"/>
                    <a:pt x="17591" y="6035"/>
                    <a:pt x="17410" y="6035"/>
                  </a:cubicBezTo>
                  <a:cubicBezTo>
                    <a:pt x="17229" y="6035"/>
                    <a:pt x="17081" y="5841"/>
                    <a:pt x="17081" y="5604"/>
                  </a:cubicBezTo>
                  <a:cubicBezTo>
                    <a:pt x="17081" y="5366"/>
                    <a:pt x="17229" y="5170"/>
                    <a:pt x="17410" y="5170"/>
                  </a:cubicBezTo>
                  <a:close/>
                  <a:moveTo>
                    <a:pt x="9089" y="6821"/>
                  </a:moveTo>
                  <a:lnTo>
                    <a:pt x="6065" y="7132"/>
                  </a:lnTo>
                  <a:cubicBezTo>
                    <a:pt x="5886" y="7160"/>
                    <a:pt x="5713" y="7373"/>
                    <a:pt x="5682" y="7607"/>
                  </a:cubicBezTo>
                  <a:lnTo>
                    <a:pt x="5481" y="10016"/>
                  </a:lnTo>
                  <a:cubicBezTo>
                    <a:pt x="5473" y="10254"/>
                    <a:pt x="5614" y="10447"/>
                    <a:pt x="5794" y="10447"/>
                  </a:cubicBezTo>
                  <a:cubicBezTo>
                    <a:pt x="5975" y="10447"/>
                    <a:pt x="6128" y="10251"/>
                    <a:pt x="6135" y="10012"/>
                  </a:cubicBezTo>
                  <a:lnTo>
                    <a:pt x="6245" y="8377"/>
                  </a:lnTo>
                  <a:cubicBezTo>
                    <a:pt x="6269" y="8141"/>
                    <a:pt x="6436" y="7930"/>
                    <a:pt x="6617" y="7906"/>
                  </a:cubicBezTo>
                  <a:lnTo>
                    <a:pt x="9089" y="7683"/>
                  </a:lnTo>
                  <a:cubicBezTo>
                    <a:pt x="9270" y="7674"/>
                    <a:pt x="9421" y="7474"/>
                    <a:pt x="9421" y="7236"/>
                  </a:cubicBezTo>
                  <a:cubicBezTo>
                    <a:pt x="9421" y="6998"/>
                    <a:pt x="9270" y="6812"/>
                    <a:pt x="9089" y="6821"/>
                  </a:cubicBezTo>
                  <a:close/>
                  <a:moveTo>
                    <a:pt x="17002" y="10447"/>
                  </a:moveTo>
                  <a:cubicBezTo>
                    <a:pt x="16820" y="10447"/>
                    <a:pt x="16673" y="10639"/>
                    <a:pt x="16673" y="10878"/>
                  </a:cubicBezTo>
                  <a:cubicBezTo>
                    <a:pt x="16673" y="11116"/>
                    <a:pt x="16820" y="11309"/>
                    <a:pt x="17002" y="11309"/>
                  </a:cubicBezTo>
                  <a:lnTo>
                    <a:pt x="18981" y="11309"/>
                  </a:lnTo>
                  <a:cubicBezTo>
                    <a:pt x="19163" y="11309"/>
                    <a:pt x="19310" y="11116"/>
                    <a:pt x="19310" y="10878"/>
                  </a:cubicBezTo>
                  <a:cubicBezTo>
                    <a:pt x="19310" y="10639"/>
                    <a:pt x="19163" y="10447"/>
                    <a:pt x="18981" y="10447"/>
                  </a:cubicBezTo>
                  <a:lnTo>
                    <a:pt x="17002" y="10447"/>
                  </a:lnTo>
                  <a:close/>
                  <a:moveTo>
                    <a:pt x="17002" y="13040"/>
                  </a:moveTo>
                  <a:cubicBezTo>
                    <a:pt x="16820" y="13040"/>
                    <a:pt x="16673" y="13232"/>
                    <a:pt x="16673" y="13471"/>
                  </a:cubicBezTo>
                  <a:cubicBezTo>
                    <a:pt x="16673" y="13708"/>
                    <a:pt x="16820" y="13901"/>
                    <a:pt x="17002" y="13901"/>
                  </a:cubicBezTo>
                  <a:lnTo>
                    <a:pt x="18981" y="13901"/>
                  </a:lnTo>
                  <a:cubicBezTo>
                    <a:pt x="19163" y="13901"/>
                    <a:pt x="19310" y="13708"/>
                    <a:pt x="19310" y="13471"/>
                  </a:cubicBezTo>
                  <a:cubicBezTo>
                    <a:pt x="19310" y="13232"/>
                    <a:pt x="19163" y="13040"/>
                    <a:pt x="18981" y="13040"/>
                  </a:cubicBezTo>
                  <a:lnTo>
                    <a:pt x="17002" y="13040"/>
                  </a:lnTo>
                  <a:close/>
                  <a:moveTo>
                    <a:pt x="16344" y="15629"/>
                  </a:moveTo>
                  <a:cubicBezTo>
                    <a:pt x="16162" y="15629"/>
                    <a:pt x="16015" y="15825"/>
                    <a:pt x="16015" y="16063"/>
                  </a:cubicBezTo>
                  <a:cubicBezTo>
                    <a:pt x="16015" y="16302"/>
                    <a:pt x="16162" y="16494"/>
                    <a:pt x="16344" y="16494"/>
                  </a:cubicBezTo>
                  <a:lnTo>
                    <a:pt x="18323" y="16494"/>
                  </a:lnTo>
                  <a:cubicBezTo>
                    <a:pt x="18505" y="16494"/>
                    <a:pt x="18652" y="16302"/>
                    <a:pt x="18652" y="16063"/>
                  </a:cubicBezTo>
                  <a:cubicBezTo>
                    <a:pt x="18652" y="15825"/>
                    <a:pt x="18505" y="15629"/>
                    <a:pt x="18323" y="15629"/>
                  </a:cubicBezTo>
                  <a:lnTo>
                    <a:pt x="16344" y="15629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3" name="Group 66"/>
            <p:cNvGrpSpPr/>
            <p:nvPr/>
          </p:nvGrpSpPr>
          <p:grpSpPr>
            <a:xfrm>
              <a:off x="9214065" y="4486022"/>
              <a:ext cx="1920479" cy="621833"/>
              <a:chOff x="9214065" y="4486022"/>
              <a:chExt cx="1920479" cy="621833"/>
            </a:xfrm>
          </p:grpSpPr>
          <p:sp>
            <p:nvSpPr>
              <p:cNvPr id="14" name="Rectangle 62"/>
              <p:cNvSpPr/>
              <p:nvPr/>
            </p:nvSpPr>
            <p:spPr>
              <a:xfrm>
                <a:off x="9214065" y="4704353"/>
                <a:ext cx="1920479" cy="40350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 anchor="t" anchorCtr="0">
                <a:normAutofit/>
              </a:bodyPr>
              <a:lstStyle/>
              <a:p>
                <a:pPr lvl="0">
                  <a:lnSpc>
                    <a:spcPct val="120000"/>
                  </a:lnSpc>
                  <a:defRPr sz="1800"/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  <p:sp>
            <p:nvSpPr>
              <p:cNvPr id="15" name="Rectangle 63"/>
              <p:cNvSpPr/>
              <p:nvPr/>
            </p:nvSpPr>
            <p:spPr>
              <a:xfrm>
                <a:off x="9214065" y="4486022"/>
                <a:ext cx="1920479" cy="20949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 anchor="b" anchorCtr="0">
                <a:normAutofit/>
              </a:bodyPr>
              <a:lstStyle/>
              <a:p>
                <a:pPr lvl="0">
                  <a:defRPr sz="1800"/>
                </a:pPr>
                <a:r>
                  <a:rPr lang="zh-CN" altLang="en-US" sz="10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0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694570" y="1963973"/>
            <a:ext cx="4162049" cy="2519061"/>
            <a:chOff x="1694570" y="1963973"/>
            <a:chExt cx="4162049" cy="2519061"/>
          </a:xfrm>
        </p:grpSpPr>
        <p:cxnSp>
          <p:nvCxnSpPr>
            <p:cNvPr id="34" name="Straight Connector 5"/>
            <p:cNvCxnSpPr/>
            <p:nvPr/>
          </p:nvCxnSpPr>
          <p:spPr>
            <a:xfrm>
              <a:off x="4007229" y="2543728"/>
              <a:ext cx="527996" cy="55669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6"/>
            <p:cNvCxnSpPr/>
            <p:nvPr/>
          </p:nvCxnSpPr>
          <p:spPr>
            <a:xfrm>
              <a:off x="1694570" y="2543728"/>
              <a:ext cx="231265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: Shape 8"/>
            <p:cNvSpPr/>
            <p:nvPr/>
          </p:nvSpPr>
          <p:spPr bwMode="auto">
            <a:xfrm>
              <a:off x="1887058" y="1963973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Rectangle 9"/>
            <p:cNvSpPr/>
            <p:nvPr/>
          </p:nvSpPr>
          <p:spPr>
            <a:xfrm>
              <a:off x="2537815" y="214310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7" name="TextBox 10"/>
            <p:cNvSpPr txBox="1"/>
            <p:nvPr/>
          </p:nvSpPr>
          <p:spPr>
            <a:xfrm>
              <a:off x="1694570" y="2575156"/>
              <a:ext cx="2312659" cy="648372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  <p:sp>
          <p:nvSpPr>
            <p:cNvPr id="21" name="Freeform: Shape 37"/>
            <p:cNvSpPr/>
            <p:nvPr/>
          </p:nvSpPr>
          <p:spPr bwMode="gray">
            <a:xfrm>
              <a:off x="4069526" y="2561139"/>
              <a:ext cx="1787093" cy="1921895"/>
            </a:xfrm>
            <a:custGeom>
              <a:avLst/>
              <a:gdLst/>
              <a:ahLst/>
              <a:cxnLst>
                <a:cxn ang="0">
                  <a:pos x="372" y="1044"/>
                </a:cxn>
                <a:cxn ang="0">
                  <a:pos x="293" y="1112"/>
                </a:cxn>
                <a:cxn ang="0">
                  <a:pos x="185" y="1233"/>
                </a:cxn>
                <a:cxn ang="0">
                  <a:pos x="81" y="1416"/>
                </a:cxn>
                <a:cxn ang="0">
                  <a:pos x="12" y="1662"/>
                </a:cxn>
                <a:cxn ang="0">
                  <a:pos x="11" y="1976"/>
                </a:cxn>
                <a:cxn ang="0">
                  <a:pos x="84" y="2247"/>
                </a:cxn>
                <a:cxn ang="0">
                  <a:pos x="218" y="2406"/>
                </a:cxn>
                <a:cxn ang="0">
                  <a:pos x="390" y="2490"/>
                </a:cxn>
                <a:cxn ang="0">
                  <a:pos x="581" y="2514"/>
                </a:cxn>
                <a:cxn ang="0">
                  <a:pos x="767" y="2501"/>
                </a:cxn>
                <a:cxn ang="0">
                  <a:pos x="927" y="2466"/>
                </a:cxn>
                <a:cxn ang="0">
                  <a:pos x="1038" y="2432"/>
                </a:cxn>
                <a:cxn ang="0">
                  <a:pos x="1082" y="2417"/>
                </a:cxn>
                <a:cxn ang="0">
                  <a:pos x="1026" y="2297"/>
                </a:cxn>
                <a:cxn ang="0">
                  <a:pos x="1053" y="2297"/>
                </a:cxn>
                <a:cxn ang="0">
                  <a:pos x="1101" y="2363"/>
                </a:cxn>
                <a:cxn ang="0">
                  <a:pos x="1137" y="2421"/>
                </a:cxn>
                <a:cxn ang="0">
                  <a:pos x="1163" y="2442"/>
                </a:cxn>
                <a:cxn ang="0">
                  <a:pos x="1253" y="2477"/>
                </a:cxn>
                <a:cxn ang="0">
                  <a:pos x="1398" y="2444"/>
                </a:cxn>
                <a:cxn ang="0">
                  <a:pos x="1538" y="2331"/>
                </a:cxn>
                <a:cxn ang="0">
                  <a:pos x="1698" y="2157"/>
                </a:cxn>
                <a:cxn ang="0">
                  <a:pos x="1833" y="1959"/>
                </a:cxn>
                <a:cxn ang="0">
                  <a:pos x="1899" y="1781"/>
                </a:cxn>
                <a:cxn ang="0">
                  <a:pos x="1863" y="1605"/>
                </a:cxn>
                <a:cxn ang="0">
                  <a:pos x="1761" y="1446"/>
                </a:cxn>
                <a:cxn ang="0">
                  <a:pos x="1658" y="1278"/>
                </a:cxn>
                <a:cxn ang="0">
                  <a:pos x="1604" y="1103"/>
                </a:cxn>
                <a:cxn ang="0">
                  <a:pos x="1586" y="915"/>
                </a:cxn>
                <a:cxn ang="0">
                  <a:pos x="1631" y="734"/>
                </a:cxn>
                <a:cxn ang="0">
                  <a:pos x="1775" y="587"/>
                </a:cxn>
                <a:cxn ang="0">
                  <a:pos x="1977" y="477"/>
                </a:cxn>
                <a:cxn ang="0">
                  <a:pos x="2168" y="374"/>
                </a:cxn>
                <a:cxn ang="0">
                  <a:pos x="2304" y="261"/>
                </a:cxn>
                <a:cxn ang="0">
                  <a:pos x="2339" y="129"/>
                </a:cxn>
                <a:cxn ang="0">
                  <a:pos x="2253" y="44"/>
                </a:cxn>
                <a:cxn ang="0">
                  <a:pos x="2078" y="5"/>
                </a:cxn>
                <a:cxn ang="0">
                  <a:pos x="1857" y="5"/>
                </a:cxn>
                <a:cxn ang="0">
                  <a:pos x="1637" y="36"/>
                </a:cxn>
                <a:cxn ang="0">
                  <a:pos x="1461" y="90"/>
                </a:cxn>
                <a:cxn ang="0">
                  <a:pos x="1290" y="201"/>
                </a:cxn>
                <a:cxn ang="0">
                  <a:pos x="1172" y="305"/>
                </a:cxn>
                <a:cxn ang="0">
                  <a:pos x="1133" y="348"/>
                </a:cxn>
                <a:cxn ang="0">
                  <a:pos x="1190" y="413"/>
                </a:cxn>
                <a:cxn ang="0">
                  <a:pos x="1161" y="426"/>
                </a:cxn>
                <a:cxn ang="0">
                  <a:pos x="1085" y="371"/>
                </a:cxn>
                <a:cxn ang="0">
                  <a:pos x="989" y="378"/>
                </a:cxn>
                <a:cxn ang="0">
                  <a:pos x="821" y="428"/>
                </a:cxn>
                <a:cxn ang="0">
                  <a:pos x="647" y="555"/>
                </a:cxn>
                <a:cxn ang="0">
                  <a:pos x="521" y="753"/>
                </a:cxn>
                <a:cxn ang="0">
                  <a:pos x="462" y="921"/>
                </a:cxn>
                <a:cxn ang="0">
                  <a:pos x="447" y="992"/>
                </a:cxn>
                <a:cxn ang="0">
                  <a:pos x="564" y="1014"/>
                </a:cxn>
                <a:cxn ang="0">
                  <a:pos x="576" y="1022"/>
                </a:cxn>
                <a:cxn ang="0">
                  <a:pos x="564" y="1041"/>
                </a:cxn>
                <a:cxn ang="0">
                  <a:pos x="393" y="1031"/>
                </a:cxn>
              </a:cxnLst>
              <a:rect l="0" t="0" r="r" b="b"/>
              <a:pathLst>
                <a:path w="2342" h="2514">
                  <a:moveTo>
                    <a:pt x="393" y="1031"/>
                  </a:moveTo>
                  <a:lnTo>
                    <a:pt x="392" y="1032"/>
                  </a:lnTo>
                  <a:lnTo>
                    <a:pt x="384" y="1037"/>
                  </a:lnTo>
                  <a:lnTo>
                    <a:pt x="372" y="1044"/>
                  </a:lnTo>
                  <a:lnTo>
                    <a:pt x="357" y="1056"/>
                  </a:lnTo>
                  <a:lnTo>
                    <a:pt x="338" y="1071"/>
                  </a:lnTo>
                  <a:lnTo>
                    <a:pt x="317" y="1089"/>
                  </a:lnTo>
                  <a:lnTo>
                    <a:pt x="293" y="1112"/>
                  </a:lnTo>
                  <a:lnTo>
                    <a:pt x="267" y="1136"/>
                  </a:lnTo>
                  <a:lnTo>
                    <a:pt x="240" y="1166"/>
                  </a:lnTo>
                  <a:lnTo>
                    <a:pt x="213" y="1197"/>
                  </a:lnTo>
                  <a:lnTo>
                    <a:pt x="185" y="1233"/>
                  </a:lnTo>
                  <a:lnTo>
                    <a:pt x="158" y="1274"/>
                  </a:lnTo>
                  <a:lnTo>
                    <a:pt x="131" y="1317"/>
                  </a:lnTo>
                  <a:lnTo>
                    <a:pt x="105" y="1365"/>
                  </a:lnTo>
                  <a:lnTo>
                    <a:pt x="81" y="1416"/>
                  </a:lnTo>
                  <a:lnTo>
                    <a:pt x="59" y="1472"/>
                  </a:lnTo>
                  <a:lnTo>
                    <a:pt x="39" y="1532"/>
                  </a:lnTo>
                  <a:lnTo>
                    <a:pt x="24" y="1595"/>
                  </a:lnTo>
                  <a:lnTo>
                    <a:pt x="12" y="1662"/>
                  </a:lnTo>
                  <a:lnTo>
                    <a:pt x="3" y="1734"/>
                  </a:lnTo>
                  <a:lnTo>
                    <a:pt x="0" y="1811"/>
                  </a:lnTo>
                  <a:lnTo>
                    <a:pt x="3" y="1890"/>
                  </a:lnTo>
                  <a:lnTo>
                    <a:pt x="11" y="1976"/>
                  </a:lnTo>
                  <a:lnTo>
                    <a:pt x="24" y="2064"/>
                  </a:lnTo>
                  <a:lnTo>
                    <a:pt x="39" y="2132"/>
                  </a:lnTo>
                  <a:lnTo>
                    <a:pt x="60" y="2193"/>
                  </a:lnTo>
                  <a:lnTo>
                    <a:pt x="84" y="2247"/>
                  </a:lnTo>
                  <a:lnTo>
                    <a:pt x="113" y="2295"/>
                  </a:lnTo>
                  <a:lnTo>
                    <a:pt x="144" y="2337"/>
                  </a:lnTo>
                  <a:lnTo>
                    <a:pt x="180" y="2375"/>
                  </a:lnTo>
                  <a:lnTo>
                    <a:pt x="218" y="2406"/>
                  </a:lnTo>
                  <a:lnTo>
                    <a:pt x="258" y="2433"/>
                  </a:lnTo>
                  <a:lnTo>
                    <a:pt x="300" y="2457"/>
                  </a:lnTo>
                  <a:lnTo>
                    <a:pt x="344" y="2475"/>
                  </a:lnTo>
                  <a:lnTo>
                    <a:pt x="390" y="2490"/>
                  </a:lnTo>
                  <a:lnTo>
                    <a:pt x="437" y="2501"/>
                  </a:lnTo>
                  <a:lnTo>
                    <a:pt x="485" y="2508"/>
                  </a:lnTo>
                  <a:lnTo>
                    <a:pt x="533" y="2513"/>
                  </a:lnTo>
                  <a:lnTo>
                    <a:pt x="581" y="2514"/>
                  </a:lnTo>
                  <a:lnTo>
                    <a:pt x="629" y="2514"/>
                  </a:lnTo>
                  <a:lnTo>
                    <a:pt x="675" y="2511"/>
                  </a:lnTo>
                  <a:lnTo>
                    <a:pt x="722" y="2507"/>
                  </a:lnTo>
                  <a:lnTo>
                    <a:pt x="767" y="2501"/>
                  </a:lnTo>
                  <a:lnTo>
                    <a:pt x="810" y="2493"/>
                  </a:lnTo>
                  <a:lnTo>
                    <a:pt x="851" y="2484"/>
                  </a:lnTo>
                  <a:lnTo>
                    <a:pt x="890" y="2475"/>
                  </a:lnTo>
                  <a:lnTo>
                    <a:pt x="927" y="2466"/>
                  </a:lnTo>
                  <a:lnTo>
                    <a:pt x="960" y="2457"/>
                  </a:lnTo>
                  <a:lnTo>
                    <a:pt x="990" y="2448"/>
                  </a:lnTo>
                  <a:lnTo>
                    <a:pt x="1017" y="2439"/>
                  </a:lnTo>
                  <a:lnTo>
                    <a:pt x="1038" y="2432"/>
                  </a:lnTo>
                  <a:lnTo>
                    <a:pt x="1056" y="2426"/>
                  </a:lnTo>
                  <a:lnTo>
                    <a:pt x="1070" y="2421"/>
                  </a:lnTo>
                  <a:lnTo>
                    <a:pt x="1079" y="2417"/>
                  </a:lnTo>
                  <a:lnTo>
                    <a:pt x="1082" y="2417"/>
                  </a:lnTo>
                  <a:lnTo>
                    <a:pt x="1026" y="2313"/>
                  </a:lnTo>
                  <a:lnTo>
                    <a:pt x="1026" y="2310"/>
                  </a:lnTo>
                  <a:lnTo>
                    <a:pt x="1025" y="2304"/>
                  </a:lnTo>
                  <a:lnTo>
                    <a:pt x="1026" y="2297"/>
                  </a:lnTo>
                  <a:lnTo>
                    <a:pt x="1031" y="2291"/>
                  </a:lnTo>
                  <a:lnTo>
                    <a:pt x="1038" y="2285"/>
                  </a:lnTo>
                  <a:lnTo>
                    <a:pt x="1044" y="2288"/>
                  </a:lnTo>
                  <a:lnTo>
                    <a:pt x="1053" y="2297"/>
                  </a:lnTo>
                  <a:lnTo>
                    <a:pt x="1065" y="2309"/>
                  </a:lnTo>
                  <a:lnTo>
                    <a:pt x="1077" y="2325"/>
                  </a:lnTo>
                  <a:lnTo>
                    <a:pt x="1089" y="2345"/>
                  </a:lnTo>
                  <a:lnTo>
                    <a:pt x="1101" y="2363"/>
                  </a:lnTo>
                  <a:lnTo>
                    <a:pt x="1113" y="2382"/>
                  </a:lnTo>
                  <a:lnTo>
                    <a:pt x="1124" y="2399"/>
                  </a:lnTo>
                  <a:lnTo>
                    <a:pt x="1133" y="2412"/>
                  </a:lnTo>
                  <a:lnTo>
                    <a:pt x="1137" y="2421"/>
                  </a:lnTo>
                  <a:lnTo>
                    <a:pt x="1140" y="2426"/>
                  </a:lnTo>
                  <a:lnTo>
                    <a:pt x="1142" y="2427"/>
                  </a:lnTo>
                  <a:lnTo>
                    <a:pt x="1149" y="2433"/>
                  </a:lnTo>
                  <a:lnTo>
                    <a:pt x="1163" y="2442"/>
                  </a:lnTo>
                  <a:lnTo>
                    <a:pt x="1179" y="2453"/>
                  </a:lnTo>
                  <a:lnTo>
                    <a:pt x="1200" y="2463"/>
                  </a:lnTo>
                  <a:lnTo>
                    <a:pt x="1224" y="2471"/>
                  </a:lnTo>
                  <a:lnTo>
                    <a:pt x="1253" y="2477"/>
                  </a:lnTo>
                  <a:lnTo>
                    <a:pt x="1286" y="2478"/>
                  </a:lnTo>
                  <a:lnTo>
                    <a:pt x="1320" y="2474"/>
                  </a:lnTo>
                  <a:lnTo>
                    <a:pt x="1358" y="2463"/>
                  </a:lnTo>
                  <a:lnTo>
                    <a:pt x="1398" y="2444"/>
                  </a:lnTo>
                  <a:lnTo>
                    <a:pt x="1430" y="2424"/>
                  </a:lnTo>
                  <a:lnTo>
                    <a:pt x="1463" y="2399"/>
                  </a:lnTo>
                  <a:lnTo>
                    <a:pt x="1500" y="2367"/>
                  </a:lnTo>
                  <a:lnTo>
                    <a:pt x="1538" y="2331"/>
                  </a:lnTo>
                  <a:lnTo>
                    <a:pt x="1578" y="2292"/>
                  </a:lnTo>
                  <a:lnTo>
                    <a:pt x="1619" y="2250"/>
                  </a:lnTo>
                  <a:lnTo>
                    <a:pt x="1659" y="2204"/>
                  </a:lnTo>
                  <a:lnTo>
                    <a:pt x="1698" y="2157"/>
                  </a:lnTo>
                  <a:lnTo>
                    <a:pt x="1736" y="2108"/>
                  </a:lnTo>
                  <a:lnTo>
                    <a:pt x="1772" y="2058"/>
                  </a:lnTo>
                  <a:lnTo>
                    <a:pt x="1803" y="2009"/>
                  </a:lnTo>
                  <a:lnTo>
                    <a:pt x="1833" y="1959"/>
                  </a:lnTo>
                  <a:lnTo>
                    <a:pt x="1857" y="1911"/>
                  </a:lnTo>
                  <a:lnTo>
                    <a:pt x="1877" y="1865"/>
                  </a:lnTo>
                  <a:lnTo>
                    <a:pt x="1892" y="1821"/>
                  </a:lnTo>
                  <a:lnTo>
                    <a:pt x="1899" y="1781"/>
                  </a:lnTo>
                  <a:lnTo>
                    <a:pt x="1899" y="1734"/>
                  </a:lnTo>
                  <a:lnTo>
                    <a:pt x="1893" y="1689"/>
                  </a:lnTo>
                  <a:lnTo>
                    <a:pt x="1881" y="1647"/>
                  </a:lnTo>
                  <a:lnTo>
                    <a:pt x="1863" y="1605"/>
                  </a:lnTo>
                  <a:lnTo>
                    <a:pt x="1842" y="1565"/>
                  </a:lnTo>
                  <a:lnTo>
                    <a:pt x="1817" y="1526"/>
                  </a:lnTo>
                  <a:lnTo>
                    <a:pt x="1790" y="1485"/>
                  </a:lnTo>
                  <a:lnTo>
                    <a:pt x="1761" y="1446"/>
                  </a:lnTo>
                  <a:lnTo>
                    <a:pt x="1733" y="1406"/>
                  </a:lnTo>
                  <a:lnTo>
                    <a:pt x="1706" y="1365"/>
                  </a:lnTo>
                  <a:lnTo>
                    <a:pt x="1680" y="1323"/>
                  </a:lnTo>
                  <a:lnTo>
                    <a:pt x="1658" y="1278"/>
                  </a:lnTo>
                  <a:lnTo>
                    <a:pt x="1640" y="1233"/>
                  </a:lnTo>
                  <a:lnTo>
                    <a:pt x="1626" y="1191"/>
                  </a:lnTo>
                  <a:lnTo>
                    <a:pt x="1614" y="1148"/>
                  </a:lnTo>
                  <a:lnTo>
                    <a:pt x="1604" y="1103"/>
                  </a:lnTo>
                  <a:lnTo>
                    <a:pt x="1595" y="1056"/>
                  </a:lnTo>
                  <a:lnTo>
                    <a:pt x="1589" y="1010"/>
                  </a:lnTo>
                  <a:lnTo>
                    <a:pt x="1584" y="962"/>
                  </a:lnTo>
                  <a:lnTo>
                    <a:pt x="1586" y="915"/>
                  </a:lnTo>
                  <a:lnTo>
                    <a:pt x="1589" y="867"/>
                  </a:lnTo>
                  <a:lnTo>
                    <a:pt x="1598" y="822"/>
                  </a:lnTo>
                  <a:lnTo>
                    <a:pt x="1611" y="777"/>
                  </a:lnTo>
                  <a:lnTo>
                    <a:pt x="1631" y="734"/>
                  </a:lnTo>
                  <a:lnTo>
                    <a:pt x="1656" y="693"/>
                  </a:lnTo>
                  <a:lnTo>
                    <a:pt x="1689" y="654"/>
                  </a:lnTo>
                  <a:lnTo>
                    <a:pt x="1728" y="618"/>
                  </a:lnTo>
                  <a:lnTo>
                    <a:pt x="1775" y="587"/>
                  </a:lnTo>
                  <a:lnTo>
                    <a:pt x="1824" y="558"/>
                  </a:lnTo>
                  <a:lnTo>
                    <a:pt x="1874" y="531"/>
                  </a:lnTo>
                  <a:lnTo>
                    <a:pt x="1925" y="504"/>
                  </a:lnTo>
                  <a:lnTo>
                    <a:pt x="1977" y="477"/>
                  </a:lnTo>
                  <a:lnTo>
                    <a:pt x="2027" y="452"/>
                  </a:lnTo>
                  <a:lnTo>
                    <a:pt x="2076" y="426"/>
                  </a:lnTo>
                  <a:lnTo>
                    <a:pt x="2124" y="401"/>
                  </a:lnTo>
                  <a:lnTo>
                    <a:pt x="2168" y="374"/>
                  </a:lnTo>
                  <a:lnTo>
                    <a:pt x="2210" y="347"/>
                  </a:lnTo>
                  <a:lnTo>
                    <a:pt x="2246" y="320"/>
                  </a:lnTo>
                  <a:lnTo>
                    <a:pt x="2279" y="291"/>
                  </a:lnTo>
                  <a:lnTo>
                    <a:pt x="2304" y="261"/>
                  </a:lnTo>
                  <a:lnTo>
                    <a:pt x="2324" y="231"/>
                  </a:lnTo>
                  <a:lnTo>
                    <a:pt x="2337" y="198"/>
                  </a:lnTo>
                  <a:lnTo>
                    <a:pt x="2342" y="165"/>
                  </a:lnTo>
                  <a:lnTo>
                    <a:pt x="2339" y="129"/>
                  </a:lnTo>
                  <a:lnTo>
                    <a:pt x="2328" y="102"/>
                  </a:lnTo>
                  <a:lnTo>
                    <a:pt x="2310" y="80"/>
                  </a:lnTo>
                  <a:lnTo>
                    <a:pt x="2285" y="60"/>
                  </a:lnTo>
                  <a:lnTo>
                    <a:pt x="2253" y="44"/>
                  </a:lnTo>
                  <a:lnTo>
                    <a:pt x="2216" y="29"/>
                  </a:lnTo>
                  <a:lnTo>
                    <a:pt x="2174" y="18"/>
                  </a:lnTo>
                  <a:lnTo>
                    <a:pt x="2129" y="11"/>
                  </a:lnTo>
                  <a:lnTo>
                    <a:pt x="2078" y="5"/>
                  </a:lnTo>
                  <a:lnTo>
                    <a:pt x="2025" y="0"/>
                  </a:lnTo>
                  <a:lnTo>
                    <a:pt x="1971" y="0"/>
                  </a:lnTo>
                  <a:lnTo>
                    <a:pt x="1914" y="2"/>
                  </a:lnTo>
                  <a:lnTo>
                    <a:pt x="1857" y="5"/>
                  </a:lnTo>
                  <a:lnTo>
                    <a:pt x="1800" y="9"/>
                  </a:lnTo>
                  <a:lnTo>
                    <a:pt x="1745" y="17"/>
                  </a:lnTo>
                  <a:lnTo>
                    <a:pt x="1689" y="26"/>
                  </a:lnTo>
                  <a:lnTo>
                    <a:pt x="1637" y="36"/>
                  </a:lnTo>
                  <a:lnTo>
                    <a:pt x="1587" y="48"/>
                  </a:lnTo>
                  <a:lnTo>
                    <a:pt x="1541" y="60"/>
                  </a:lnTo>
                  <a:lnTo>
                    <a:pt x="1499" y="75"/>
                  </a:lnTo>
                  <a:lnTo>
                    <a:pt x="1461" y="90"/>
                  </a:lnTo>
                  <a:lnTo>
                    <a:pt x="1430" y="107"/>
                  </a:lnTo>
                  <a:lnTo>
                    <a:pt x="1379" y="138"/>
                  </a:lnTo>
                  <a:lnTo>
                    <a:pt x="1332" y="170"/>
                  </a:lnTo>
                  <a:lnTo>
                    <a:pt x="1290" y="201"/>
                  </a:lnTo>
                  <a:lnTo>
                    <a:pt x="1253" y="231"/>
                  </a:lnTo>
                  <a:lnTo>
                    <a:pt x="1221" y="258"/>
                  </a:lnTo>
                  <a:lnTo>
                    <a:pt x="1194" y="284"/>
                  </a:lnTo>
                  <a:lnTo>
                    <a:pt x="1172" y="305"/>
                  </a:lnTo>
                  <a:lnTo>
                    <a:pt x="1155" y="323"/>
                  </a:lnTo>
                  <a:lnTo>
                    <a:pt x="1143" y="336"/>
                  </a:lnTo>
                  <a:lnTo>
                    <a:pt x="1136" y="345"/>
                  </a:lnTo>
                  <a:lnTo>
                    <a:pt x="1133" y="348"/>
                  </a:lnTo>
                  <a:lnTo>
                    <a:pt x="1187" y="399"/>
                  </a:lnTo>
                  <a:lnTo>
                    <a:pt x="1188" y="401"/>
                  </a:lnTo>
                  <a:lnTo>
                    <a:pt x="1190" y="407"/>
                  </a:lnTo>
                  <a:lnTo>
                    <a:pt x="1190" y="413"/>
                  </a:lnTo>
                  <a:lnTo>
                    <a:pt x="1188" y="419"/>
                  </a:lnTo>
                  <a:lnTo>
                    <a:pt x="1182" y="425"/>
                  </a:lnTo>
                  <a:lnTo>
                    <a:pt x="1172" y="426"/>
                  </a:lnTo>
                  <a:lnTo>
                    <a:pt x="1161" y="426"/>
                  </a:lnTo>
                  <a:lnTo>
                    <a:pt x="1154" y="423"/>
                  </a:lnTo>
                  <a:lnTo>
                    <a:pt x="1151" y="422"/>
                  </a:lnTo>
                  <a:lnTo>
                    <a:pt x="1091" y="371"/>
                  </a:lnTo>
                  <a:lnTo>
                    <a:pt x="1085" y="371"/>
                  </a:lnTo>
                  <a:lnTo>
                    <a:pt x="1071" y="371"/>
                  </a:lnTo>
                  <a:lnTo>
                    <a:pt x="1050" y="372"/>
                  </a:lnTo>
                  <a:lnTo>
                    <a:pt x="1023" y="374"/>
                  </a:lnTo>
                  <a:lnTo>
                    <a:pt x="989" y="378"/>
                  </a:lnTo>
                  <a:lnTo>
                    <a:pt x="951" y="386"/>
                  </a:lnTo>
                  <a:lnTo>
                    <a:pt x="909" y="396"/>
                  </a:lnTo>
                  <a:lnTo>
                    <a:pt x="866" y="410"/>
                  </a:lnTo>
                  <a:lnTo>
                    <a:pt x="821" y="428"/>
                  </a:lnTo>
                  <a:lnTo>
                    <a:pt x="774" y="452"/>
                  </a:lnTo>
                  <a:lnTo>
                    <a:pt x="729" y="480"/>
                  </a:lnTo>
                  <a:lnTo>
                    <a:pt x="686" y="515"/>
                  </a:lnTo>
                  <a:lnTo>
                    <a:pt x="647" y="555"/>
                  </a:lnTo>
                  <a:lnTo>
                    <a:pt x="608" y="603"/>
                  </a:lnTo>
                  <a:lnTo>
                    <a:pt x="573" y="654"/>
                  </a:lnTo>
                  <a:lnTo>
                    <a:pt x="545" y="704"/>
                  </a:lnTo>
                  <a:lnTo>
                    <a:pt x="521" y="753"/>
                  </a:lnTo>
                  <a:lnTo>
                    <a:pt x="501" y="801"/>
                  </a:lnTo>
                  <a:lnTo>
                    <a:pt x="485" y="845"/>
                  </a:lnTo>
                  <a:lnTo>
                    <a:pt x="471" y="885"/>
                  </a:lnTo>
                  <a:lnTo>
                    <a:pt x="462" y="921"/>
                  </a:lnTo>
                  <a:lnTo>
                    <a:pt x="455" y="951"/>
                  </a:lnTo>
                  <a:lnTo>
                    <a:pt x="452" y="974"/>
                  </a:lnTo>
                  <a:lnTo>
                    <a:pt x="449" y="987"/>
                  </a:lnTo>
                  <a:lnTo>
                    <a:pt x="447" y="992"/>
                  </a:lnTo>
                  <a:lnTo>
                    <a:pt x="558" y="1013"/>
                  </a:lnTo>
                  <a:lnTo>
                    <a:pt x="560" y="1013"/>
                  </a:lnTo>
                  <a:lnTo>
                    <a:pt x="561" y="1013"/>
                  </a:lnTo>
                  <a:lnTo>
                    <a:pt x="564" y="1014"/>
                  </a:lnTo>
                  <a:lnTo>
                    <a:pt x="567" y="1016"/>
                  </a:lnTo>
                  <a:lnTo>
                    <a:pt x="570" y="1017"/>
                  </a:lnTo>
                  <a:lnTo>
                    <a:pt x="573" y="1020"/>
                  </a:lnTo>
                  <a:lnTo>
                    <a:pt x="576" y="1022"/>
                  </a:lnTo>
                  <a:lnTo>
                    <a:pt x="576" y="1025"/>
                  </a:lnTo>
                  <a:lnTo>
                    <a:pt x="576" y="1029"/>
                  </a:lnTo>
                  <a:lnTo>
                    <a:pt x="575" y="1032"/>
                  </a:lnTo>
                  <a:lnTo>
                    <a:pt x="564" y="1041"/>
                  </a:lnTo>
                  <a:lnTo>
                    <a:pt x="552" y="1046"/>
                  </a:lnTo>
                  <a:lnTo>
                    <a:pt x="545" y="1047"/>
                  </a:lnTo>
                  <a:lnTo>
                    <a:pt x="540" y="1049"/>
                  </a:lnTo>
                  <a:lnTo>
                    <a:pt x="393" y="103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2"/>
            </p:custDataLst>
          </p:nvPr>
        </p:nvGrpSpPr>
        <p:grpSpPr>
          <a:xfrm>
            <a:off x="2532236" y="3675746"/>
            <a:ext cx="4536127" cy="2424361"/>
            <a:chOff x="2532236" y="3675746"/>
            <a:chExt cx="4536127" cy="2424361"/>
          </a:xfrm>
        </p:grpSpPr>
        <p:grpSp>
          <p:nvGrpSpPr>
            <p:cNvPr id="14" name="Group 27"/>
            <p:cNvGrpSpPr/>
            <p:nvPr/>
          </p:nvGrpSpPr>
          <p:grpSpPr>
            <a:xfrm>
              <a:off x="2827002" y="4730945"/>
              <a:ext cx="510250" cy="509379"/>
              <a:chOff x="5162550" y="5164138"/>
              <a:chExt cx="930275" cy="928687"/>
            </a:xfrm>
            <a:solidFill>
              <a:schemeClr val="accent1"/>
            </a:solidFill>
          </p:grpSpPr>
          <p:sp>
            <p:nvSpPr>
              <p:cNvPr id="28" name="Freeform: Shape 30"/>
              <p:cNvSpPr/>
              <p:nvPr/>
            </p:nvSpPr>
            <p:spPr bwMode="auto">
              <a:xfrm>
                <a:off x="5162550" y="5164138"/>
                <a:ext cx="930275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31"/>
              <p:cNvSpPr/>
              <p:nvPr/>
            </p:nvSpPr>
            <p:spPr bwMode="auto">
              <a:xfrm>
                <a:off x="5743575" y="5280025"/>
                <a:ext cx="231775" cy="231775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Rectangle 29"/>
            <p:cNvSpPr/>
            <p:nvPr/>
          </p:nvSpPr>
          <p:spPr>
            <a:xfrm>
              <a:off x="3318770" y="497832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grpSp>
          <p:nvGrpSpPr>
            <p:cNvPr id="16" name="Group 32"/>
            <p:cNvGrpSpPr/>
            <p:nvPr/>
          </p:nvGrpSpPr>
          <p:grpSpPr>
            <a:xfrm>
              <a:off x="2532236" y="4771974"/>
              <a:ext cx="3031204" cy="570844"/>
              <a:chOff x="2267129" y="4958946"/>
              <a:chExt cx="3031204" cy="570844"/>
            </a:xfrm>
          </p:grpSpPr>
          <p:cxnSp>
            <p:nvCxnSpPr>
              <p:cNvPr id="26" name="Straight Connector 33"/>
              <p:cNvCxnSpPr/>
              <p:nvPr/>
            </p:nvCxnSpPr>
            <p:spPr>
              <a:xfrm flipH="1">
                <a:off x="4746979" y="4958946"/>
                <a:ext cx="551354" cy="57084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34"/>
              <p:cNvCxnSpPr/>
              <p:nvPr/>
            </p:nvCxnSpPr>
            <p:spPr>
              <a:xfrm flipH="1">
                <a:off x="2267129" y="5529790"/>
                <a:ext cx="2479850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Freeform: Shape 39"/>
            <p:cNvSpPr/>
            <p:nvPr/>
          </p:nvSpPr>
          <p:spPr bwMode="gray">
            <a:xfrm>
              <a:off x="5195807" y="3675746"/>
              <a:ext cx="1872556" cy="1268267"/>
            </a:xfrm>
            <a:custGeom>
              <a:avLst/>
              <a:gdLst/>
              <a:ahLst/>
              <a:cxnLst>
                <a:cxn ang="0">
                  <a:pos x="216" y="1196"/>
                </a:cxn>
                <a:cxn ang="0">
                  <a:pos x="222" y="1184"/>
                </a:cxn>
                <a:cxn ang="0">
                  <a:pos x="243" y="1184"/>
                </a:cxn>
                <a:cxn ang="0">
                  <a:pos x="258" y="1220"/>
                </a:cxn>
                <a:cxn ang="0">
                  <a:pos x="243" y="1386"/>
                </a:cxn>
                <a:cxn ang="0">
                  <a:pos x="317" y="1491"/>
                </a:cxn>
                <a:cxn ang="0">
                  <a:pos x="464" y="1601"/>
                </a:cxn>
                <a:cxn ang="0">
                  <a:pos x="738" y="1659"/>
                </a:cxn>
                <a:cxn ang="0">
                  <a:pos x="1070" y="1617"/>
                </a:cxn>
                <a:cxn ang="0">
                  <a:pos x="1370" y="1493"/>
                </a:cxn>
                <a:cxn ang="0">
                  <a:pos x="1538" y="1388"/>
                </a:cxn>
                <a:cxn ang="0">
                  <a:pos x="1605" y="1332"/>
                </a:cxn>
                <a:cxn ang="0">
                  <a:pos x="1643" y="1337"/>
                </a:cxn>
                <a:cxn ang="0">
                  <a:pos x="1772" y="1364"/>
                </a:cxn>
                <a:cxn ang="0">
                  <a:pos x="1944" y="1386"/>
                </a:cxn>
                <a:cxn ang="0">
                  <a:pos x="2130" y="1389"/>
                </a:cxn>
                <a:cxn ang="0">
                  <a:pos x="2258" y="1353"/>
                </a:cxn>
                <a:cxn ang="0">
                  <a:pos x="2295" y="1250"/>
                </a:cxn>
                <a:cxn ang="0">
                  <a:pos x="2237" y="1140"/>
                </a:cxn>
                <a:cxn ang="0">
                  <a:pos x="2118" y="1083"/>
                </a:cxn>
                <a:cxn ang="0">
                  <a:pos x="2027" y="1071"/>
                </a:cxn>
                <a:cxn ang="0">
                  <a:pos x="1964" y="1173"/>
                </a:cxn>
                <a:cxn ang="0">
                  <a:pos x="1932" y="1175"/>
                </a:cxn>
                <a:cxn ang="0">
                  <a:pos x="1943" y="1119"/>
                </a:cxn>
                <a:cxn ang="0">
                  <a:pos x="1976" y="1050"/>
                </a:cxn>
                <a:cxn ang="0">
                  <a:pos x="1983" y="1019"/>
                </a:cxn>
                <a:cxn ang="0">
                  <a:pos x="1965" y="908"/>
                </a:cxn>
                <a:cxn ang="0">
                  <a:pos x="1881" y="794"/>
                </a:cxn>
                <a:cxn ang="0">
                  <a:pos x="1830" y="762"/>
                </a:cxn>
                <a:cxn ang="0">
                  <a:pos x="1676" y="753"/>
                </a:cxn>
                <a:cxn ang="0">
                  <a:pos x="1676" y="713"/>
                </a:cxn>
                <a:cxn ang="0">
                  <a:pos x="1878" y="708"/>
                </a:cxn>
                <a:cxn ang="0">
                  <a:pos x="1908" y="699"/>
                </a:cxn>
                <a:cxn ang="0">
                  <a:pos x="2012" y="659"/>
                </a:cxn>
                <a:cxn ang="0">
                  <a:pos x="2174" y="585"/>
                </a:cxn>
                <a:cxn ang="0">
                  <a:pos x="2322" y="501"/>
                </a:cxn>
                <a:cxn ang="0">
                  <a:pos x="2429" y="390"/>
                </a:cxn>
                <a:cxn ang="0">
                  <a:pos x="2447" y="242"/>
                </a:cxn>
                <a:cxn ang="0">
                  <a:pos x="2373" y="114"/>
                </a:cxn>
                <a:cxn ang="0">
                  <a:pos x="2220" y="30"/>
                </a:cxn>
                <a:cxn ang="0">
                  <a:pos x="1980" y="0"/>
                </a:cxn>
                <a:cxn ang="0">
                  <a:pos x="1640" y="32"/>
                </a:cxn>
                <a:cxn ang="0">
                  <a:pos x="1185" y="128"/>
                </a:cxn>
                <a:cxn ang="0">
                  <a:pos x="849" y="246"/>
                </a:cxn>
                <a:cxn ang="0">
                  <a:pos x="608" y="390"/>
                </a:cxn>
                <a:cxn ang="0">
                  <a:pos x="498" y="489"/>
                </a:cxn>
                <a:cxn ang="0">
                  <a:pos x="470" y="542"/>
                </a:cxn>
                <a:cxn ang="0">
                  <a:pos x="477" y="560"/>
                </a:cxn>
                <a:cxn ang="0">
                  <a:pos x="587" y="558"/>
                </a:cxn>
                <a:cxn ang="0">
                  <a:pos x="600" y="564"/>
                </a:cxn>
                <a:cxn ang="0">
                  <a:pos x="609" y="575"/>
                </a:cxn>
                <a:cxn ang="0">
                  <a:pos x="582" y="596"/>
                </a:cxn>
                <a:cxn ang="0">
                  <a:pos x="483" y="606"/>
                </a:cxn>
                <a:cxn ang="0">
                  <a:pos x="435" y="639"/>
                </a:cxn>
                <a:cxn ang="0">
                  <a:pos x="321" y="723"/>
                </a:cxn>
                <a:cxn ang="0">
                  <a:pos x="182" y="843"/>
                </a:cxn>
                <a:cxn ang="0">
                  <a:pos x="59" y="980"/>
                </a:cxn>
                <a:cxn ang="0">
                  <a:pos x="0" y="1121"/>
                </a:cxn>
                <a:cxn ang="0">
                  <a:pos x="30" y="1217"/>
                </a:cxn>
                <a:cxn ang="0">
                  <a:pos x="102" y="1274"/>
                </a:cxn>
                <a:cxn ang="0">
                  <a:pos x="170" y="1302"/>
                </a:cxn>
              </a:cxnLst>
              <a:rect l="0" t="0" r="r" b="b"/>
              <a:pathLst>
                <a:path w="2454" h="1659">
                  <a:moveTo>
                    <a:pt x="191" y="1307"/>
                  </a:moveTo>
                  <a:lnTo>
                    <a:pt x="216" y="1199"/>
                  </a:lnTo>
                  <a:lnTo>
                    <a:pt x="216" y="1199"/>
                  </a:lnTo>
                  <a:lnTo>
                    <a:pt x="216" y="1196"/>
                  </a:lnTo>
                  <a:lnTo>
                    <a:pt x="218" y="1193"/>
                  </a:lnTo>
                  <a:lnTo>
                    <a:pt x="219" y="1190"/>
                  </a:lnTo>
                  <a:lnTo>
                    <a:pt x="221" y="1187"/>
                  </a:lnTo>
                  <a:lnTo>
                    <a:pt x="222" y="1184"/>
                  </a:lnTo>
                  <a:lnTo>
                    <a:pt x="225" y="1181"/>
                  </a:lnTo>
                  <a:lnTo>
                    <a:pt x="230" y="1179"/>
                  </a:lnTo>
                  <a:lnTo>
                    <a:pt x="234" y="1179"/>
                  </a:lnTo>
                  <a:lnTo>
                    <a:pt x="243" y="1184"/>
                  </a:lnTo>
                  <a:lnTo>
                    <a:pt x="251" y="1194"/>
                  </a:lnTo>
                  <a:lnTo>
                    <a:pt x="255" y="1206"/>
                  </a:lnTo>
                  <a:lnTo>
                    <a:pt x="258" y="1215"/>
                  </a:lnTo>
                  <a:lnTo>
                    <a:pt x="258" y="1220"/>
                  </a:lnTo>
                  <a:lnTo>
                    <a:pt x="228" y="1355"/>
                  </a:lnTo>
                  <a:lnTo>
                    <a:pt x="230" y="1359"/>
                  </a:lnTo>
                  <a:lnTo>
                    <a:pt x="234" y="1370"/>
                  </a:lnTo>
                  <a:lnTo>
                    <a:pt x="243" y="1386"/>
                  </a:lnTo>
                  <a:lnTo>
                    <a:pt x="255" y="1409"/>
                  </a:lnTo>
                  <a:lnTo>
                    <a:pt x="272" y="1434"/>
                  </a:lnTo>
                  <a:lnTo>
                    <a:pt x="291" y="1463"/>
                  </a:lnTo>
                  <a:lnTo>
                    <a:pt x="317" y="1491"/>
                  </a:lnTo>
                  <a:lnTo>
                    <a:pt x="345" y="1521"/>
                  </a:lnTo>
                  <a:lnTo>
                    <a:pt x="380" y="1550"/>
                  </a:lnTo>
                  <a:lnTo>
                    <a:pt x="419" y="1577"/>
                  </a:lnTo>
                  <a:lnTo>
                    <a:pt x="464" y="1601"/>
                  </a:lnTo>
                  <a:lnTo>
                    <a:pt x="513" y="1620"/>
                  </a:lnTo>
                  <a:lnTo>
                    <a:pt x="585" y="1640"/>
                  </a:lnTo>
                  <a:lnTo>
                    <a:pt x="660" y="1653"/>
                  </a:lnTo>
                  <a:lnTo>
                    <a:pt x="738" y="1659"/>
                  </a:lnTo>
                  <a:lnTo>
                    <a:pt x="819" y="1659"/>
                  </a:lnTo>
                  <a:lnTo>
                    <a:pt x="900" y="1652"/>
                  </a:lnTo>
                  <a:lnTo>
                    <a:pt x="984" y="1638"/>
                  </a:lnTo>
                  <a:lnTo>
                    <a:pt x="1070" y="1617"/>
                  </a:lnTo>
                  <a:lnTo>
                    <a:pt x="1157" y="1589"/>
                  </a:lnTo>
                  <a:lnTo>
                    <a:pt x="1242" y="1554"/>
                  </a:lnTo>
                  <a:lnTo>
                    <a:pt x="1310" y="1523"/>
                  </a:lnTo>
                  <a:lnTo>
                    <a:pt x="1370" y="1493"/>
                  </a:lnTo>
                  <a:lnTo>
                    <a:pt x="1422" y="1463"/>
                  </a:lnTo>
                  <a:lnTo>
                    <a:pt x="1467" y="1436"/>
                  </a:lnTo>
                  <a:lnTo>
                    <a:pt x="1506" y="1410"/>
                  </a:lnTo>
                  <a:lnTo>
                    <a:pt x="1538" y="1388"/>
                  </a:lnTo>
                  <a:lnTo>
                    <a:pt x="1563" y="1368"/>
                  </a:lnTo>
                  <a:lnTo>
                    <a:pt x="1583" y="1352"/>
                  </a:lnTo>
                  <a:lnTo>
                    <a:pt x="1596" y="1340"/>
                  </a:lnTo>
                  <a:lnTo>
                    <a:pt x="1605" y="1332"/>
                  </a:lnTo>
                  <a:lnTo>
                    <a:pt x="1607" y="1329"/>
                  </a:lnTo>
                  <a:lnTo>
                    <a:pt x="1611" y="1331"/>
                  </a:lnTo>
                  <a:lnTo>
                    <a:pt x="1623" y="1334"/>
                  </a:lnTo>
                  <a:lnTo>
                    <a:pt x="1643" y="1337"/>
                  </a:lnTo>
                  <a:lnTo>
                    <a:pt x="1668" y="1343"/>
                  </a:lnTo>
                  <a:lnTo>
                    <a:pt x="1698" y="1349"/>
                  </a:lnTo>
                  <a:lnTo>
                    <a:pt x="1733" y="1356"/>
                  </a:lnTo>
                  <a:lnTo>
                    <a:pt x="1772" y="1364"/>
                  </a:lnTo>
                  <a:lnTo>
                    <a:pt x="1812" y="1370"/>
                  </a:lnTo>
                  <a:lnTo>
                    <a:pt x="1856" y="1376"/>
                  </a:lnTo>
                  <a:lnTo>
                    <a:pt x="1899" y="1382"/>
                  </a:lnTo>
                  <a:lnTo>
                    <a:pt x="1944" y="1386"/>
                  </a:lnTo>
                  <a:lnTo>
                    <a:pt x="1989" y="1389"/>
                  </a:lnTo>
                  <a:lnTo>
                    <a:pt x="2039" y="1392"/>
                  </a:lnTo>
                  <a:lnTo>
                    <a:pt x="2087" y="1392"/>
                  </a:lnTo>
                  <a:lnTo>
                    <a:pt x="2130" y="1389"/>
                  </a:lnTo>
                  <a:lnTo>
                    <a:pt x="2169" y="1385"/>
                  </a:lnTo>
                  <a:lnTo>
                    <a:pt x="2204" y="1377"/>
                  </a:lnTo>
                  <a:lnTo>
                    <a:pt x="2234" y="1367"/>
                  </a:lnTo>
                  <a:lnTo>
                    <a:pt x="2258" y="1353"/>
                  </a:lnTo>
                  <a:lnTo>
                    <a:pt x="2276" y="1335"/>
                  </a:lnTo>
                  <a:lnTo>
                    <a:pt x="2289" y="1313"/>
                  </a:lnTo>
                  <a:lnTo>
                    <a:pt x="2295" y="1286"/>
                  </a:lnTo>
                  <a:lnTo>
                    <a:pt x="2295" y="1250"/>
                  </a:lnTo>
                  <a:lnTo>
                    <a:pt x="2288" y="1217"/>
                  </a:lnTo>
                  <a:lnTo>
                    <a:pt x="2276" y="1188"/>
                  </a:lnTo>
                  <a:lnTo>
                    <a:pt x="2258" y="1163"/>
                  </a:lnTo>
                  <a:lnTo>
                    <a:pt x="2237" y="1140"/>
                  </a:lnTo>
                  <a:lnTo>
                    <a:pt x="2211" y="1121"/>
                  </a:lnTo>
                  <a:lnTo>
                    <a:pt x="2184" y="1106"/>
                  </a:lnTo>
                  <a:lnTo>
                    <a:pt x="2156" y="1095"/>
                  </a:lnTo>
                  <a:lnTo>
                    <a:pt x="2118" y="1083"/>
                  </a:lnTo>
                  <a:lnTo>
                    <a:pt x="2085" y="1077"/>
                  </a:lnTo>
                  <a:lnTo>
                    <a:pt x="2058" y="1073"/>
                  </a:lnTo>
                  <a:lnTo>
                    <a:pt x="2039" y="1071"/>
                  </a:lnTo>
                  <a:lnTo>
                    <a:pt x="2027" y="1071"/>
                  </a:lnTo>
                  <a:lnTo>
                    <a:pt x="2022" y="1071"/>
                  </a:lnTo>
                  <a:lnTo>
                    <a:pt x="1970" y="1166"/>
                  </a:lnTo>
                  <a:lnTo>
                    <a:pt x="1968" y="1169"/>
                  </a:lnTo>
                  <a:lnTo>
                    <a:pt x="1964" y="1173"/>
                  </a:lnTo>
                  <a:lnTo>
                    <a:pt x="1958" y="1178"/>
                  </a:lnTo>
                  <a:lnTo>
                    <a:pt x="1949" y="1181"/>
                  </a:lnTo>
                  <a:lnTo>
                    <a:pt x="1940" y="1181"/>
                  </a:lnTo>
                  <a:lnTo>
                    <a:pt x="1932" y="1175"/>
                  </a:lnTo>
                  <a:lnTo>
                    <a:pt x="1929" y="1167"/>
                  </a:lnTo>
                  <a:lnTo>
                    <a:pt x="1931" y="1154"/>
                  </a:lnTo>
                  <a:lnTo>
                    <a:pt x="1935" y="1137"/>
                  </a:lnTo>
                  <a:lnTo>
                    <a:pt x="1943" y="1119"/>
                  </a:lnTo>
                  <a:lnTo>
                    <a:pt x="1952" y="1100"/>
                  </a:lnTo>
                  <a:lnTo>
                    <a:pt x="1961" y="1080"/>
                  </a:lnTo>
                  <a:lnTo>
                    <a:pt x="1968" y="1064"/>
                  </a:lnTo>
                  <a:lnTo>
                    <a:pt x="1976" y="1050"/>
                  </a:lnTo>
                  <a:lnTo>
                    <a:pt x="1982" y="1041"/>
                  </a:lnTo>
                  <a:lnTo>
                    <a:pt x="1983" y="1038"/>
                  </a:lnTo>
                  <a:lnTo>
                    <a:pt x="1983" y="1032"/>
                  </a:lnTo>
                  <a:lnTo>
                    <a:pt x="1983" y="1019"/>
                  </a:lnTo>
                  <a:lnTo>
                    <a:pt x="1982" y="996"/>
                  </a:lnTo>
                  <a:lnTo>
                    <a:pt x="1980" y="969"/>
                  </a:lnTo>
                  <a:lnTo>
                    <a:pt x="1974" y="939"/>
                  </a:lnTo>
                  <a:lnTo>
                    <a:pt x="1965" y="908"/>
                  </a:lnTo>
                  <a:lnTo>
                    <a:pt x="1952" y="876"/>
                  </a:lnTo>
                  <a:lnTo>
                    <a:pt x="1934" y="848"/>
                  </a:lnTo>
                  <a:lnTo>
                    <a:pt x="1907" y="816"/>
                  </a:lnTo>
                  <a:lnTo>
                    <a:pt x="1881" y="794"/>
                  </a:lnTo>
                  <a:lnTo>
                    <a:pt x="1860" y="779"/>
                  </a:lnTo>
                  <a:lnTo>
                    <a:pt x="1845" y="768"/>
                  </a:lnTo>
                  <a:lnTo>
                    <a:pt x="1835" y="764"/>
                  </a:lnTo>
                  <a:lnTo>
                    <a:pt x="1830" y="762"/>
                  </a:lnTo>
                  <a:lnTo>
                    <a:pt x="1692" y="761"/>
                  </a:lnTo>
                  <a:lnTo>
                    <a:pt x="1689" y="761"/>
                  </a:lnTo>
                  <a:lnTo>
                    <a:pt x="1683" y="758"/>
                  </a:lnTo>
                  <a:lnTo>
                    <a:pt x="1676" y="753"/>
                  </a:lnTo>
                  <a:lnTo>
                    <a:pt x="1670" y="744"/>
                  </a:lnTo>
                  <a:lnTo>
                    <a:pt x="1668" y="734"/>
                  </a:lnTo>
                  <a:lnTo>
                    <a:pt x="1670" y="722"/>
                  </a:lnTo>
                  <a:lnTo>
                    <a:pt x="1676" y="713"/>
                  </a:lnTo>
                  <a:lnTo>
                    <a:pt x="1682" y="707"/>
                  </a:lnTo>
                  <a:lnTo>
                    <a:pt x="1688" y="704"/>
                  </a:lnTo>
                  <a:lnTo>
                    <a:pt x="1689" y="702"/>
                  </a:lnTo>
                  <a:lnTo>
                    <a:pt x="1878" y="708"/>
                  </a:lnTo>
                  <a:lnTo>
                    <a:pt x="1880" y="708"/>
                  </a:lnTo>
                  <a:lnTo>
                    <a:pt x="1886" y="707"/>
                  </a:lnTo>
                  <a:lnTo>
                    <a:pt x="1895" y="704"/>
                  </a:lnTo>
                  <a:lnTo>
                    <a:pt x="1908" y="699"/>
                  </a:lnTo>
                  <a:lnTo>
                    <a:pt x="1926" y="693"/>
                  </a:lnTo>
                  <a:lnTo>
                    <a:pt x="1949" y="684"/>
                  </a:lnTo>
                  <a:lnTo>
                    <a:pt x="1977" y="672"/>
                  </a:lnTo>
                  <a:lnTo>
                    <a:pt x="2012" y="659"/>
                  </a:lnTo>
                  <a:lnTo>
                    <a:pt x="2052" y="641"/>
                  </a:lnTo>
                  <a:lnTo>
                    <a:pt x="2099" y="620"/>
                  </a:lnTo>
                  <a:lnTo>
                    <a:pt x="2135" y="603"/>
                  </a:lnTo>
                  <a:lnTo>
                    <a:pt x="2174" y="585"/>
                  </a:lnTo>
                  <a:lnTo>
                    <a:pt x="2211" y="566"/>
                  </a:lnTo>
                  <a:lnTo>
                    <a:pt x="2249" y="546"/>
                  </a:lnTo>
                  <a:lnTo>
                    <a:pt x="2286" y="525"/>
                  </a:lnTo>
                  <a:lnTo>
                    <a:pt x="2322" y="501"/>
                  </a:lnTo>
                  <a:lnTo>
                    <a:pt x="2354" y="477"/>
                  </a:lnTo>
                  <a:lnTo>
                    <a:pt x="2384" y="450"/>
                  </a:lnTo>
                  <a:lnTo>
                    <a:pt x="2409" y="422"/>
                  </a:lnTo>
                  <a:lnTo>
                    <a:pt x="2429" y="390"/>
                  </a:lnTo>
                  <a:lnTo>
                    <a:pt x="2444" y="357"/>
                  </a:lnTo>
                  <a:lnTo>
                    <a:pt x="2453" y="321"/>
                  </a:lnTo>
                  <a:lnTo>
                    <a:pt x="2454" y="284"/>
                  </a:lnTo>
                  <a:lnTo>
                    <a:pt x="2447" y="242"/>
                  </a:lnTo>
                  <a:lnTo>
                    <a:pt x="2435" y="207"/>
                  </a:lnTo>
                  <a:lnTo>
                    <a:pt x="2418" y="173"/>
                  </a:lnTo>
                  <a:lnTo>
                    <a:pt x="2399" y="141"/>
                  </a:lnTo>
                  <a:lnTo>
                    <a:pt x="2373" y="114"/>
                  </a:lnTo>
                  <a:lnTo>
                    <a:pt x="2343" y="89"/>
                  </a:lnTo>
                  <a:lnTo>
                    <a:pt x="2307" y="66"/>
                  </a:lnTo>
                  <a:lnTo>
                    <a:pt x="2267" y="47"/>
                  </a:lnTo>
                  <a:lnTo>
                    <a:pt x="2220" y="30"/>
                  </a:lnTo>
                  <a:lnTo>
                    <a:pt x="2169" y="17"/>
                  </a:lnTo>
                  <a:lnTo>
                    <a:pt x="2112" y="8"/>
                  </a:lnTo>
                  <a:lnTo>
                    <a:pt x="2049" y="2"/>
                  </a:lnTo>
                  <a:lnTo>
                    <a:pt x="1980" y="0"/>
                  </a:lnTo>
                  <a:lnTo>
                    <a:pt x="1905" y="2"/>
                  </a:lnTo>
                  <a:lnTo>
                    <a:pt x="1823" y="8"/>
                  </a:lnTo>
                  <a:lnTo>
                    <a:pt x="1736" y="17"/>
                  </a:lnTo>
                  <a:lnTo>
                    <a:pt x="1640" y="32"/>
                  </a:lnTo>
                  <a:lnTo>
                    <a:pt x="1514" y="54"/>
                  </a:lnTo>
                  <a:lnTo>
                    <a:pt x="1397" y="78"/>
                  </a:lnTo>
                  <a:lnTo>
                    <a:pt x="1287" y="102"/>
                  </a:lnTo>
                  <a:lnTo>
                    <a:pt x="1185" y="128"/>
                  </a:lnTo>
                  <a:lnTo>
                    <a:pt x="1091" y="156"/>
                  </a:lnTo>
                  <a:lnTo>
                    <a:pt x="1004" y="185"/>
                  </a:lnTo>
                  <a:lnTo>
                    <a:pt x="923" y="215"/>
                  </a:lnTo>
                  <a:lnTo>
                    <a:pt x="849" y="246"/>
                  </a:lnTo>
                  <a:lnTo>
                    <a:pt x="780" y="279"/>
                  </a:lnTo>
                  <a:lnTo>
                    <a:pt x="719" y="314"/>
                  </a:lnTo>
                  <a:lnTo>
                    <a:pt x="660" y="351"/>
                  </a:lnTo>
                  <a:lnTo>
                    <a:pt x="608" y="390"/>
                  </a:lnTo>
                  <a:lnTo>
                    <a:pt x="570" y="420"/>
                  </a:lnTo>
                  <a:lnTo>
                    <a:pt x="540" y="446"/>
                  </a:lnTo>
                  <a:lnTo>
                    <a:pt x="516" y="470"/>
                  </a:lnTo>
                  <a:lnTo>
                    <a:pt x="498" y="489"/>
                  </a:lnTo>
                  <a:lnTo>
                    <a:pt x="486" y="506"/>
                  </a:lnTo>
                  <a:lnTo>
                    <a:pt x="477" y="521"/>
                  </a:lnTo>
                  <a:lnTo>
                    <a:pt x="471" y="531"/>
                  </a:lnTo>
                  <a:lnTo>
                    <a:pt x="470" y="542"/>
                  </a:lnTo>
                  <a:lnTo>
                    <a:pt x="470" y="549"/>
                  </a:lnTo>
                  <a:lnTo>
                    <a:pt x="471" y="554"/>
                  </a:lnTo>
                  <a:lnTo>
                    <a:pt x="474" y="558"/>
                  </a:lnTo>
                  <a:lnTo>
                    <a:pt x="477" y="560"/>
                  </a:lnTo>
                  <a:lnTo>
                    <a:pt x="479" y="561"/>
                  </a:lnTo>
                  <a:lnTo>
                    <a:pt x="480" y="563"/>
                  </a:lnTo>
                  <a:lnTo>
                    <a:pt x="587" y="558"/>
                  </a:lnTo>
                  <a:lnTo>
                    <a:pt x="587" y="558"/>
                  </a:lnTo>
                  <a:lnTo>
                    <a:pt x="590" y="560"/>
                  </a:lnTo>
                  <a:lnTo>
                    <a:pt x="593" y="560"/>
                  </a:lnTo>
                  <a:lnTo>
                    <a:pt x="596" y="561"/>
                  </a:lnTo>
                  <a:lnTo>
                    <a:pt x="600" y="564"/>
                  </a:lnTo>
                  <a:lnTo>
                    <a:pt x="603" y="566"/>
                  </a:lnTo>
                  <a:lnTo>
                    <a:pt x="606" y="569"/>
                  </a:lnTo>
                  <a:lnTo>
                    <a:pt x="608" y="572"/>
                  </a:lnTo>
                  <a:lnTo>
                    <a:pt x="609" y="575"/>
                  </a:lnTo>
                  <a:lnTo>
                    <a:pt x="608" y="578"/>
                  </a:lnTo>
                  <a:lnTo>
                    <a:pt x="605" y="582"/>
                  </a:lnTo>
                  <a:lnTo>
                    <a:pt x="594" y="590"/>
                  </a:lnTo>
                  <a:lnTo>
                    <a:pt x="582" y="596"/>
                  </a:lnTo>
                  <a:lnTo>
                    <a:pt x="572" y="600"/>
                  </a:lnTo>
                  <a:lnTo>
                    <a:pt x="566" y="603"/>
                  </a:lnTo>
                  <a:lnTo>
                    <a:pt x="563" y="605"/>
                  </a:lnTo>
                  <a:lnTo>
                    <a:pt x="483" y="606"/>
                  </a:lnTo>
                  <a:lnTo>
                    <a:pt x="480" y="609"/>
                  </a:lnTo>
                  <a:lnTo>
                    <a:pt x="471" y="615"/>
                  </a:lnTo>
                  <a:lnTo>
                    <a:pt x="456" y="626"/>
                  </a:lnTo>
                  <a:lnTo>
                    <a:pt x="435" y="639"/>
                  </a:lnTo>
                  <a:lnTo>
                    <a:pt x="411" y="656"/>
                  </a:lnTo>
                  <a:lnTo>
                    <a:pt x="384" y="677"/>
                  </a:lnTo>
                  <a:lnTo>
                    <a:pt x="353" y="699"/>
                  </a:lnTo>
                  <a:lnTo>
                    <a:pt x="321" y="723"/>
                  </a:lnTo>
                  <a:lnTo>
                    <a:pt x="287" y="752"/>
                  </a:lnTo>
                  <a:lnTo>
                    <a:pt x="251" y="780"/>
                  </a:lnTo>
                  <a:lnTo>
                    <a:pt x="216" y="812"/>
                  </a:lnTo>
                  <a:lnTo>
                    <a:pt x="182" y="843"/>
                  </a:lnTo>
                  <a:lnTo>
                    <a:pt x="147" y="876"/>
                  </a:lnTo>
                  <a:lnTo>
                    <a:pt x="116" y="911"/>
                  </a:lnTo>
                  <a:lnTo>
                    <a:pt x="86" y="945"/>
                  </a:lnTo>
                  <a:lnTo>
                    <a:pt x="59" y="980"/>
                  </a:lnTo>
                  <a:lnTo>
                    <a:pt x="33" y="1019"/>
                  </a:lnTo>
                  <a:lnTo>
                    <a:pt x="15" y="1056"/>
                  </a:lnTo>
                  <a:lnTo>
                    <a:pt x="5" y="1089"/>
                  </a:lnTo>
                  <a:lnTo>
                    <a:pt x="0" y="1121"/>
                  </a:lnTo>
                  <a:lnTo>
                    <a:pt x="2" y="1148"/>
                  </a:lnTo>
                  <a:lnTo>
                    <a:pt x="6" y="1173"/>
                  </a:lnTo>
                  <a:lnTo>
                    <a:pt x="17" y="1196"/>
                  </a:lnTo>
                  <a:lnTo>
                    <a:pt x="30" y="1217"/>
                  </a:lnTo>
                  <a:lnTo>
                    <a:pt x="45" y="1235"/>
                  </a:lnTo>
                  <a:lnTo>
                    <a:pt x="63" y="1250"/>
                  </a:lnTo>
                  <a:lnTo>
                    <a:pt x="83" y="1263"/>
                  </a:lnTo>
                  <a:lnTo>
                    <a:pt x="102" y="1274"/>
                  </a:lnTo>
                  <a:lnTo>
                    <a:pt x="122" y="1284"/>
                  </a:lnTo>
                  <a:lnTo>
                    <a:pt x="140" y="1292"/>
                  </a:lnTo>
                  <a:lnTo>
                    <a:pt x="156" y="1298"/>
                  </a:lnTo>
                  <a:lnTo>
                    <a:pt x="170" y="1302"/>
                  </a:lnTo>
                  <a:lnTo>
                    <a:pt x="182" y="1305"/>
                  </a:lnTo>
                  <a:lnTo>
                    <a:pt x="188" y="1307"/>
                  </a:lnTo>
                  <a:lnTo>
                    <a:pt x="191" y="1307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TextBox 42"/>
            <p:cNvSpPr txBox="1"/>
            <p:nvPr/>
          </p:nvSpPr>
          <p:spPr>
            <a:xfrm>
              <a:off x="2539340" y="5465928"/>
              <a:ext cx="2312659" cy="63417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3"/>
            </p:custDataLst>
          </p:nvPr>
        </p:nvGrpSpPr>
        <p:grpSpPr>
          <a:xfrm>
            <a:off x="6522773" y="4517436"/>
            <a:ext cx="4028781" cy="1599201"/>
            <a:chOff x="6522773" y="4517436"/>
            <a:chExt cx="4028781" cy="1599201"/>
          </a:xfrm>
        </p:grpSpPr>
        <p:grpSp>
          <p:nvGrpSpPr>
            <p:cNvPr id="11" name="Group 19"/>
            <p:cNvGrpSpPr/>
            <p:nvPr/>
          </p:nvGrpSpPr>
          <p:grpSpPr>
            <a:xfrm>
              <a:off x="7619225" y="5023428"/>
              <a:ext cx="2932329" cy="504056"/>
              <a:chOff x="7354118" y="5210400"/>
              <a:chExt cx="2932329" cy="504056"/>
            </a:xfrm>
          </p:grpSpPr>
          <p:cxnSp>
            <p:nvCxnSpPr>
              <p:cNvPr id="30" name="Straight Connector 20"/>
              <p:cNvCxnSpPr/>
              <p:nvPr/>
            </p:nvCxnSpPr>
            <p:spPr>
              <a:xfrm>
                <a:off x="7354118" y="5210400"/>
                <a:ext cx="507117" cy="504056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1"/>
              <p:cNvCxnSpPr/>
              <p:nvPr/>
            </p:nvCxnSpPr>
            <p:spPr>
              <a:xfrm flipV="1">
                <a:off x="7861235" y="5695656"/>
                <a:ext cx="2425212" cy="1880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Freeform: Shape 23"/>
            <p:cNvSpPr/>
            <p:nvPr/>
          </p:nvSpPr>
          <p:spPr bwMode="auto">
            <a:xfrm>
              <a:off x="8342960" y="4903027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Rectangle 24"/>
            <p:cNvSpPr/>
            <p:nvPr/>
          </p:nvSpPr>
          <p:spPr>
            <a:xfrm>
              <a:off x="8993717" y="5158152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25" name="Freeform: Shape 41"/>
            <p:cNvSpPr/>
            <p:nvPr/>
          </p:nvSpPr>
          <p:spPr bwMode="gray">
            <a:xfrm>
              <a:off x="6522773" y="4517436"/>
              <a:ext cx="1248371" cy="736191"/>
            </a:xfrm>
            <a:custGeom>
              <a:avLst/>
              <a:gdLst/>
              <a:ahLst/>
              <a:cxnLst>
                <a:cxn ang="0">
                  <a:pos x="13" y="348"/>
                </a:cxn>
                <a:cxn ang="0">
                  <a:pos x="42" y="359"/>
                </a:cxn>
                <a:cxn ang="0">
                  <a:pos x="96" y="374"/>
                </a:cxn>
                <a:cxn ang="0">
                  <a:pos x="174" y="389"/>
                </a:cxn>
                <a:cxn ang="0">
                  <a:pos x="268" y="398"/>
                </a:cxn>
                <a:cxn ang="0">
                  <a:pos x="378" y="396"/>
                </a:cxn>
                <a:cxn ang="0">
                  <a:pos x="481" y="380"/>
                </a:cxn>
                <a:cxn ang="0">
                  <a:pos x="546" y="356"/>
                </a:cxn>
                <a:cxn ang="0">
                  <a:pos x="586" y="326"/>
                </a:cxn>
                <a:cxn ang="0">
                  <a:pos x="610" y="290"/>
                </a:cxn>
                <a:cxn ang="0">
                  <a:pos x="628" y="254"/>
                </a:cxn>
                <a:cxn ang="0">
                  <a:pos x="646" y="218"/>
                </a:cxn>
                <a:cxn ang="0">
                  <a:pos x="675" y="186"/>
                </a:cxn>
                <a:cxn ang="0">
                  <a:pos x="723" y="159"/>
                </a:cxn>
                <a:cxn ang="0">
                  <a:pos x="813" y="140"/>
                </a:cxn>
                <a:cxn ang="0">
                  <a:pos x="909" y="138"/>
                </a:cxn>
                <a:cxn ang="0">
                  <a:pos x="1011" y="140"/>
                </a:cxn>
                <a:cxn ang="0">
                  <a:pos x="1116" y="131"/>
                </a:cxn>
                <a:cxn ang="0">
                  <a:pos x="1227" y="98"/>
                </a:cxn>
                <a:cxn ang="0">
                  <a:pos x="1339" y="51"/>
                </a:cxn>
                <a:cxn ang="0">
                  <a:pos x="1426" y="23"/>
                </a:cxn>
                <a:cxn ang="0">
                  <a:pos x="1486" y="6"/>
                </a:cxn>
                <a:cxn ang="0">
                  <a:pos x="1518" y="2"/>
                </a:cxn>
                <a:cxn ang="0">
                  <a:pos x="1524" y="3"/>
                </a:cxn>
                <a:cxn ang="0">
                  <a:pos x="1540" y="29"/>
                </a:cxn>
                <a:cxn ang="0">
                  <a:pos x="1567" y="77"/>
                </a:cxn>
                <a:cxn ang="0">
                  <a:pos x="1597" y="146"/>
                </a:cxn>
                <a:cxn ang="0">
                  <a:pos x="1623" y="233"/>
                </a:cxn>
                <a:cxn ang="0">
                  <a:pos x="1636" y="335"/>
                </a:cxn>
                <a:cxn ang="0">
                  <a:pos x="1632" y="444"/>
                </a:cxn>
                <a:cxn ang="0">
                  <a:pos x="1615" y="540"/>
                </a:cxn>
                <a:cxn ang="0">
                  <a:pos x="1585" y="620"/>
                </a:cxn>
                <a:cxn ang="0">
                  <a:pos x="1533" y="690"/>
                </a:cxn>
                <a:cxn ang="0">
                  <a:pos x="1456" y="758"/>
                </a:cxn>
                <a:cxn ang="0">
                  <a:pos x="1350" y="825"/>
                </a:cxn>
                <a:cxn ang="0">
                  <a:pos x="1206" y="897"/>
                </a:cxn>
                <a:cxn ang="0">
                  <a:pos x="1047" y="945"/>
                </a:cxn>
                <a:cxn ang="0">
                  <a:pos x="885" y="963"/>
                </a:cxn>
                <a:cxn ang="0">
                  <a:pos x="721" y="956"/>
                </a:cxn>
                <a:cxn ang="0">
                  <a:pos x="559" y="924"/>
                </a:cxn>
                <a:cxn ang="0">
                  <a:pos x="402" y="875"/>
                </a:cxn>
                <a:cxn ang="0">
                  <a:pos x="274" y="818"/>
                </a:cxn>
                <a:cxn ang="0">
                  <a:pos x="178" y="755"/>
                </a:cxn>
                <a:cxn ang="0">
                  <a:pos x="108" y="689"/>
                </a:cxn>
                <a:cxn ang="0">
                  <a:pos x="58" y="623"/>
                </a:cxn>
                <a:cxn ang="0">
                  <a:pos x="27" y="561"/>
                </a:cxn>
                <a:cxn ang="0">
                  <a:pos x="10" y="507"/>
                </a:cxn>
                <a:cxn ang="0">
                  <a:pos x="0" y="434"/>
                </a:cxn>
                <a:cxn ang="0">
                  <a:pos x="3" y="380"/>
                </a:cxn>
                <a:cxn ang="0">
                  <a:pos x="7" y="351"/>
                </a:cxn>
              </a:cxnLst>
              <a:rect l="0" t="0" r="r" b="b"/>
              <a:pathLst>
                <a:path w="1636" h="963">
                  <a:moveTo>
                    <a:pt x="9" y="347"/>
                  </a:moveTo>
                  <a:lnTo>
                    <a:pt x="13" y="348"/>
                  </a:lnTo>
                  <a:lnTo>
                    <a:pt x="24" y="353"/>
                  </a:lnTo>
                  <a:lnTo>
                    <a:pt x="42" y="359"/>
                  </a:lnTo>
                  <a:lnTo>
                    <a:pt x="66" y="366"/>
                  </a:lnTo>
                  <a:lnTo>
                    <a:pt x="96" y="374"/>
                  </a:lnTo>
                  <a:lnTo>
                    <a:pt x="132" y="381"/>
                  </a:lnTo>
                  <a:lnTo>
                    <a:pt x="174" y="389"/>
                  </a:lnTo>
                  <a:lnTo>
                    <a:pt x="219" y="395"/>
                  </a:lnTo>
                  <a:lnTo>
                    <a:pt x="268" y="398"/>
                  </a:lnTo>
                  <a:lnTo>
                    <a:pt x="321" y="398"/>
                  </a:lnTo>
                  <a:lnTo>
                    <a:pt x="378" y="396"/>
                  </a:lnTo>
                  <a:lnTo>
                    <a:pt x="438" y="389"/>
                  </a:lnTo>
                  <a:lnTo>
                    <a:pt x="481" y="380"/>
                  </a:lnTo>
                  <a:lnTo>
                    <a:pt x="517" y="369"/>
                  </a:lnTo>
                  <a:lnTo>
                    <a:pt x="546" y="356"/>
                  </a:lnTo>
                  <a:lnTo>
                    <a:pt x="568" y="341"/>
                  </a:lnTo>
                  <a:lnTo>
                    <a:pt x="586" y="326"/>
                  </a:lnTo>
                  <a:lnTo>
                    <a:pt x="600" y="308"/>
                  </a:lnTo>
                  <a:lnTo>
                    <a:pt x="610" y="290"/>
                  </a:lnTo>
                  <a:lnTo>
                    <a:pt x="619" y="272"/>
                  </a:lnTo>
                  <a:lnTo>
                    <a:pt x="628" y="254"/>
                  </a:lnTo>
                  <a:lnTo>
                    <a:pt x="636" y="236"/>
                  </a:lnTo>
                  <a:lnTo>
                    <a:pt x="646" y="218"/>
                  </a:lnTo>
                  <a:lnTo>
                    <a:pt x="660" y="201"/>
                  </a:lnTo>
                  <a:lnTo>
                    <a:pt x="675" y="186"/>
                  </a:lnTo>
                  <a:lnTo>
                    <a:pt x="696" y="171"/>
                  </a:lnTo>
                  <a:lnTo>
                    <a:pt x="723" y="159"/>
                  </a:lnTo>
                  <a:lnTo>
                    <a:pt x="766" y="146"/>
                  </a:lnTo>
                  <a:lnTo>
                    <a:pt x="813" y="140"/>
                  </a:lnTo>
                  <a:lnTo>
                    <a:pt x="861" y="137"/>
                  </a:lnTo>
                  <a:lnTo>
                    <a:pt x="909" y="138"/>
                  </a:lnTo>
                  <a:lnTo>
                    <a:pt x="960" y="140"/>
                  </a:lnTo>
                  <a:lnTo>
                    <a:pt x="1011" y="140"/>
                  </a:lnTo>
                  <a:lnTo>
                    <a:pt x="1062" y="138"/>
                  </a:lnTo>
                  <a:lnTo>
                    <a:pt x="1116" y="131"/>
                  </a:lnTo>
                  <a:lnTo>
                    <a:pt x="1170" y="119"/>
                  </a:lnTo>
                  <a:lnTo>
                    <a:pt x="1227" y="98"/>
                  </a:lnTo>
                  <a:lnTo>
                    <a:pt x="1285" y="72"/>
                  </a:lnTo>
                  <a:lnTo>
                    <a:pt x="1339" y="51"/>
                  </a:lnTo>
                  <a:lnTo>
                    <a:pt x="1386" y="35"/>
                  </a:lnTo>
                  <a:lnTo>
                    <a:pt x="1426" y="23"/>
                  </a:lnTo>
                  <a:lnTo>
                    <a:pt x="1459" y="14"/>
                  </a:lnTo>
                  <a:lnTo>
                    <a:pt x="1486" y="6"/>
                  </a:lnTo>
                  <a:lnTo>
                    <a:pt x="1506" y="3"/>
                  </a:lnTo>
                  <a:lnTo>
                    <a:pt x="1518" y="2"/>
                  </a:lnTo>
                  <a:lnTo>
                    <a:pt x="1521" y="0"/>
                  </a:lnTo>
                  <a:lnTo>
                    <a:pt x="1524" y="3"/>
                  </a:lnTo>
                  <a:lnTo>
                    <a:pt x="1531" y="14"/>
                  </a:lnTo>
                  <a:lnTo>
                    <a:pt x="1540" y="29"/>
                  </a:lnTo>
                  <a:lnTo>
                    <a:pt x="1554" y="51"/>
                  </a:lnTo>
                  <a:lnTo>
                    <a:pt x="1567" y="77"/>
                  </a:lnTo>
                  <a:lnTo>
                    <a:pt x="1582" y="110"/>
                  </a:lnTo>
                  <a:lnTo>
                    <a:pt x="1597" y="146"/>
                  </a:lnTo>
                  <a:lnTo>
                    <a:pt x="1611" y="188"/>
                  </a:lnTo>
                  <a:lnTo>
                    <a:pt x="1623" y="233"/>
                  </a:lnTo>
                  <a:lnTo>
                    <a:pt x="1632" y="282"/>
                  </a:lnTo>
                  <a:lnTo>
                    <a:pt x="1636" y="335"/>
                  </a:lnTo>
                  <a:lnTo>
                    <a:pt x="1636" y="390"/>
                  </a:lnTo>
                  <a:lnTo>
                    <a:pt x="1632" y="444"/>
                  </a:lnTo>
                  <a:lnTo>
                    <a:pt x="1626" y="494"/>
                  </a:lnTo>
                  <a:lnTo>
                    <a:pt x="1615" y="540"/>
                  </a:lnTo>
                  <a:lnTo>
                    <a:pt x="1602" y="581"/>
                  </a:lnTo>
                  <a:lnTo>
                    <a:pt x="1585" y="620"/>
                  </a:lnTo>
                  <a:lnTo>
                    <a:pt x="1561" y="656"/>
                  </a:lnTo>
                  <a:lnTo>
                    <a:pt x="1533" y="690"/>
                  </a:lnTo>
                  <a:lnTo>
                    <a:pt x="1498" y="725"/>
                  </a:lnTo>
                  <a:lnTo>
                    <a:pt x="1456" y="758"/>
                  </a:lnTo>
                  <a:lnTo>
                    <a:pt x="1407" y="791"/>
                  </a:lnTo>
                  <a:lnTo>
                    <a:pt x="1350" y="825"/>
                  </a:lnTo>
                  <a:lnTo>
                    <a:pt x="1284" y="861"/>
                  </a:lnTo>
                  <a:lnTo>
                    <a:pt x="1206" y="897"/>
                  </a:lnTo>
                  <a:lnTo>
                    <a:pt x="1126" y="924"/>
                  </a:lnTo>
                  <a:lnTo>
                    <a:pt x="1047" y="945"/>
                  </a:lnTo>
                  <a:lnTo>
                    <a:pt x="966" y="957"/>
                  </a:lnTo>
                  <a:lnTo>
                    <a:pt x="885" y="963"/>
                  </a:lnTo>
                  <a:lnTo>
                    <a:pt x="802" y="962"/>
                  </a:lnTo>
                  <a:lnTo>
                    <a:pt x="721" y="956"/>
                  </a:lnTo>
                  <a:lnTo>
                    <a:pt x="640" y="942"/>
                  </a:lnTo>
                  <a:lnTo>
                    <a:pt x="559" y="924"/>
                  </a:lnTo>
                  <a:lnTo>
                    <a:pt x="480" y="902"/>
                  </a:lnTo>
                  <a:lnTo>
                    <a:pt x="402" y="875"/>
                  </a:lnTo>
                  <a:lnTo>
                    <a:pt x="334" y="848"/>
                  </a:lnTo>
                  <a:lnTo>
                    <a:pt x="274" y="818"/>
                  </a:lnTo>
                  <a:lnTo>
                    <a:pt x="223" y="786"/>
                  </a:lnTo>
                  <a:lnTo>
                    <a:pt x="178" y="755"/>
                  </a:lnTo>
                  <a:lnTo>
                    <a:pt x="139" y="722"/>
                  </a:lnTo>
                  <a:lnTo>
                    <a:pt x="108" y="689"/>
                  </a:lnTo>
                  <a:lnTo>
                    <a:pt x="81" y="656"/>
                  </a:lnTo>
                  <a:lnTo>
                    <a:pt x="58" y="623"/>
                  </a:lnTo>
                  <a:lnTo>
                    <a:pt x="40" y="591"/>
                  </a:lnTo>
                  <a:lnTo>
                    <a:pt x="27" y="561"/>
                  </a:lnTo>
                  <a:lnTo>
                    <a:pt x="18" y="533"/>
                  </a:lnTo>
                  <a:lnTo>
                    <a:pt x="10" y="507"/>
                  </a:lnTo>
                  <a:lnTo>
                    <a:pt x="3" y="468"/>
                  </a:lnTo>
                  <a:lnTo>
                    <a:pt x="0" y="434"/>
                  </a:lnTo>
                  <a:lnTo>
                    <a:pt x="0" y="404"/>
                  </a:lnTo>
                  <a:lnTo>
                    <a:pt x="3" y="380"/>
                  </a:lnTo>
                  <a:lnTo>
                    <a:pt x="6" y="362"/>
                  </a:lnTo>
                  <a:lnTo>
                    <a:pt x="7" y="351"/>
                  </a:lnTo>
                  <a:lnTo>
                    <a:pt x="9" y="347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TextBox 43"/>
            <p:cNvSpPr txBox="1"/>
            <p:nvPr/>
          </p:nvSpPr>
          <p:spPr>
            <a:xfrm>
              <a:off x="8151476" y="5465928"/>
              <a:ext cx="2312659" cy="65070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4"/>
            </p:custDataLst>
          </p:nvPr>
        </p:nvGrpSpPr>
        <p:grpSpPr>
          <a:xfrm>
            <a:off x="5337736" y="1952051"/>
            <a:ext cx="5128826" cy="2615076"/>
            <a:chOff x="5337736" y="1952051"/>
            <a:chExt cx="5128826" cy="2615076"/>
          </a:xfrm>
        </p:grpSpPr>
        <p:grpSp>
          <p:nvGrpSpPr>
            <p:cNvPr id="8" name="Group 11"/>
            <p:cNvGrpSpPr/>
            <p:nvPr/>
          </p:nvGrpSpPr>
          <p:grpSpPr>
            <a:xfrm>
              <a:off x="7426059" y="2438369"/>
              <a:ext cx="3040503" cy="700929"/>
              <a:chOff x="7160952" y="2625341"/>
              <a:chExt cx="3040503" cy="700929"/>
            </a:xfrm>
          </p:grpSpPr>
          <p:cxnSp>
            <p:nvCxnSpPr>
              <p:cNvPr id="32" name="Straight Connector 12"/>
              <p:cNvCxnSpPr/>
              <p:nvPr/>
            </p:nvCxnSpPr>
            <p:spPr>
              <a:xfrm flipH="1">
                <a:off x="7160952" y="2625341"/>
                <a:ext cx="732463" cy="700929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3"/>
              <p:cNvCxnSpPr/>
              <p:nvPr/>
            </p:nvCxnSpPr>
            <p:spPr>
              <a:xfrm>
                <a:off x="7888796" y="2625341"/>
                <a:ext cx="2312659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17"/>
            <p:cNvSpPr/>
            <p:nvPr/>
          </p:nvSpPr>
          <p:spPr>
            <a:xfrm>
              <a:off x="8867625" y="205917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10" name="Freeform: Shape 16"/>
            <p:cNvSpPr/>
            <p:nvPr/>
          </p:nvSpPr>
          <p:spPr bwMode="auto">
            <a:xfrm>
              <a:off x="8328154" y="1952051"/>
              <a:ext cx="538065" cy="403777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8"/>
            <p:cNvSpPr/>
            <p:nvPr/>
          </p:nvSpPr>
          <p:spPr bwMode="gray">
            <a:xfrm>
              <a:off x="5337736" y="2524444"/>
              <a:ext cx="2199910" cy="1323310"/>
            </a:xfrm>
            <a:custGeom>
              <a:avLst/>
              <a:gdLst/>
              <a:ahLst/>
              <a:cxnLst>
                <a:cxn ang="0">
                  <a:pos x="744" y="368"/>
                </a:cxn>
                <a:cxn ang="0">
                  <a:pos x="732" y="275"/>
                </a:cxn>
                <a:cxn ang="0">
                  <a:pos x="768" y="161"/>
                </a:cxn>
                <a:cxn ang="0">
                  <a:pos x="915" y="60"/>
                </a:cxn>
                <a:cxn ang="0">
                  <a:pos x="1164" y="5"/>
                </a:cxn>
                <a:cxn ang="0">
                  <a:pos x="1448" y="14"/>
                </a:cxn>
                <a:cxn ang="0">
                  <a:pos x="1686" y="86"/>
                </a:cxn>
                <a:cxn ang="0">
                  <a:pos x="1835" y="171"/>
                </a:cxn>
                <a:cxn ang="0">
                  <a:pos x="1898" y="224"/>
                </a:cxn>
                <a:cxn ang="0">
                  <a:pos x="1893" y="338"/>
                </a:cxn>
                <a:cxn ang="0">
                  <a:pos x="1898" y="350"/>
                </a:cxn>
                <a:cxn ang="0">
                  <a:pos x="1913" y="354"/>
                </a:cxn>
                <a:cxn ang="0">
                  <a:pos x="1937" y="326"/>
                </a:cxn>
                <a:cxn ang="0">
                  <a:pos x="1965" y="221"/>
                </a:cxn>
                <a:cxn ang="0">
                  <a:pos x="2093" y="213"/>
                </a:cxn>
                <a:cxn ang="0">
                  <a:pos x="2298" y="239"/>
                </a:cxn>
                <a:cxn ang="0">
                  <a:pos x="2534" y="342"/>
                </a:cxn>
                <a:cxn ang="0">
                  <a:pos x="2742" y="522"/>
                </a:cxn>
                <a:cxn ang="0">
                  <a:pos x="2859" y="738"/>
                </a:cxn>
                <a:cxn ang="0">
                  <a:pos x="2879" y="1005"/>
                </a:cxn>
                <a:cxn ang="0">
                  <a:pos x="2802" y="1325"/>
                </a:cxn>
                <a:cxn ang="0">
                  <a:pos x="2669" y="1584"/>
                </a:cxn>
                <a:cxn ang="0">
                  <a:pos x="2505" y="1722"/>
                </a:cxn>
                <a:cxn ang="0">
                  <a:pos x="2373" y="1710"/>
                </a:cxn>
                <a:cxn ang="0">
                  <a:pos x="2270" y="1614"/>
                </a:cxn>
                <a:cxn ang="0">
                  <a:pos x="2162" y="1500"/>
                </a:cxn>
                <a:cxn ang="0">
                  <a:pos x="2025" y="1433"/>
                </a:cxn>
                <a:cxn ang="0">
                  <a:pos x="1767" y="1422"/>
                </a:cxn>
                <a:cxn ang="0">
                  <a:pos x="1476" y="1443"/>
                </a:cxn>
                <a:cxn ang="0">
                  <a:pos x="1226" y="1467"/>
                </a:cxn>
                <a:cxn ang="0">
                  <a:pos x="1070" y="1457"/>
                </a:cxn>
                <a:cxn ang="0">
                  <a:pos x="1001" y="1434"/>
                </a:cxn>
                <a:cxn ang="0">
                  <a:pos x="969" y="1293"/>
                </a:cxn>
                <a:cxn ang="0">
                  <a:pos x="950" y="1271"/>
                </a:cxn>
                <a:cxn ang="0">
                  <a:pos x="924" y="1292"/>
                </a:cxn>
                <a:cxn ang="0">
                  <a:pos x="944" y="1445"/>
                </a:cxn>
                <a:cxn ang="0">
                  <a:pos x="905" y="1488"/>
                </a:cxn>
                <a:cxn ang="0">
                  <a:pos x="789" y="1586"/>
                </a:cxn>
                <a:cxn ang="0">
                  <a:pos x="599" y="1677"/>
                </a:cxn>
                <a:cxn ang="0">
                  <a:pos x="426" y="1694"/>
                </a:cxn>
                <a:cxn ang="0">
                  <a:pos x="303" y="1605"/>
                </a:cxn>
                <a:cxn ang="0">
                  <a:pos x="173" y="1448"/>
                </a:cxn>
                <a:cxn ang="0">
                  <a:pos x="65" y="1253"/>
                </a:cxn>
                <a:cxn ang="0">
                  <a:pos x="3" y="1052"/>
                </a:cxn>
                <a:cxn ang="0">
                  <a:pos x="20" y="876"/>
                </a:cxn>
                <a:cxn ang="0">
                  <a:pos x="150" y="722"/>
                </a:cxn>
                <a:cxn ang="0">
                  <a:pos x="342" y="594"/>
                </a:cxn>
                <a:cxn ang="0">
                  <a:pos x="537" y="503"/>
                </a:cxn>
                <a:cxn ang="0">
                  <a:pos x="678" y="452"/>
                </a:cxn>
                <a:cxn ang="0">
                  <a:pos x="893" y="455"/>
                </a:cxn>
                <a:cxn ang="0">
                  <a:pos x="914" y="455"/>
                </a:cxn>
                <a:cxn ang="0">
                  <a:pos x="905" y="413"/>
                </a:cxn>
                <a:cxn ang="0">
                  <a:pos x="753" y="393"/>
                </a:cxn>
              </a:cxnLst>
              <a:rect l="0" t="0" r="r" b="b"/>
              <a:pathLst>
                <a:path w="2883" h="1731">
                  <a:moveTo>
                    <a:pt x="753" y="393"/>
                  </a:moveTo>
                  <a:lnTo>
                    <a:pt x="752" y="390"/>
                  </a:lnTo>
                  <a:lnTo>
                    <a:pt x="749" y="381"/>
                  </a:lnTo>
                  <a:lnTo>
                    <a:pt x="744" y="368"/>
                  </a:lnTo>
                  <a:lnTo>
                    <a:pt x="740" y="350"/>
                  </a:lnTo>
                  <a:lnTo>
                    <a:pt x="735" y="327"/>
                  </a:lnTo>
                  <a:lnTo>
                    <a:pt x="732" y="302"/>
                  </a:lnTo>
                  <a:lnTo>
                    <a:pt x="732" y="275"/>
                  </a:lnTo>
                  <a:lnTo>
                    <a:pt x="734" y="246"/>
                  </a:lnTo>
                  <a:lnTo>
                    <a:pt x="741" y="218"/>
                  </a:lnTo>
                  <a:lnTo>
                    <a:pt x="752" y="189"/>
                  </a:lnTo>
                  <a:lnTo>
                    <a:pt x="768" y="161"/>
                  </a:lnTo>
                  <a:lnTo>
                    <a:pt x="791" y="134"/>
                  </a:lnTo>
                  <a:lnTo>
                    <a:pt x="822" y="108"/>
                  </a:lnTo>
                  <a:lnTo>
                    <a:pt x="866" y="83"/>
                  </a:lnTo>
                  <a:lnTo>
                    <a:pt x="915" y="60"/>
                  </a:lnTo>
                  <a:lnTo>
                    <a:pt x="972" y="41"/>
                  </a:lnTo>
                  <a:lnTo>
                    <a:pt x="1032" y="24"/>
                  </a:lnTo>
                  <a:lnTo>
                    <a:pt x="1097" y="12"/>
                  </a:lnTo>
                  <a:lnTo>
                    <a:pt x="1164" y="5"/>
                  </a:lnTo>
                  <a:lnTo>
                    <a:pt x="1233" y="0"/>
                  </a:lnTo>
                  <a:lnTo>
                    <a:pt x="1305" y="0"/>
                  </a:lnTo>
                  <a:lnTo>
                    <a:pt x="1376" y="5"/>
                  </a:lnTo>
                  <a:lnTo>
                    <a:pt x="1448" y="14"/>
                  </a:lnTo>
                  <a:lnTo>
                    <a:pt x="1518" y="29"/>
                  </a:lnTo>
                  <a:lnTo>
                    <a:pt x="1580" y="45"/>
                  </a:lnTo>
                  <a:lnTo>
                    <a:pt x="1637" y="65"/>
                  </a:lnTo>
                  <a:lnTo>
                    <a:pt x="1686" y="86"/>
                  </a:lnTo>
                  <a:lnTo>
                    <a:pt x="1731" y="107"/>
                  </a:lnTo>
                  <a:lnTo>
                    <a:pt x="1772" y="129"/>
                  </a:lnTo>
                  <a:lnTo>
                    <a:pt x="1806" y="150"/>
                  </a:lnTo>
                  <a:lnTo>
                    <a:pt x="1835" y="171"/>
                  </a:lnTo>
                  <a:lnTo>
                    <a:pt x="1859" y="189"/>
                  </a:lnTo>
                  <a:lnTo>
                    <a:pt x="1877" y="204"/>
                  </a:lnTo>
                  <a:lnTo>
                    <a:pt x="1890" y="216"/>
                  </a:lnTo>
                  <a:lnTo>
                    <a:pt x="1898" y="224"/>
                  </a:lnTo>
                  <a:lnTo>
                    <a:pt x="1901" y="227"/>
                  </a:lnTo>
                  <a:lnTo>
                    <a:pt x="1893" y="335"/>
                  </a:lnTo>
                  <a:lnTo>
                    <a:pt x="1893" y="335"/>
                  </a:lnTo>
                  <a:lnTo>
                    <a:pt x="1893" y="338"/>
                  </a:lnTo>
                  <a:lnTo>
                    <a:pt x="1895" y="339"/>
                  </a:lnTo>
                  <a:lnTo>
                    <a:pt x="1895" y="342"/>
                  </a:lnTo>
                  <a:lnTo>
                    <a:pt x="1896" y="345"/>
                  </a:lnTo>
                  <a:lnTo>
                    <a:pt x="1898" y="350"/>
                  </a:lnTo>
                  <a:lnTo>
                    <a:pt x="1901" y="351"/>
                  </a:lnTo>
                  <a:lnTo>
                    <a:pt x="1904" y="353"/>
                  </a:lnTo>
                  <a:lnTo>
                    <a:pt x="1908" y="354"/>
                  </a:lnTo>
                  <a:lnTo>
                    <a:pt x="1913" y="354"/>
                  </a:lnTo>
                  <a:lnTo>
                    <a:pt x="1922" y="348"/>
                  </a:lnTo>
                  <a:lnTo>
                    <a:pt x="1928" y="341"/>
                  </a:lnTo>
                  <a:lnTo>
                    <a:pt x="1934" y="332"/>
                  </a:lnTo>
                  <a:lnTo>
                    <a:pt x="1937" y="326"/>
                  </a:lnTo>
                  <a:lnTo>
                    <a:pt x="1938" y="323"/>
                  </a:lnTo>
                  <a:lnTo>
                    <a:pt x="1947" y="224"/>
                  </a:lnTo>
                  <a:lnTo>
                    <a:pt x="1952" y="224"/>
                  </a:lnTo>
                  <a:lnTo>
                    <a:pt x="1965" y="221"/>
                  </a:lnTo>
                  <a:lnTo>
                    <a:pt x="1988" y="218"/>
                  </a:lnTo>
                  <a:lnTo>
                    <a:pt x="2016" y="216"/>
                  </a:lnTo>
                  <a:lnTo>
                    <a:pt x="2051" y="213"/>
                  </a:lnTo>
                  <a:lnTo>
                    <a:pt x="2093" y="213"/>
                  </a:lnTo>
                  <a:lnTo>
                    <a:pt x="2138" y="215"/>
                  </a:lnTo>
                  <a:lnTo>
                    <a:pt x="2189" y="219"/>
                  </a:lnTo>
                  <a:lnTo>
                    <a:pt x="2241" y="227"/>
                  </a:lnTo>
                  <a:lnTo>
                    <a:pt x="2298" y="239"/>
                  </a:lnTo>
                  <a:lnTo>
                    <a:pt x="2357" y="255"/>
                  </a:lnTo>
                  <a:lnTo>
                    <a:pt x="2415" y="278"/>
                  </a:lnTo>
                  <a:lnTo>
                    <a:pt x="2475" y="306"/>
                  </a:lnTo>
                  <a:lnTo>
                    <a:pt x="2534" y="342"/>
                  </a:lnTo>
                  <a:lnTo>
                    <a:pt x="2594" y="384"/>
                  </a:lnTo>
                  <a:lnTo>
                    <a:pt x="2649" y="428"/>
                  </a:lnTo>
                  <a:lnTo>
                    <a:pt x="2699" y="474"/>
                  </a:lnTo>
                  <a:lnTo>
                    <a:pt x="2742" y="522"/>
                  </a:lnTo>
                  <a:lnTo>
                    <a:pt x="2780" y="572"/>
                  </a:lnTo>
                  <a:lnTo>
                    <a:pt x="2813" y="624"/>
                  </a:lnTo>
                  <a:lnTo>
                    <a:pt x="2838" y="680"/>
                  </a:lnTo>
                  <a:lnTo>
                    <a:pt x="2859" y="738"/>
                  </a:lnTo>
                  <a:lnTo>
                    <a:pt x="2874" y="798"/>
                  </a:lnTo>
                  <a:lnTo>
                    <a:pt x="2882" y="864"/>
                  </a:lnTo>
                  <a:lnTo>
                    <a:pt x="2883" y="932"/>
                  </a:lnTo>
                  <a:lnTo>
                    <a:pt x="2879" y="1005"/>
                  </a:lnTo>
                  <a:lnTo>
                    <a:pt x="2868" y="1082"/>
                  </a:lnTo>
                  <a:lnTo>
                    <a:pt x="2850" y="1166"/>
                  </a:lnTo>
                  <a:lnTo>
                    <a:pt x="2829" y="1247"/>
                  </a:lnTo>
                  <a:lnTo>
                    <a:pt x="2802" y="1325"/>
                  </a:lnTo>
                  <a:lnTo>
                    <a:pt x="2774" y="1398"/>
                  </a:lnTo>
                  <a:lnTo>
                    <a:pt x="2741" y="1466"/>
                  </a:lnTo>
                  <a:lnTo>
                    <a:pt x="2706" y="1529"/>
                  </a:lnTo>
                  <a:lnTo>
                    <a:pt x="2669" y="1584"/>
                  </a:lnTo>
                  <a:lnTo>
                    <a:pt x="2628" y="1631"/>
                  </a:lnTo>
                  <a:lnTo>
                    <a:pt x="2588" y="1671"/>
                  </a:lnTo>
                  <a:lnTo>
                    <a:pt x="2547" y="1701"/>
                  </a:lnTo>
                  <a:lnTo>
                    <a:pt x="2505" y="1722"/>
                  </a:lnTo>
                  <a:lnTo>
                    <a:pt x="2463" y="1731"/>
                  </a:lnTo>
                  <a:lnTo>
                    <a:pt x="2432" y="1731"/>
                  </a:lnTo>
                  <a:lnTo>
                    <a:pt x="2400" y="1724"/>
                  </a:lnTo>
                  <a:lnTo>
                    <a:pt x="2373" y="1710"/>
                  </a:lnTo>
                  <a:lnTo>
                    <a:pt x="2346" y="1691"/>
                  </a:lnTo>
                  <a:lnTo>
                    <a:pt x="2319" y="1668"/>
                  </a:lnTo>
                  <a:lnTo>
                    <a:pt x="2294" y="1643"/>
                  </a:lnTo>
                  <a:lnTo>
                    <a:pt x="2270" y="1614"/>
                  </a:lnTo>
                  <a:lnTo>
                    <a:pt x="2244" y="1584"/>
                  </a:lnTo>
                  <a:lnTo>
                    <a:pt x="2217" y="1556"/>
                  </a:lnTo>
                  <a:lnTo>
                    <a:pt x="2190" y="1527"/>
                  </a:lnTo>
                  <a:lnTo>
                    <a:pt x="2162" y="1500"/>
                  </a:lnTo>
                  <a:lnTo>
                    <a:pt x="2132" y="1476"/>
                  </a:lnTo>
                  <a:lnTo>
                    <a:pt x="2099" y="1457"/>
                  </a:lnTo>
                  <a:lnTo>
                    <a:pt x="2064" y="1442"/>
                  </a:lnTo>
                  <a:lnTo>
                    <a:pt x="2025" y="1433"/>
                  </a:lnTo>
                  <a:lnTo>
                    <a:pt x="1968" y="1425"/>
                  </a:lnTo>
                  <a:lnTo>
                    <a:pt x="1904" y="1422"/>
                  </a:lnTo>
                  <a:lnTo>
                    <a:pt x="1838" y="1421"/>
                  </a:lnTo>
                  <a:lnTo>
                    <a:pt x="1767" y="1422"/>
                  </a:lnTo>
                  <a:lnTo>
                    <a:pt x="1694" y="1425"/>
                  </a:lnTo>
                  <a:lnTo>
                    <a:pt x="1622" y="1430"/>
                  </a:lnTo>
                  <a:lnTo>
                    <a:pt x="1548" y="1436"/>
                  </a:lnTo>
                  <a:lnTo>
                    <a:pt x="1476" y="1443"/>
                  </a:lnTo>
                  <a:lnTo>
                    <a:pt x="1407" y="1449"/>
                  </a:lnTo>
                  <a:lnTo>
                    <a:pt x="1341" y="1457"/>
                  </a:lnTo>
                  <a:lnTo>
                    <a:pt x="1281" y="1463"/>
                  </a:lnTo>
                  <a:lnTo>
                    <a:pt x="1226" y="1467"/>
                  </a:lnTo>
                  <a:lnTo>
                    <a:pt x="1178" y="1467"/>
                  </a:lnTo>
                  <a:lnTo>
                    <a:pt x="1136" y="1466"/>
                  </a:lnTo>
                  <a:lnTo>
                    <a:pt x="1100" y="1463"/>
                  </a:lnTo>
                  <a:lnTo>
                    <a:pt x="1070" y="1457"/>
                  </a:lnTo>
                  <a:lnTo>
                    <a:pt x="1046" y="1451"/>
                  </a:lnTo>
                  <a:lnTo>
                    <a:pt x="1026" y="1445"/>
                  </a:lnTo>
                  <a:lnTo>
                    <a:pt x="1011" y="1439"/>
                  </a:lnTo>
                  <a:lnTo>
                    <a:pt x="1001" y="1434"/>
                  </a:lnTo>
                  <a:lnTo>
                    <a:pt x="996" y="1431"/>
                  </a:lnTo>
                  <a:lnTo>
                    <a:pt x="993" y="1430"/>
                  </a:lnTo>
                  <a:lnTo>
                    <a:pt x="971" y="1296"/>
                  </a:lnTo>
                  <a:lnTo>
                    <a:pt x="969" y="1293"/>
                  </a:lnTo>
                  <a:lnTo>
                    <a:pt x="968" y="1289"/>
                  </a:lnTo>
                  <a:lnTo>
                    <a:pt x="963" y="1281"/>
                  </a:lnTo>
                  <a:lnTo>
                    <a:pt x="957" y="1275"/>
                  </a:lnTo>
                  <a:lnTo>
                    <a:pt x="950" y="1271"/>
                  </a:lnTo>
                  <a:lnTo>
                    <a:pt x="939" y="1272"/>
                  </a:lnTo>
                  <a:lnTo>
                    <a:pt x="930" y="1277"/>
                  </a:lnTo>
                  <a:lnTo>
                    <a:pt x="926" y="1284"/>
                  </a:lnTo>
                  <a:lnTo>
                    <a:pt x="924" y="1292"/>
                  </a:lnTo>
                  <a:lnTo>
                    <a:pt x="924" y="1298"/>
                  </a:lnTo>
                  <a:lnTo>
                    <a:pt x="924" y="1304"/>
                  </a:lnTo>
                  <a:lnTo>
                    <a:pt x="926" y="1305"/>
                  </a:lnTo>
                  <a:lnTo>
                    <a:pt x="944" y="1445"/>
                  </a:lnTo>
                  <a:lnTo>
                    <a:pt x="942" y="1448"/>
                  </a:lnTo>
                  <a:lnTo>
                    <a:pt x="935" y="1457"/>
                  </a:lnTo>
                  <a:lnTo>
                    <a:pt x="923" y="1470"/>
                  </a:lnTo>
                  <a:lnTo>
                    <a:pt x="905" y="1488"/>
                  </a:lnTo>
                  <a:lnTo>
                    <a:pt x="884" y="1511"/>
                  </a:lnTo>
                  <a:lnTo>
                    <a:pt x="857" y="1535"/>
                  </a:lnTo>
                  <a:lnTo>
                    <a:pt x="825" y="1560"/>
                  </a:lnTo>
                  <a:lnTo>
                    <a:pt x="789" y="1586"/>
                  </a:lnTo>
                  <a:lnTo>
                    <a:pt x="749" y="1611"/>
                  </a:lnTo>
                  <a:lnTo>
                    <a:pt x="704" y="1635"/>
                  </a:lnTo>
                  <a:lnTo>
                    <a:pt x="654" y="1658"/>
                  </a:lnTo>
                  <a:lnTo>
                    <a:pt x="599" y="1677"/>
                  </a:lnTo>
                  <a:lnTo>
                    <a:pt x="540" y="1692"/>
                  </a:lnTo>
                  <a:lnTo>
                    <a:pt x="477" y="1703"/>
                  </a:lnTo>
                  <a:lnTo>
                    <a:pt x="453" y="1701"/>
                  </a:lnTo>
                  <a:lnTo>
                    <a:pt x="426" y="1694"/>
                  </a:lnTo>
                  <a:lnTo>
                    <a:pt x="398" y="1680"/>
                  </a:lnTo>
                  <a:lnTo>
                    <a:pt x="368" y="1661"/>
                  </a:lnTo>
                  <a:lnTo>
                    <a:pt x="335" y="1635"/>
                  </a:lnTo>
                  <a:lnTo>
                    <a:pt x="303" y="1605"/>
                  </a:lnTo>
                  <a:lnTo>
                    <a:pt x="270" y="1571"/>
                  </a:lnTo>
                  <a:lnTo>
                    <a:pt x="237" y="1533"/>
                  </a:lnTo>
                  <a:lnTo>
                    <a:pt x="204" y="1491"/>
                  </a:lnTo>
                  <a:lnTo>
                    <a:pt x="173" y="1448"/>
                  </a:lnTo>
                  <a:lnTo>
                    <a:pt x="143" y="1401"/>
                  </a:lnTo>
                  <a:lnTo>
                    <a:pt x="114" y="1352"/>
                  </a:lnTo>
                  <a:lnTo>
                    <a:pt x="87" y="1302"/>
                  </a:lnTo>
                  <a:lnTo>
                    <a:pt x="65" y="1253"/>
                  </a:lnTo>
                  <a:lnTo>
                    <a:pt x="44" y="1202"/>
                  </a:lnTo>
                  <a:lnTo>
                    <a:pt x="26" y="1151"/>
                  </a:lnTo>
                  <a:lnTo>
                    <a:pt x="12" y="1100"/>
                  </a:lnTo>
                  <a:lnTo>
                    <a:pt x="3" y="1052"/>
                  </a:lnTo>
                  <a:lnTo>
                    <a:pt x="0" y="1004"/>
                  </a:lnTo>
                  <a:lnTo>
                    <a:pt x="0" y="959"/>
                  </a:lnTo>
                  <a:lnTo>
                    <a:pt x="8" y="917"/>
                  </a:lnTo>
                  <a:lnTo>
                    <a:pt x="20" y="876"/>
                  </a:lnTo>
                  <a:lnTo>
                    <a:pt x="39" y="842"/>
                  </a:lnTo>
                  <a:lnTo>
                    <a:pt x="72" y="800"/>
                  </a:lnTo>
                  <a:lnTo>
                    <a:pt x="108" y="759"/>
                  </a:lnTo>
                  <a:lnTo>
                    <a:pt x="150" y="722"/>
                  </a:lnTo>
                  <a:lnTo>
                    <a:pt x="195" y="686"/>
                  </a:lnTo>
                  <a:lnTo>
                    <a:pt x="243" y="653"/>
                  </a:lnTo>
                  <a:lnTo>
                    <a:pt x="293" y="623"/>
                  </a:lnTo>
                  <a:lnTo>
                    <a:pt x="342" y="594"/>
                  </a:lnTo>
                  <a:lnTo>
                    <a:pt x="393" y="567"/>
                  </a:lnTo>
                  <a:lnTo>
                    <a:pt x="443" y="543"/>
                  </a:lnTo>
                  <a:lnTo>
                    <a:pt x="491" y="522"/>
                  </a:lnTo>
                  <a:lnTo>
                    <a:pt x="537" y="503"/>
                  </a:lnTo>
                  <a:lnTo>
                    <a:pt x="579" y="486"/>
                  </a:lnTo>
                  <a:lnTo>
                    <a:pt x="617" y="473"/>
                  </a:lnTo>
                  <a:lnTo>
                    <a:pt x="650" y="461"/>
                  </a:lnTo>
                  <a:lnTo>
                    <a:pt x="678" y="452"/>
                  </a:lnTo>
                  <a:lnTo>
                    <a:pt x="698" y="446"/>
                  </a:lnTo>
                  <a:lnTo>
                    <a:pt x="711" y="443"/>
                  </a:lnTo>
                  <a:lnTo>
                    <a:pt x="716" y="441"/>
                  </a:lnTo>
                  <a:lnTo>
                    <a:pt x="893" y="455"/>
                  </a:lnTo>
                  <a:lnTo>
                    <a:pt x="894" y="455"/>
                  </a:lnTo>
                  <a:lnTo>
                    <a:pt x="900" y="456"/>
                  </a:lnTo>
                  <a:lnTo>
                    <a:pt x="908" y="456"/>
                  </a:lnTo>
                  <a:lnTo>
                    <a:pt x="914" y="455"/>
                  </a:lnTo>
                  <a:lnTo>
                    <a:pt x="918" y="449"/>
                  </a:lnTo>
                  <a:lnTo>
                    <a:pt x="918" y="438"/>
                  </a:lnTo>
                  <a:lnTo>
                    <a:pt x="914" y="425"/>
                  </a:lnTo>
                  <a:lnTo>
                    <a:pt x="905" y="413"/>
                  </a:lnTo>
                  <a:lnTo>
                    <a:pt x="897" y="405"/>
                  </a:lnTo>
                  <a:lnTo>
                    <a:pt x="890" y="401"/>
                  </a:lnTo>
                  <a:lnTo>
                    <a:pt x="888" y="398"/>
                  </a:lnTo>
                  <a:lnTo>
                    <a:pt x="753" y="393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40"/>
            <p:cNvSpPr/>
            <p:nvPr/>
          </p:nvSpPr>
          <p:spPr bwMode="gray">
            <a:xfrm>
              <a:off x="6733378" y="3319500"/>
              <a:ext cx="1310179" cy="1247627"/>
            </a:xfrm>
            <a:custGeom>
              <a:avLst/>
              <a:gdLst/>
              <a:ahLst/>
              <a:cxnLst>
                <a:cxn ang="0">
                  <a:pos x="508" y="813"/>
                </a:cxn>
                <a:cxn ang="0">
                  <a:pos x="487" y="880"/>
                </a:cxn>
                <a:cxn ang="0">
                  <a:pos x="438" y="972"/>
                </a:cxn>
                <a:cxn ang="0">
                  <a:pos x="349" y="1051"/>
                </a:cxn>
                <a:cxn ang="0">
                  <a:pos x="253" y="1092"/>
                </a:cxn>
                <a:cxn ang="0">
                  <a:pos x="154" y="1122"/>
                </a:cxn>
                <a:cxn ang="0">
                  <a:pos x="67" y="1158"/>
                </a:cxn>
                <a:cxn ang="0">
                  <a:pos x="12" y="1212"/>
                </a:cxn>
                <a:cxn ang="0">
                  <a:pos x="3" y="1302"/>
                </a:cxn>
                <a:cxn ang="0">
                  <a:pos x="49" y="1405"/>
                </a:cxn>
                <a:cxn ang="0">
                  <a:pos x="162" y="1498"/>
                </a:cxn>
                <a:cxn ang="0">
                  <a:pos x="345" y="1576"/>
                </a:cxn>
                <a:cxn ang="0">
                  <a:pos x="577" y="1627"/>
                </a:cxn>
                <a:cxn ang="0">
                  <a:pos x="751" y="1626"/>
                </a:cxn>
                <a:cxn ang="0">
                  <a:pos x="886" y="1588"/>
                </a:cxn>
                <a:cxn ang="0">
                  <a:pos x="984" y="1537"/>
                </a:cxn>
                <a:cxn ang="0">
                  <a:pos x="1041" y="1492"/>
                </a:cxn>
                <a:cxn ang="0">
                  <a:pos x="1060" y="1473"/>
                </a:cxn>
                <a:cxn ang="0">
                  <a:pos x="1135" y="1353"/>
                </a:cxn>
                <a:cxn ang="0">
                  <a:pos x="1155" y="1347"/>
                </a:cxn>
                <a:cxn ang="0">
                  <a:pos x="1167" y="1377"/>
                </a:cxn>
                <a:cxn ang="0">
                  <a:pos x="1114" y="1485"/>
                </a:cxn>
                <a:cxn ang="0">
                  <a:pos x="1152" y="1491"/>
                </a:cxn>
                <a:cxn ang="0">
                  <a:pos x="1248" y="1492"/>
                </a:cxn>
                <a:cxn ang="0">
                  <a:pos x="1386" y="1465"/>
                </a:cxn>
                <a:cxn ang="0">
                  <a:pos x="1534" y="1392"/>
                </a:cxn>
                <a:cxn ang="0">
                  <a:pos x="1639" y="1264"/>
                </a:cxn>
                <a:cxn ang="0">
                  <a:pos x="1699" y="1084"/>
                </a:cxn>
                <a:cxn ang="0">
                  <a:pos x="1717" y="876"/>
                </a:cxn>
                <a:cxn ang="0">
                  <a:pos x="1680" y="679"/>
                </a:cxn>
                <a:cxn ang="0">
                  <a:pos x="1597" y="471"/>
                </a:cxn>
                <a:cxn ang="0">
                  <a:pos x="1486" y="277"/>
                </a:cxn>
                <a:cxn ang="0">
                  <a:pos x="1366" y="121"/>
                </a:cxn>
                <a:cxn ang="0">
                  <a:pos x="1263" y="31"/>
                </a:cxn>
                <a:cxn ang="0">
                  <a:pos x="1195" y="0"/>
                </a:cxn>
                <a:cxn ang="0">
                  <a:pos x="1149" y="12"/>
                </a:cxn>
                <a:cxn ang="0">
                  <a:pos x="1119" y="55"/>
                </a:cxn>
                <a:cxn ang="0">
                  <a:pos x="1099" y="118"/>
                </a:cxn>
                <a:cxn ang="0">
                  <a:pos x="1078" y="208"/>
                </a:cxn>
                <a:cxn ang="0">
                  <a:pos x="1039" y="349"/>
                </a:cxn>
                <a:cxn ang="0">
                  <a:pos x="979" y="498"/>
                </a:cxn>
                <a:cxn ang="0">
                  <a:pos x="882" y="628"/>
                </a:cxn>
                <a:cxn ang="0">
                  <a:pos x="768" y="708"/>
                </a:cxn>
                <a:cxn ang="0">
                  <a:pos x="646" y="760"/>
                </a:cxn>
                <a:cxn ang="0">
                  <a:pos x="550" y="789"/>
                </a:cxn>
                <a:cxn ang="0">
                  <a:pos x="511" y="796"/>
                </a:cxn>
              </a:cxnLst>
              <a:rect l="0" t="0" r="r" b="b"/>
              <a:pathLst>
                <a:path w="1717" h="1632">
                  <a:moveTo>
                    <a:pt x="511" y="796"/>
                  </a:moveTo>
                  <a:lnTo>
                    <a:pt x="511" y="801"/>
                  </a:lnTo>
                  <a:lnTo>
                    <a:pt x="508" y="813"/>
                  </a:lnTo>
                  <a:lnTo>
                    <a:pt x="504" y="831"/>
                  </a:lnTo>
                  <a:lnTo>
                    <a:pt x="498" y="855"/>
                  </a:lnTo>
                  <a:lnTo>
                    <a:pt x="487" y="880"/>
                  </a:lnTo>
                  <a:lnTo>
                    <a:pt x="475" y="910"/>
                  </a:lnTo>
                  <a:lnTo>
                    <a:pt x="459" y="942"/>
                  </a:lnTo>
                  <a:lnTo>
                    <a:pt x="438" y="972"/>
                  </a:lnTo>
                  <a:lnTo>
                    <a:pt x="414" y="1002"/>
                  </a:lnTo>
                  <a:lnTo>
                    <a:pt x="384" y="1029"/>
                  </a:lnTo>
                  <a:lnTo>
                    <a:pt x="349" y="1051"/>
                  </a:lnTo>
                  <a:lnTo>
                    <a:pt x="318" y="1068"/>
                  </a:lnTo>
                  <a:lnTo>
                    <a:pt x="286" y="1080"/>
                  </a:lnTo>
                  <a:lnTo>
                    <a:pt x="253" y="1092"/>
                  </a:lnTo>
                  <a:lnTo>
                    <a:pt x="220" y="1102"/>
                  </a:lnTo>
                  <a:lnTo>
                    <a:pt x="186" y="1113"/>
                  </a:lnTo>
                  <a:lnTo>
                    <a:pt x="154" y="1122"/>
                  </a:lnTo>
                  <a:lnTo>
                    <a:pt x="123" y="1132"/>
                  </a:lnTo>
                  <a:lnTo>
                    <a:pt x="94" y="1144"/>
                  </a:lnTo>
                  <a:lnTo>
                    <a:pt x="67" y="1158"/>
                  </a:lnTo>
                  <a:lnTo>
                    <a:pt x="45" y="1173"/>
                  </a:lnTo>
                  <a:lnTo>
                    <a:pt x="27" y="1191"/>
                  </a:lnTo>
                  <a:lnTo>
                    <a:pt x="12" y="1212"/>
                  </a:lnTo>
                  <a:lnTo>
                    <a:pt x="3" y="1236"/>
                  </a:lnTo>
                  <a:lnTo>
                    <a:pt x="0" y="1266"/>
                  </a:lnTo>
                  <a:lnTo>
                    <a:pt x="3" y="1302"/>
                  </a:lnTo>
                  <a:lnTo>
                    <a:pt x="12" y="1338"/>
                  </a:lnTo>
                  <a:lnTo>
                    <a:pt x="27" y="1372"/>
                  </a:lnTo>
                  <a:lnTo>
                    <a:pt x="49" y="1405"/>
                  </a:lnTo>
                  <a:lnTo>
                    <a:pt x="79" y="1438"/>
                  </a:lnTo>
                  <a:lnTo>
                    <a:pt x="117" y="1470"/>
                  </a:lnTo>
                  <a:lnTo>
                    <a:pt x="162" y="1498"/>
                  </a:lnTo>
                  <a:lnTo>
                    <a:pt x="214" y="1527"/>
                  </a:lnTo>
                  <a:lnTo>
                    <a:pt x="276" y="1552"/>
                  </a:lnTo>
                  <a:lnTo>
                    <a:pt x="345" y="1576"/>
                  </a:lnTo>
                  <a:lnTo>
                    <a:pt x="423" y="1599"/>
                  </a:lnTo>
                  <a:lnTo>
                    <a:pt x="511" y="1618"/>
                  </a:lnTo>
                  <a:lnTo>
                    <a:pt x="577" y="1627"/>
                  </a:lnTo>
                  <a:lnTo>
                    <a:pt x="639" y="1632"/>
                  </a:lnTo>
                  <a:lnTo>
                    <a:pt x="697" y="1630"/>
                  </a:lnTo>
                  <a:lnTo>
                    <a:pt x="751" y="1626"/>
                  </a:lnTo>
                  <a:lnTo>
                    <a:pt x="801" y="1615"/>
                  </a:lnTo>
                  <a:lnTo>
                    <a:pt x="846" y="1603"/>
                  </a:lnTo>
                  <a:lnTo>
                    <a:pt x="886" y="1588"/>
                  </a:lnTo>
                  <a:lnTo>
                    <a:pt x="922" y="1572"/>
                  </a:lnTo>
                  <a:lnTo>
                    <a:pt x="955" y="1555"/>
                  </a:lnTo>
                  <a:lnTo>
                    <a:pt x="984" y="1537"/>
                  </a:lnTo>
                  <a:lnTo>
                    <a:pt x="1006" y="1521"/>
                  </a:lnTo>
                  <a:lnTo>
                    <a:pt x="1026" y="1506"/>
                  </a:lnTo>
                  <a:lnTo>
                    <a:pt x="1041" y="1492"/>
                  </a:lnTo>
                  <a:lnTo>
                    <a:pt x="1051" y="1482"/>
                  </a:lnTo>
                  <a:lnTo>
                    <a:pt x="1059" y="1476"/>
                  </a:lnTo>
                  <a:lnTo>
                    <a:pt x="1060" y="1473"/>
                  </a:lnTo>
                  <a:lnTo>
                    <a:pt x="1129" y="1359"/>
                  </a:lnTo>
                  <a:lnTo>
                    <a:pt x="1131" y="1357"/>
                  </a:lnTo>
                  <a:lnTo>
                    <a:pt x="1135" y="1353"/>
                  </a:lnTo>
                  <a:lnTo>
                    <a:pt x="1141" y="1350"/>
                  </a:lnTo>
                  <a:lnTo>
                    <a:pt x="1149" y="1347"/>
                  </a:lnTo>
                  <a:lnTo>
                    <a:pt x="1155" y="1347"/>
                  </a:lnTo>
                  <a:lnTo>
                    <a:pt x="1161" y="1353"/>
                  </a:lnTo>
                  <a:lnTo>
                    <a:pt x="1165" y="1365"/>
                  </a:lnTo>
                  <a:lnTo>
                    <a:pt x="1167" y="1377"/>
                  </a:lnTo>
                  <a:lnTo>
                    <a:pt x="1165" y="1386"/>
                  </a:lnTo>
                  <a:lnTo>
                    <a:pt x="1165" y="1389"/>
                  </a:lnTo>
                  <a:lnTo>
                    <a:pt x="1114" y="1485"/>
                  </a:lnTo>
                  <a:lnTo>
                    <a:pt x="1119" y="1485"/>
                  </a:lnTo>
                  <a:lnTo>
                    <a:pt x="1132" y="1488"/>
                  </a:lnTo>
                  <a:lnTo>
                    <a:pt x="1152" y="1491"/>
                  </a:lnTo>
                  <a:lnTo>
                    <a:pt x="1177" y="1492"/>
                  </a:lnTo>
                  <a:lnTo>
                    <a:pt x="1210" y="1494"/>
                  </a:lnTo>
                  <a:lnTo>
                    <a:pt x="1248" y="1492"/>
                  </a:lnTo>
                  <a:lnTo>
                    <a:pt x="1290" y="1488"/>
                  </a:lnTo>
                  <a:lnTo>
                    <a:pt x="1336" y="1479"/>
                  </a:lnTo>
                  <a:lnTo>
                    <a:pt x="1386" y="1465"/>
                  </a:lnTo>
                  <a:lnTo>
                    <a:pt x="1438" y="1447"/>
                  </a:lnTo>
                  <a:lnTo>
                    <a:pt x="1489" y="1422"/>
                  </a:lnTo>
                  <a:lnTo>
                    <a:pt x="1534" y="1392"/>
                  </a:lnTo>
                  <a:lnTo>
                    <a:pt x="1575" y="1356"/>
                  </a:lnTo>
                  <a:lnTo>
                    <a:pt x="1609" y="1312"/>
                  </a:lnTo>
                  <a:lnTo>
                    <a:pt x="1639" y="1264"/>
                  </a:lnTo>
                  <a:lnTo>
                    <a:pt x="1663" y="1210"/>
                  </a:lnTo>
                  <a:lnTo>
                    <a:pt x="1684" y="1150"/>
                  </a:lnTo>
                  <a:lnTo>
                    <a:pt x="1699" y="1084"/>
                  </a:lnTo>
                  <a:lnTo>
                    <a:pt x="1711" y="1014"/>
                  </a:lnTo>
                  <a:lnTo>
                    <a:pt x="1717" y="936"/>
                  </a:lnTo>
                  <a:lnTo>
                    <a:pt x="1717" y="876"/>
                  </a:lnTo>
                  <a:lnTo>
                    <a:pt x="1711" y="813"/>
                  </a:lnTo>
                  <a:lnTo>
                    <a:pt x="1698" y="747"/>
                  </a:lnTo>
                  <a:lnTo>
                    <a:pt x="1680" y="679"/>
                  </a:lnTo>
                  <a:lnTo>
                    <a:pt x="1656" y="609"/>
                  </a:lnTo>
                  <a:lnTo>
                    <a:pt x="1629" y="540"/>
                  </a:lnTo>
                  <a:lnTo>
                    <a:pt x="1597" y="471"/>
                  </a:lnTo>
                  <a:lnTo>
                    <a:pt x="1563" y="403"/>
                  </a:lnTo>
                  <a:lnTo>
                    <a:pt x="1525" y="339"/>
                  </a:lnTo>
                  <a:lnTo>
                    <a:pt x="1486" y="277"/>
                  </a:lnTo>
                  <a:lnTo>
                    <a:pt x="1447" y="219"/>
                  </a:lnTo>
                  <a:lnTo>
                    <a:pt x="1407" y="166"/>
                  </a:lnTo>
                  <a:lnTo>
                    <a:pt x="1366" y="121"/>
                  </a:lnTo>
                  <a:lnTo>
                    <a:pt x="1326" y="81"/>
                  </a:lnTo>
                  <a:lnTo>
                    <a:pt x="1293" y="52"/>
                  </a:lnTo>
                  <a:lnTo>
                    <a:pt x="1263" y="31"/>
                  </a:lnTo>
                  <a:lnTo>
                    <a:pt x="1237" y="15"/>
                  </a:lnTo>
                  <a:lnTo>
                    <a:pt x="1215" y="6"/>
                  </a:lnTo>
                  <a:lnTo>
                    <a:pt x="1195" y="0"/>
                  </a:lnTo>
                  <a:lnTo>
                    <a:pt x="1177" y="0"/>
                  </a:lnTo>
                  <a:lnTo>
                    <a:pt x="1162" y="4"/>
                  </a:lnTo>
                  <a:lnTo>
                    <a:pt x="1149" y="12"/>
                  </a:lnTo>
                  <a:lnTo>
                    <a:pt x="1137" y="24"/>
                  </a:lnTo>
                  <a:lnTo>
                    <a:pt x="1128" y="39"/>
                  </a:lnTo>
                  <a:lnTo>
                    <a:pt x="1119" y="55"/>
                  </a:lnTo>
                  <a:lnTo>
                    <a:pt x="1111" y="75"/>
                  </a:lnTo>
                  <a:lnTo>
                    <a:pt x="1105" y="96"/>
                  </a:lnTo>
                  <a:lnTo>
                    <a:pt x="1099" y="118"/>
                  </a:lnTo>
                  <a:lnTo>
                    <a:pt x="1093" y="142"/>
                  </a:lnTo>
                  <a:lnTo>
                    <a:pt x="1087" y="166"/>
                  </a:lnTo>
                  <a:lnTo>
                    <a:pt x="1078" y="208"/>
                  </a:lnTo>
                  <a:lnTo>
                    <a:pt x="1066" y="253"/>
                  </a:lnTo>
                  <a:lnTo>
                    <a:pt x="1054" y="300"/>
                  </a:lnTo>
                  <a:lnTo>
                    <a:pt x="1039" y="349"/>
                  </a:lnTo>
                  <a:lnTo>
                    <a:pt x="1023" y="399"/>
                  </a:lnTo>
                  <a:lnTo>
                    <a:pt x="1003" y="448"/>
                  </a:lnTo>
                  <a:lnTo>
                    <a:pt x="979" y="498"/>
                  </a:lnTo>
                  <a:lnTo>
                    <a:pt x="951" y="544"/>
                  </a:lnTo>
                  <a:lnTo>
                    <a:pt x="919" y="588"/>
                  </a:lnTo>
                  <a:lnTo>
                    <a:pt x="882" y="628"/>
                  </a:lnTo>
                  <a:lnTo>
                    <a:pt x="846" y="658"/>
                  </a:lnTo>
                  <a:lnTo>
                    <a:pt x="808" y="684"/>
                  </a:lnTo>
                  <a:lnTo>
                    <a:pt x="768" y="708"/>
                  </a:lnTo>
                  <a:lnTo>
                    <a:pt x="726" y="727"/>
                  </a:lnTo>
                  <a:lnTo>
                    <a:pt x="685" y="745"/>
                  </a:lnTo>
                  <a:lnTo>
                    <a:pt x="646" y="760"/>
                  </a:lnTo>
                  <a:lnTo>
                    <a:pt x="610" y="772"/>
                  </a:lnTo>
                  <a:lnTo>
                    <a:pt x="579" y="781"/>
                  </a:lnTo>
                  <a:lnTo>
                    <a:pt x="550" y="789"/>
                  </a:lnTo>
                  <a:lnTo>
                    <a:pt x="531" y="793"/>
                  </a:lnTo>
                  <a:lnTo>
                    <a:pt x="517" y="796"/>
                  </a:lnTo>
                  <a:lnTo>
                    <a:pt x="511" y="796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TextBox 44"/>
            <p:cNvSpPr txBox="1"/>
            <p:nvPr/>
          </p:nvSpPr>
          <p:spPr>
            <a:xfrm>
              <a:off x="8151476" y="2469852"/>
              <a:ext cx="2312659" cy="669446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13065" y="1397862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en-US" sz="10665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212085" y="2969980"/>
            <a:ext cx="416472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课文赏析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417788" y="37425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6294451" y="37425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4417788" y="40915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6294451" y="40915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630289" y="4441469"/>
            <a:ext cx="2928895" cy="1003755"/>
            <a:chOff x="4079828" y="2000384"/>
            <a:chExt cx="2578215" cy="704147"/>
          </a:xfrm>
          <a:effectLst>
            <a:outerShdw dist="38100" dir="5400000" algn="ctr" rotWithShape="0">
              <a:srgbClr val="000000">
                <a:alpha val="10000"/>
              </a:srgbClr>
            </a:outerShdw>
          </a:effectLst>
        </p:grpSpPr>
        <p:sp>
          <p:nvSpPr>
            <p:cNvPr id="35" name="Freeform: Shape 4"/>
            <p:cNvSpPr/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5"/>
            <p:cNvSpPr/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Rectangle 6"/>
            <p:cNvSpPr/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7"/>
            <p:cNvSpPr/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-1" fmla="*/ 1892 w 10000"/>
                <a:gd name="connsiteY0-2" fmla="*/ 7435 h 7435"/>
                <a:gd name="connsiteX1-3" fmla="*/ 10000 w 10000"/>
                <a:gd name="connsiteY1-4" fmla="*/ 7313 h 7435"/>
                <a:gd name="connsiteX2-5" fmla="*/ 8148 w 10000"/>
                <a:gd name="connsiteY2-6" fmla="*/ 0 h 7435"/>
                <a:gd name="connsiteX3-7" fmla="*/ 0 w 10000"/>
                <a:gd name="connsiteY3-8" fmla="*/ 0 h 7435"/>
                <a:gd name="connsiteX4-9" fmla="*/ 1892 w 10000"/>
                <a:gd name="connsiteY4-10" fmla="*/ 7435 h 74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8"/>
          <p:cNvGrpSpPr/>
          <p:nvPr>
            <p:custDataLst>
              <p:tags r:id="rId2"/>
            </p:custDataLst>
          </p:nvPr>
        </p:nvGrpSpPr>
        <p:grpSpPr>
          <a:xfrm>
            <a:off x="4630289" y="3654569"/>
            <a:ext cx="2928895" cy="1003755"/>
            <a:chOff x="4079828" y="2000384"/>
            <a:chExt cx="2578215" cy="704147"/>
          </a:xfrm>
        </p:grpSpPr>
        <p:sp>
          <p:nvSpPr>
            <p:cNvPr id="31" name="Freeform: Shape 9"/>
            <p:cNvSpPr/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0"/>
            <p:cNvSpPr/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Rectangle 11"/>
            <p:cNvSpPr/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2"/>
            <p:cNvSpPr/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-1" fmla="*/ 1892 w 10000"/>
                <a:gd name="connsiteY0-2" fmla="*/ 7435 h 7435"/>
                <a:gd name="connsiteX1-3" fmla="*/ 10000 w 10000"/>
                <a:gd name="connsiteY1-4" fmla="*/ 7313 h 7435"/>
                <a:gd name="connsiteX2-5" fmla="*/ 8148 w 10000"/>
                <a:gd name="connsiteY2-6" fmla="*/ 0 h 7435"/>
                <a:gd name="connsiteX3-7" fmla="*/ 0 w 10000"/>
                <a:gd name="connsiteY3-8" fmla="*/ 0 h 7435"/>
                <a:gd name="connsiteX4-9" fmla="*/ 1892 w 10000"/>
                <a:gd name="connsiteY4-10" fmla="*/ 7435 h 74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13"/>
          <p:cNvGrpSpPr/>
          <p:nvPr>
            <p:custDataLst>
              <p:tags r:id="rId3"/>
            </p:custDataLst>
          </p:nvPr>
        </p:nvGrpSpPr>
        <p:grpSpPr>
          <a:xfrm>
            <a:off x="4630289" y="2867671"/>
            <a:ext cx="2928895" cy="1003755"/>
            <a:chOff x="4079828" y="2000384"/>
            <a:chExt cx="2578215" cy="704147"/>
          </a:xfrm>
        </p:grpSpPr>
        <p:sp>
          <p:nvSpPr>
            <p:cNvPr id="27" name="Freeform: Shape 14"/>
            <p:cNvSpPr/>
            <p:nvPr/>
          </p:nvSpPr>
          <p:spPr bwMode="auto">
            <a:xfrm>
              <a:off x="4079828" y="2006734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15"/>
            <p:cNvSpPr/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Rectangle 16"/>
            <p:cNvSpPr/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7"/>
            <p:cNvSpPr/>
            <p:nvPr/>
          </p:nvSpPr>
          <p:spPr bwMode="auto">
            <a:xfrm>
              <a:off x="4390583" y="2005267"/>
              <a:ext cx="2027661" cy="38655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  <a:gd name="connsiteX0" fmla="*/ 2391 w 9339"/>
                <a:gd name="connsiteY0" fmla="*/ 10000 h 10000"/>
                <a:gd name="connsiteX1" fmla="*/ 9339 w 9339"/>
                <a:gd name="connsiteY1" fmla="*/ 7313 h 10000"/>
                <a:gd name="connsiteX2" fmla="*/ 7609 w 9339"/>
                <a:gd name="connsiteY2" fmla="*/ 0 h 10000"/>
                <a:gd name="connsiteX3" fmla="*/ 0 w 9339"/>
                <a:gd name="connsiteY3" fmla="*/ 0 h 10000"/>
                <a:gd name="connsiteX4" fmla="*/ 2391 w 9339"/>
                <a:gd name="connsiteY4" fmla="*/ 10000 h 10000"/>
                <a:gd name="connsiteX0-1" fmla="*/ 1892 w 10000"/>
                <a:gd name="connsiteY0-2" fmla="*/ 7435 h 7435"/>
                <a:gd name="connsiteX1-3" fmla="*/ 10000 w 10000"/>
                <a:gd name="connsiteY1-4" fmla="*/ 7313 h 7435"/>
                <a:gd name="connsiteX2-5" fmla="*/ 8148 w 10000"/>
                <a:gd name="connsiteY2-6" fmla="*/ 0 h 7435"/>
                <a:gd name="connsiteX3-7" fmla="*/ 0 w 10000"/>
                <a:gd name="connsiteY3-8" fmla="*/ 0 h 7435"/>
                <a:gd name="connsiteX4-9" fmla="*/ 1892 w 10000"/>
                <a:gd name="connsiteY4-10" fmla="*/ 7435 h 743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0000" h="7435">
                  <a:moveTo>
                    <a:pt x="1892" y="7435"/>
                  </a:moveTo>
                  <a:lnTo>
                    <a:pt x="10000" y="7313"/>
                  </a:lnTo>
                  <a:lnTo>
                    <a:pt x="8148" y="0"/>
                  </a:lnTo>
                  <a:lnTo>
                    <a:pt x="0" y="0"/>
                  </a:lnTo>
                  <a:lnTo>
                    <a:pt x="1892" y="7435"/>
                  </a:lnTo>
                  <a:close/>
                </a:path>
              </a:pathLst>
            </a:custGeom>
            <a:solidFill>
              <a:srgbClr val="000000">
                <a:alpha val="15000"/>
              </a:srgb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7" name="千图PPT彼岸天：ID 8661124库_组合 18"/>
          <p:cNvGrpSpPr/>
          <p:nvPr>
            <p:custDataLst>
              <p:tags r:id="rId4"/>
            </p:custDataLst>
          </p:nvPr>
        </p:nvGrpSpPr>
        <p:grpSpPr>
          <a:xfrm>
            <a:off x="4630289" y="2080771"/>
            <a:ext cx="2928895" cy="1003755"/>
            <a:chOff x="4079828" y="2000384"/>
            <a:chExt cx="2578215" cy="704147"/>
          </a:xfrm>
        </p:grpSpPr>
        <p:sp>
          <p:nvSpPr>
            <p:cNvPr id="24" name="Freeform: Shape 19"/>
            <p:cNvSpPr/>
            <p:nvPr/>
          </p:nvSpPr>
          <p:spPr bwMode="auto">
            <a:xfrm>
              <a:off x="4079828" y="2006733"/>
              <a:ext cx="2578215" cy="617376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0"/>
            <p:cNvSpPr/>
            <p:nvPr/>
          </p:nvSpPr>
          <p:spPr bwMode="auto">
            <a:xfrm>
              <a:off x="4079828" y="2000384"/>
              <a:ext cx="616378" cy="70414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Rectangle 21"/>
            <p:cNvSpPr/>
            <p:nvPr/>
          </p:nvSpPr>
          <p:spPr bwMode="auto">
            <a:xfrm>
              <a:off x="4696206" y="2617759"/>
              <a:ext cx="1961837" cy="86772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0" name="千图PPT彼岸天：ID 8661124库_组合 39"/>
          <p:cNvGrpSpPr/>
          <p:nvPr>
            <p:custDataLst>
              <p:tags r:id="rId5"/>
            </p:custDataLst>
          </p:nvPr>
        </p:nvGrpSpPr>
        <p:grpSpPr>
          <a:xfrm>
            <a:off x="729990" y="1844824"/>
            <a:ext cx="3987157" cy="723852"/>
            <a:chOff x="729990" y="1844824"/>
            <a:chExt cx="3987157" cy="723852"/>
          </a:xfrm>
        </p:grpSpPr>
        <p:cxnSp>
          <p:nvCxnSpPr>
            <p:cNvPr id="8" name="Connector: Elbow 26"/>
            <p:cNvCxnSpPr/>
            <p:nvPr/>
          </p:nvCxnSpPr>
          <p:spPr>
            <a:xfrm rot="10800000">
              <a:off x="3873611" y="2211429"/>
              <a:ext cx="843536" cy="304856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4"/>
              </a:solidFill>
              <a:prstDash val="sysDash"/>
              <a:headEnd type="oval" w="lg" len="lg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24"/>
            <p:cNvGrpSpPr/>
            <p:nvPr/>
          </p:nvGrpSpPr>
          <p:grpSpPr>
            <a:xfrm>
              <a:off x="729990" y="1844824"/>
              <a:ext cx="3143620" cy="723852"/>
              <a:chOff x="729990" y="1709919"/>
              <a:chExt cx="3143620" cy="723852"/>
            </a:xfrm>
          </p:grpSpPr>
          <p:sp>
            <p:nvSpPr>
              <p:cNvPr id="22" name="TextBox 34"/>
              <p:cNvSpPr txBox="1"/>
              <p:nvPr/>
            </p:nvSpPr>
            <p:spPr>
              <a:xfrm>
                <a:off x="729990" y="1956140"/>
                <a:ext cx="3143620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3" name="Rectangle 1"/>
              <p:cNvSpPr/>
              <p:nvPr/>
            </p:nvSpPr>
            <p:spPr>
              <a:xfrm>
                <a:off x="729990" y="1709919"/>
                <a:ext cx="3143620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400"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75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p:grpSp>
      </p:grpSp>
      <p:grpSp>
        <p:nvGrpSpPr>
          <p:cNvPr id="41" name="千图PPT彼岸天：ID 8661124库_组合 40"/>
          <p:cNvGrpSpPr/>
          <p:nvPr>
            <p:custDataLst>
              <p:tags r:id="rId6"/>
            </p:custDataLst>
          </p:nvPr>
        </p:nvGrpSpPr>
        <p:grpSpPr>
          <a:xfrm>
            <a:off x="729990" y="3398817"/>
            <a:ext cx="3987157" cy="723852"/>
            <a:chOff x="729990" y="3398817"/>
            <a:chExt cx="3987157" cy="723852"/>
          </a:xfrm>
        </p:grpSpPr>
        <p:cxnSp>
          <p:nvCxnSpPr>
            <p:cNvPr id="9" name="Connector: Elbow 27"/>
            <p:cNvCxnSpPr/>
            <p:nvPr/>
          </p:nvCxnSpPr>
          <p:spPr>
            <a:xfrm rot="10800000">
              <a:off x="3873611" y="3756787"/>
              <a:ext cx="843536" cy="304856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2"/>
              </a:solidFill>
              <a:prstDash val="sysDash"/>
              <a:headEnd type="oval" w="lg" len="lg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35"/>
            <p:cNvGrpSpPr/>
            <p:nvPr/>
          </p:nvGrpSpPr>
          <p:grpSpPr>
            <a:xfrm>
              <a:off x="729990" y="3398817"/>
              <a:ext cx="3143620" cy="723852"/>
              <a:chOff x="729990" y="1709919"/>
              <a:chExt cx="3143620" cy="723852"/>
            </a:xfrm>
          </p:grpSpPr>
          <p:sp>
            <p:nvSpPr>
              <p:cNvPr id="20" name="TextBox 36"/>
              <p:cNvSpPr txBox="1"/>
              <p:nvPr/>
            </p:nvSpPr>
            <p:spPr>
              <a:xfrm>
                <a:off x="729990" y="1956140"/>
                <a:ext cx="3143620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1" name="Rectangle 37"/>
              <p:cNvSpPr/>
              <p:nvPr/>
            </p:nvSpPr>
            <p:spPr>
              <a:xfrm>
                <a:off x="729990" y="1709919"/>
                <a:ext cx="3143620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400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39" name="千图PPT彼岸天：ID 8661124库_组合 38"/>
          <p:cNvGrpSpPr/>
          <p:nvPr>
            <p:custDataLst>
              <p:tags r:id="rId7"/>
            </p:custDataLst>
          </p:nvPr>
        </p:nvGrpSpPr>
        <p:grpSpPr>
          <a:xfrm>
            <a:off x="7554301" y="2784586"/>
            <a:ext cx="3925552" cy="723852"/>
            <a:chOff x="7554301" y="2784586"/>
            <a:chExt cx="3925552" cy="723852"/>
          </a:xfrm>
        </p:grpSpPr>
        <p:cxnSp>
          <p:nvCxnSpPr>
            <p:cNvPr id="10" name="Connector: Elbow 28"/>
            <p:cNvCxnSpPr/>
            <p:nvPr/>
          </p:nvCxnSpPr>
          <p:spPr>
            <a:xfrm flipV="1">
              <a:off x="7554301" y="3090520"/>
              <a:ext cx="704152" cy="304857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3"/>
              </a:solidFill>
              <a:prstDash val="sysDash"/>
              <a:headEnd type="oval" w="lg" len="lg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38"/>
            <p:cNvGrpSpPr/>
            <p:nvPr/>
          </p:nvGrpSpPr>
          <p:grpSpPr>
            <a:xfrm>
              <a:off x="8336233" y="2784586"/>
              <a:ext cx="3143620" cy="723852"/>
              <a:chOff x="729990" y="1709919"/>
              <a:chExt cx="3143620" cy="723852"/>
            </a:xfrm>
          </p:grpSpPr>
          <p:sp>
            <p:nvSpPr>
              <p:cNvPr id="18" name="TextBox 39"/>
              <p:cNvSpPr txBox="1"/>
              <p:nvPr/>
            </p:nvSpPr>
            <p:spPr>
              <a:xfrm>
                <a:off x="729990" y="1956140"/>
                <a:ext cx="3143620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19" name="Rectangle 40"/>
              <p:cNvSpPr/>
              <p:nvPr/>
            </p:nvSpPr>
            <p:spPr>
              <a:xfrm>
                <a:off x="729990" y="1709919"/>
                <a:ext cx="3143620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400">
                  <a:defRPr/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/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8"/>
            </p:custDataLst>
          </p:nvPr>
        </p:nvGrpSpPr>
        <p:grpSpPr>
          <a:xfrm>
            <a:off x="7554301" y="4338579"/>
            <a:ext cx="3925552" cy="723852"/>
            <a:chOff x="7554301" y="4338579"/>
            <a:chExt cx="3925552" cy="723852"/>
          </a:xfrm>
        </p:grpSpPr>
        <p:cxnSp>
          <p:nvCxnSpPr>
            <p:cNvPr id="11" name="Connector: Elbow 29"/>
            <p:cNvCxnSpPr/>
            <p:nvPr/>
          </p:nvCxnSpPr>
          <p:spPr>
            <a:xfrm flipV="1">
              <a:off x="7554301" y="4700505"/>
              <a:ext cx="704152" cy="304857"/>
            </a:xfrm>
            <a:prstGeom prst="bentConnector3">
              <a:avLst>
                <a:gd name="adj1" fmla="val 50000"/>
              </a:avLst>
            </a:prstGeom>
            <a:ln w="12700" cmpd="sng">
              <a:solidFill>
                <a:schemeClr val="accent1"/>
              </a:solidFill>
              <a:prstDash val="sysDash"/>
              <a:headEnd type="oval" w="lg" len="lg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41"/>
            <p:cNvGrpSpPr/>
            <p:nvPr/>
          </p:nvGrpSpPr>
          <p:grpSpPr>
            <a:xfrm>
              <a:off x="8336233" y="4338579"/>
              <a:ext cx="3143620" cy="723852"/>
              <a:chOff x="729990" y="1709919"/>
              <a:chExt cx="3143620" cy="723852"/>
            </a:xfrm>
          </p:grpSpPr>
          <p:sp>
            <p:nvSpPr>
              <p:cNvPr id="16" name="TextBox 42"/>
              <p:cNvSpPr txBox="1"/>
              <p:nvPr/>
            </p:nvSpPr>
            <p:spPr>
              <a:xfrm>
                <a:off x="729990" y="1956140"/>
                <a:ext cx="3143620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17" name="Rectangle 43"/>
              <p:cNvSpPr/>
              <p:nvPr/>
            </p:nvSpPr>
            <p:spPr>
              <a:xfrm>
                <a:off x="729990" y="1709919"/>
                <a:ext cx="3143620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400"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/>
          <p:cNvGrpSpPr/>
          <p:nvPr>
            <p:custDataLst>
              <p:tags r:id="rId1"/>
            </p:custDataLst>
          </p:nvPr>
        </p:nvGrpSpPr>
        <p:grpSpPr>
          <a:xfrm rot="1436964">
            <a:off x="1994399" y="3406655"/>
            <a:ext cx="8203202" cy="728170"/>
            <a:chOff x="1994399" y="2022749"/>
            <a:chExt cx="8203202" cy="728170"/>
          </a:xfrm>
        </p:grpSpPr>
        <p:grpSp>
          <p:nvGrpSpPr>
            <p:cNvPr id="40" name="Group 5"/>
            <p:cNvGrpSpPr/>
            <p:nvPr/>
          </p:nvGrpSpPr>
          <p:grpSpPr>
            <a:xfrm>
              <a:off x="1994399" y="2022749"/>
              <a:ext cx="589804" cy="728170"/>
              <a:chOff x="1994399" y="2158871"/>
              <a:chExt cx="589804" cy="728170"/>
            </a:xfrm>
          </p:grpSpPr>
          <p:sp>
            <p:nvSpPr>
              <p:cNvPr id="60" name="Freeform: Shape 25"/>
              <p:cNvSpPr/>
              <p:nvPr/>
            </p:nvSpPr>
            <p:spPr bwMode="auto">
              <a:xfrm>
                <a:off x="1994399" y="2158871"/>
                <a:ext cx="459824" cy="728170"/>
              </a:xfrm>
              <a:custGeom>
                <a:avLst/>
                <a:gdLst>
                  <a:gd name="T0" fmla="*/ 139 w 139"/>
                  <a:gd name="T1" fmla="*/ 218 h 218"/>
                  <a:gd name="T2" fmla="*/ 139 w 139"/>
                  <a:gd name="T3" fmla="*/ 0 h 218"/>
                  <a:gd name="T4" fmla="*/ 109 w 139"/>
                  <a:gd name="T5" fmla="*/ 0 h 218"/>
                  <a:gd name="T6" fmla="*/ 0 w 139"/>
                  <a:gd name="T7" fmla="*/ 109 h 218"/>
                  <a:gd name="T8" fmla="*/ 0 w 139"/>
                  <a:gd name="T9" fmla="*/ 109 h 218"/>
                  <a:gd name="T10" fmla="*/ 109 w 139"/>
                  <a:gd name="T11" fmla="*/ 218 h 218"/>
                  <a:gd name="T12" fmla="*/ 139 w 139"/>
                  <a:gd name="T13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218">
                    <a:moveTo>
                      <a:pt x="139" y="218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49" y="0"/>
                      <a:pt x="0" y="49"/>
                      <a:pt x="0" y="109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0" y="169"/>
                      <a:pt x="49" y="218"/>
                      <a:pt x="109" y="218"/>
                    </a:cubicBezTo>
                    <a:lnTo>
                      <a:pt x="139" y="21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Rectangle 26"/>
              <p:cNvSpPr/>
              <p:nvPr/>
            </p:nvSpPr>
            <p:spPr bwMode="auto">
              <a:xfrm>
                <a:off x="2417884" y="2158871"/>
                <a:ext cx="166319" cy="728170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27"/>
              <p:cNvSpPr/>
              <p:nvPr/>
            </p:nvSpPr>
            <p:spPr bwMode="auto">
              <a:xfrm>
                <a:off x="1994399" y="2523655"/>
                <a:ext cx="585611" cy="363386"/>
              </a:xfrm>
              <a:custGeom>
                <a:avLst/>
                <a:gdLst>
                  <a:gd name="T0" fmla="*/ 0 w 177"/>
                  <a:gd name="T1" fmla="*/ 0 h 109"/>
                  <a:gd name="T2" fmla="*/ 177 w 177"/>
                  <a:gd name="T3" fmla="*/ 0 h 109"/>
                  <a:gd name="T4" fmla="*/ 177 w 177"/>
                  <a:gd name="T5" fmla="*/ 109 h 109"/>
                  <a:gd name="T6" fmla="*/ 139 w 177"/>
                  <a:gd name="T7" fmla="*/ 109 h 109"/>
                  <a:gd name="T8" fmla="*/ 128 w 177"/>
                  <a:gd name="T9" fmla="*/ 109 h 109"/>
                  <a:gd name="T10" fmla="*/ 109 w 177"/>
                  <a:gd name="T11" fmla="*/ 109 h 109"/>
                  <a:gd name="T12" fmla="*/ 0 w 177"/>
                  <a:gd name="T13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7" h="109">
                    <a:moveTo>
                      <a:pt x="0" y="0"/>
                    </a:moveTo>
                    <a:cubicBezTo>
                      <a:pt x="177" y="0"/>
                      <a:pt x="177" y="0"/>
                      <a:pt x="177" y="0"/>
                    </a:cubicBezTo>
                    <a:cubicBezTo>
                      <a:pt x="177" y="109"/>
                      <a:pt x="177" y="109"/>
                      <a:pt x="177" y="109"/>
                    </a:cubicBezTo>
                    <a:cubicBezTo>
                      <a:pt x="139" y="109"/>
                      <a:pt x="139" y="109"/>
                      <a:pt x="139" y="109"/>
                    </a:cubicBezTo>
                    <a:cubicBezTo>
                      <a:pt x="128" y="109"/>
                      <a:pt x="128" y="109"/>
                      <a:pt x="128" y="109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49" y="109"/>
                      <a:pt x="0" y="60"/>
                      <a:pt x="0" y="0"/>
                    </a:cubicBezTo>
                    <a:close/>
                  </a:path>
                </a:pathLst>
              </a:cu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1" name="Group 6"/>
            <p:cNvGrpSpPr/>
            <p:nvPr/>
          </p:nvGrpSpPr>
          <p:grpSpPr>
            <a:xfrm>
              <a:off x="2584201" y="2022749"/>
              <a:ext cx="1013398" cy="728170"/>
              <a:chOff x="4530194" y="4285619"/>
              <a:chExt cx="382215" cy="532444"/>
            </a:xfrm>
          </p:grpSpPr>
          <p:sp>
            <p:nvSpPr>
              <p:cNvPr id="58" name="Rectangle 23"/>
              <p:cNvSpPr/>
              <p:nvPr/>
            </p:nvSpPr>
            <p:spPr bwMode="auto">
              <a:xfrm>
                <a:off x="4530194" y="4285619"/>
                <a:ext cx="382215" cy="5324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Rectangle 24"/>
              <p:cNvSpPr/>
              <p:nvPr/>
            </p:nvSpPr>
            <p:spPr bwMode="auto">
              <a:xfrm>
                <a:off x="4530194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2" name="Group 7"/>
            <p:cNvGrpSpPr/>
            <p:nvPr/>
          </p:nvGrpSpPr>
          <p:grpSpPr>
            <a:xfrm>
              <a:off x="3597599" y="2022749"/>
              <a:ext cx="1423542" cy="728170"/>
              <a:chOff x="4912409" y="4285619"/>
              <a:chExt cx="382215" cy="532444"/>
            </a:xfrm>
          </p:grpSpPr>
          <p:sp>
            <p:nvSpPr>
              <p:cNvPr id="56" name="Rectangle 21"/>
              <p:cNvSpPr/>
              <p:nvPr/>
            </p:nvSpPr>
            <p:spPr bwMode="auto">
              <a:xfrm>
                <a:off x="4912409" y="4285619"/>
                <a:ext cx="382215" cy="53244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Rectangle 22"/>
              <p:cNvSpPr/>
              <p:nvPr/>
            </p:nvSpPr>
            <p:spPr bwMode="auto">
              <a:xfrm>
                <a:off x="4912409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3" name="Group 8"/>
            <p:cNvGrpSpPr/>
            <p:nvPr/>
          </p:nvGrpSpPr>
          <p:grpSpPr>
            <a:xfrm>
              <a:off x="5021141" y="2022749"/>
              <a:ext cx="2091097" cy="728170"/>
              <a:chOff x="5294624" y="4285619"/>
              <a:chExt cx="383237" cy="532444"/>
            </a:xfrm>
          </p:grpSpPr>
          <p:sp>
            <p:nvSpPr>
              <p:cNvPr id="54" name="Rectangle 19"/>
              <p:cNvSpPr/>
              <p:nvPr/>
            </p:nvSpPr>
            <p:spPr bwMode="auto">
              <a:xfrm>
                <a:off x="5294624" y="4285619"/>
                <a:ext cx="383237" cy="53244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Rectangle 20"/>
              <p:cNvSpPr/>
              <p:nvPr/>
            </p:nvSpPr>
            <p:spPr bwMode="auto">
              <a:xfrm>
                <a:off x="5294624" y="4552352"/>
                <a:ext cx="383237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4" name="Group 9"/>
            <p:cNvGrpSpPr/>
            <p:nvPr/>
          </p:nvGrpSpPr>
          <p:grpSpPr>
            <a:xfrm>
              <a:off x="7112238" y="2022749"/>
              <a:ext cx="1410231" cy="728170"/>
              <a:chOff x="5677862" y="4285619"/>
              <a:chExt cx="382215" cy="532444"/>
            </a:xfrm>
          </p:grpSpPr>
          <p:sp>
            <p:nvSpPr>
              <p:cNvPr id="52" name="Rectangle 17"/>
              <p:cNvSpPr/>
              <p:nvPr/>
            </p:nvSpPr>
            <p:spPr bwMode="auto">
              <a:xfrm>
                <a:off x="5677862" y="4285619"/>
                <a:ext cx="382215" cy="53244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Rectangle 18"/>
              <p:cNvSpPr/>
              <p:nvPr/>
            </p:nvSpPr>
            <p:spPr bwMode="auto">
              <a:xfrm>
                <a:off x="5677862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5" name="Group 10"/>
            <p:cNvGrpSpPr/>
            <p:nvPr/>
          </p:nvGrpSpPr>
          <p:grpSpPr>
            <a:xfrm>
              <a:off x="8522469" y="2022749"/>
              <a:ext cx="1013398" cy="728170"/>
              <a:chOff x="6060077" y="4285619"/>
              <a:chExt cx="382215" cy="532444"/>
            </a:xfrm>
          </p:grpSpPr>
          <p:sp>
            <p:nvSpPr>
              <p:cNvPr id="50" name="Rectangle 15"/>
              <p:cNvSpPr/>
              <p:nvPr/>
            </p:nvSpPr>
            <p:spPr bwMode="auto">
              <a:xfrm>
                <a:off x="6060077" y="4285619"/>
                <a:ext cx="382215" cy="532444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Rectangle 16"/>
              <p:cNvSpPr/>
              <p:nvPr/>
            </p:nvSpPr>
            <p:spPr bwMode="auto">
              <a:xfrm>
                <a:off x="6060077" y="4552352"/>
                <a:ext cx="382215" cy="265711"/>
              </a:xfrm>
              <a:prstGeom prst="rect">
                <a:avLst/>
              </a:pr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6" name="Group 11"/>
            <p:cNvGrpSpPr/>
            <p:nvPr/>
          </p:nvGrpSpPr>
          <p:grpSpPr>
            <a:xfrm>
              <a:off x="9535867" y="2022749"/>
              <a:ext cx="661734" cy="728170"/>
              <a:chOff x="7739063" y="3990975"/>
              <a:chExt cx="414338" cy="827088"/>
            </a:xfrm>
          </p:grpSpPr>
          <p:sp>
            <p:nvSpPr>
              <p:cNvPr id="47" name="Freeform: Shape 12"/>
              <p:cNvSpPr/>
              <p:nvPr/>
            </p:nvSpPr>
            <p:spPr bwMode="auto">
              <a:xfrm>
                <a:off x="7739063" y="3990975"/>
                <a:ext cx="414338" cy="827088"/>
              </a:xfrm>
              <a:custGeom>
                <a:avLst/>
                <a:gdLst>
                  <a:gd name="T0" fmla="*/ 261 w 261"/>
                  <a:gd name="T1" fmla="*/ 261 h 521"/>
                  <a:gd name="T2" fmla="*/ 0 w 261"/>
                  <a:gd name="T3" fmla="*/ 0 h 521"/>
                  <a:gd name="T4" fmla="*/ 0 w 261"/>
                  <a:gd name="T5" fmla="*/ 521 h 521"/>
                  <a:gd name="T6" fmla="*/ 261 w 261"/>
                  <a:gd name="T7" fmla="*/ 261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" h="521">
                    <a:moveTo>
                      <a:pt x="261" y="261"/>
                    </a:moveTo>
                    <a:lnTo>
                      <a:pt x="0" y="0"/>
                    </a:lnTo>
                    <a:lnTo>
                      <a:pt x="0" y="521"/>
                    </a:lnTo>
                    <a:lnTo>
                      <a:pt x="261" y="261"/>
                    </a:lnTo>
                    <a:close/>
                  </a:path>
                </a:pathLst>
              </a:custGeom>
              <a:solidFill>
                <a:srgbClr val="ECAE7D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Freeform: Shape 13"/>
              <p:cNvSpPr/>
              <p:nvPr/>
            </p:nvSpPr>
            <p:spPr bwMode="auto">
              <a:xfrm>
                <a:off x="8027988" y="4283075"/>
                <a:ext cx="125413" cy="242888"/>
              </a:xfrm>
              <a:custGeom>
                <a:avLst/>
                <a:gdLst>
                  <a:gd name="T0" fmla="*/ 79 w 79"/>
                  <a:gd name="T1" fmla="*/ 77 h 153"/>
                  <a:gd name="T2" fmla="*/ 0 w 79"/>
                  <a:gd name="T3" fmla="*/ 153 h 153"/>
                  <a:gd name="T4" fmla="*/ 0 w 79"/>
                  <a:gd name="T5" fmla="*/ 0 h 153"/>
                  <a:gd name="T6" fmla="*/ 0 w 79"/>
                  <a:gd name="T7" fmla="*/ 0 h 153"/>
                  <a:gd name="T8" fmla="*/ 79 w 79"/>
                  <a:gd name="T9" fmla="*/ 77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53">
                    <a:moveTo>
                      <a:pt x="79" y="77"/>
                    </a:moveTo>
                    <a:lnTo>
                      <a:pt x="0" y="15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79" y="7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Freeform: Shape 14"/>
              <p:cNvSpPr/>
              <p:nvPr/>
            </p:nvSpPr>
            <p:spPr bwMode="auto">
              <a:xfrm>
                <a:off x="7739063" y="4405313"/>
                <a:ext cx="414338" cy="412750"/>
              </a:xfrm>
              <a:custGeom>
                <a:avLst/>
                <a:gdLst>
                  <a:gd name="T0" fmla="*/ 261 w 261"/>
                  <a:gd name="T1" fmla="*/ 0 h 260"/>
                  <a:gd name="T2" fmla="*/ 0 w 261"/>
                  <a:gd name="T3" fmla="*/ 260 h 260"/>
                  <a:gd name="T4" fmla="*/ 0 w 261"/>
                  <a:gd name="T5" fmla="*/ 0 h 260"/>
                  <a:gd name="T6" fmla="*/ 261 w 261"/>
                  <a:gd name="T7" fmla="*/ 0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1" h="260">
                    <a:moveTo>
                      <a:pt x="261" y="0"/>
                    </a:moveTo>
                    <a:lnTo>
                      <a:pt x="0" y="260"/>
                    </a:lnTo>
                    <a:lnTo>
                      <a:pt x="0" y="0"/>
                    </a:lnTo>
                    <a:lnTo>
                      <a:pt x="261" y="0"/>
                    </a:lnTo>
                    <a:close/>
                  </a:path>
                </a:pathLst>
              </a:custGeom>
              <a:solidFill>
                <a:srgbClr val="333333">
                  <a:alpha val="10000"/>
                </a:srgb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4" name="千图PPT彼岸天：ID 8661124库_组合 63"/>
          <p:cNvGrpSpPr/>
          <p:nvPr>
            <p:custDataLst>
              <p:tags r:id="rId2"/>
            </p:custDataLst>
          </p:nvPr>
        </p:nvGrpSpPr>
        <p:grpSpPr>
          <a:xfrm>
            <a:off x="3952373" y="1519300"/>
            <a:ext cx="2675059" cy="1904030"/>
            <a:chOff x="3952373" y="1519300"/>
            <a:chExt cx="2675059" cy="1904030"/>
          </a:xfrm>
        </p:grpSpPr>
        <p:grpSp>
          <p:nvGrpSpPr>
            <p:cNvPr id="7" name="Group 44"/>
            <p:cNvGrpSpPr/>
            <p:nvPr/>
          </p:nvGrpSpPr>
          <p:grpSpPr>
            <a:xfrm rot="5400000">
              <a:off x="5700413" y="2496310"/>
              <a:ext cx="999502" cy="854537"/>
              <a:chOff x="1985980" y="2906793"/>
              <a:chExt cx="999502" cy="854537"/>
            </a:xfrm>
          </p:grpSpPr>
          <p:sp>
            <p:nvSpPr>
              <p:cNvPr id="31" name="Freeform: Shape 45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46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47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1"/>
            <p:cNvGrpSpPr/>
            <p:nvPr/>
          </p:nvGrpSpPr>
          <p:grpSpPr>
            <a:xfrm>
              <a:off x="3952373" y="1519300"/>
              <a:ext cx="2322052" cy="767261"/>
              <a:chOff x="4012199" y="1347816"/>
              <a:chExt cx="2322052" cy="767261"/>
            </a:xfrm>
          </p:grpSpPr>
          <p:sp>
            <p:nvSpPr>
              <p:cNvPr id="29" name="TextBox 48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30" name="TextBox 49"/>
              <p:cNvSpPr txBox="1"/>
              <p:nvPr/>
            </p:nvSpPr>
            <p:spPr>
              <a:xfrm>
                <a:off x="5103145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65" name="千图PPT彼岸天：ID 8661124库_组合 64"/>
          <p:cNvGrpSpPr/>
          <p:nvPr>
            <p:custDataLst>
              <p:tags r:id="rId3"/>
            </p:custDataLst>
          </p:nvPr>
        </p:nvGrpSpPr>
        <p:grpSpPr>
          <a:xfrm>
            <a:off x="6892466" y="2129285"/>
            <a:ext cx="2322052" cy="1871187"/>
            <a:chOff x="6892466" y="2129285"/>
            <a:chExt cx="2322052" cy="1871187"/>
          </a:xfrm>
        </p:grpSpPr>
        <p:grpSp>
          <p:nvGrpSpPr>
            <p:cNvPr id="9" name="Group 50"/>
            <p:cNvGrpSpPr/>
            <p:nvPr/>
          </p:nvGrpSpPr>
          <p:grpSpPr>
            <a:xfrm rot="16200000" flipH="1">
              <a:off x="7765772" y="3073452"/>
              <a:ext cx="999502" cy="854537"/>
              <a:chOff x="1985980" y="2906793"/>
              <a:chExt cx="999502" cy="854537"/>
            </a:xfrm>
          </p:grpSpPr>
          <p:sp>
            <p:nvSpPr>
              <p:cNvPr id="26" name="Freeform: Shape 51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Freeform: Shape 52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Oval 53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58"/>
            <p:cNvGrpSpPr/>
            <p:nvPr/>
          </p:nvGrpSpPr>
          <p:grpSpPr>
            <a:xfrm>
              <a:off x="6892466" y="2129285"/>
              <a:ext cx="2322052" cy="767261"/>
              <a:chOff x="4012199" y="1347816"/>
              <a:chExt cx="2322052" cy="767261"/>
            </a:xfrm>
          </p:grpSpPr>
          <p:sp>
            <p:nvSpPr>
              <p:cNvPr id="21" name="TextBox 59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2" name="TextBox 60"/>
              <p:cNvSpPr txBox="1"/>
              <p:nvPr/>
            </p:nvSpPr>
            <p:spPr>
              <a:xfrm>
                <a:off x="4012199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6" name="千图PPT彼岸天：ID 8661124库_组合 65"/>
          <p:cNvGrpSpPr/>
          <p:nvPr>
            <p:custDataLst>
              <p:tags r:id="rId4"/>
            </p:custDataLst>
          </p:nvPr>
        </p:nvGrpSpPr>
        <p:grpSpPr>
          <a:xfrm>
            <a:off x="9075641" y="2690386"/>
            <a:ext cx="2399223" cy="1885122"/>
            <a:chOff x="9075641" y="2690386"/>
            <a:chExt cx="2399223" cy="1885122"/>
          </a:xfrm>
        </p:grpSpPr>
        <p:grpSp>
          <p:nvGrpSpPr>
            <p:cNvPr id="10" name="Group 54"/>
            <p:cNvGrpSpPr/>
            <p:nvPr/>
          </p:nvGrpSpPr>
          <p:grpSpPr>
            <a:xfrm rot="16200000" flipH="1">
              <a:off x="9003159" y="3648488"/>
              <a:ext cx="999502" cy="854537"/>
              <a:chOff x="1985980" y="2906793"/>
              <a:chExt cx="999502" cy="854537"/>
            </a:xfrm>
          </p:grpSpPr>
          <p:sp>
            <p:nvSpPr>
              <p:cNvPr id="23" name="Freeform: Shape 55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56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Oval 57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61"/>
            <p:cNvGrpSpPr/>
            <p:nvPr/>
          </p:nvGrpSpPr>
          <p:grpSpPr>
            <a:xfrm>
              <a:off x="9152812" y="2690386"/>
              <a:ext cx="2322052" cy="767261"/>
              <a:chOff x="4012199" y="1347816"/>
              <a:chExt cx="2322052" cy="767261"/>
            </a:xfrm>
          </p:grpSpPr>
          <p:sp>
            <p:nvSpPr>
              <p:cNvPr id="19" name="TextBox 62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20" name="TextBox 63"/>
              <p:cNvSpPr txBox="1"/>
              <p:nvPr/>
            </p:nvSpPr>
            <p:spPr>
              <a:xfrm>
                <a:off x="4012199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735399" y="2997920"/>
            <a:ext cx="2322052" cy="1901711"/>
            <a:chOff x="735399" y="2997920"/>
            <a:chExt cx="2322052" cy="1901711"/>
          </a:xfrm>
        </p:grpSpPr>
        <p:grpSp>
          <p:nvGrpSpPr>
            <p:cNvPr id="5" name="Group 28"/>
            <p:cNvGrpSpPr/>
            <p:nvPr/>
          </p:nvGrpSpPr>
          <p:grpSpPr>
            <a:xfrm rot="16200000" flipV="1">
              <a:off x="2118822" y="3070402"/>
              <a:ext cx="999502" cy="854537"/>
              <a:chOff x="1985980" y="2906793"/>
              <a:chExt cx="999502" cy="854537"/>
            </a:xfrm>
          </p:grpSpPr>
          <p:sp>
            <p:nvSpPr>
              <p:cNvPr id="37" name="Freeform: Shape 29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30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Oval 31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Group 64"/>
            <p:cNvGrpSpPr/>
            <p:nvPr/>
          </p:nvGrpSpPr>
          <p:grpSpPr>
            <a:xfrm>
              <a:off x="735399" y="4132370"/>
              <a:ext cx="2322052" cy="767261"/>
              <a:chOff x="4012199" y="1347816"/>
              <a:chExt cx="2322052" cy="767261"/>
            </a:xfrm>
          </p:grpSpPr>
          <p:sp>
            <p:nvSpPr>
              <p:cNvPr id="17" name="TextBox 65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18" name="TextBox 66"/>
              <p:cNvSpPr txBox="1"/>
              <p:nvPr/>
            </p:nvSpPr>
            <p:spPr>
              <a:xfrm>
                <a:off x="5103145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6"/>
            </p:custDataLst>
          </p:nvPr>
        </p:nvGrpSpPr>
        <p:grpSpPr>
          <a:xfrm>
            <a:off x="3349626" y="3569770"/>
            <a:ext cx="2322052" cy="1941949"/>
            <a:chOff x="3349626" y="3569770"/>
            <a:chExt cx="2322052" cy="1941949"/>
          </a:xfrm>
        </p:grpSpPr>
        <p:grpSp>
          <p:nvGrpSpPr>
            <p:cNvPr id="6" name="Group 32"/>
            <p:cNvGrpSpPr/>
            <p:nvPr/>
          </p:nvGrpSpPr>
          <p:grpSpPr>
            <a:xfrm rot="16200000" flipV="1">
              <a:off x="3441655" y="3642252"/>
              <a:ext cx="999502" cy="854537"/>
              <a:chOff x="1985980" y="2906793"/>
              <a:chExt cx="999502" cy="854537"/>
            </a:xfrm>
          </p:grpSpPr>
          <p:sp>
            <p:nvSpPr>
              <p:cNvPr id="34" name="Freeform: Shape 33"/>
              <p:cNvSpPr/>
              <p:nvPr/>
            </p:nvSpPr>
            <p:spPr>
              <a:xfrm rot="16200000">
                <a:off x="2485716" y="2974323"/>
                <a:ext cx="567296" cy="432236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23171" extrusionOk="0">
                    <a:moveTo>
                      <a:pt x="14579" y="23171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4"/>
              <p:cNvSpPr/>
              <p:nvPr/>
            </p:nvSpPr>
            <p:spPr>
              <a:xfrm rot="10800000" flipH="1">
                <a:off x="1987241" y="3469623"/>
                <a:ext cx="567296" cy="244911"/>
              </a:xfrm>
              <a:custGeom>
                <a:avLst/>
                <a:gdLst>
                  <a:gd name="connsiteX0" fmla="*/ 21491 w 21512"/>
                  <a:gd name="connsiteY0" fmla="*/ 18617 h 18617"/>
                  <a:gd name="connsiteX1" fmla="*/ 21491 w 21512"/>
                  <a:gd name="connsiteY1" fmla="*/ 8998 h 18617"/>
                  <a:gd name="connsiteX2" fmla="*/ 20624 w 21512"/>
                  <a:gd name="connsiteY2" fmla="*/ 2969 h 18617"/>
                  <a:gd name="connsiteX3" fmla="*/ 17238 w 21512"/>
                  <a:gd name="connsiteY3" fmla="*/ 40 h 18617"/>
                  <a:gd name="connsiteX4" fmla="*/ 0 w 21512"/>
                  <a:gd name="connsiteY4" fmla="*/ 40 h 18617"/>
                  <a:gd name="connsiteX0-1" fmla="*/ 71254 w 71275"/>
                  <a:gd name="connsiteY0-2" fmla="*/ 18749 h 18749"/>
                  <a:gd name="connsiteX1-3" fmla="*/ 71254 w 71275"/>
                  <a:gd name="connsiteY1-4" fmla="*/ 9130 h 18749"/>
                  <a:gd name="connsiteX2-5" fmla="*/ 70387 w 71275"/>
                  <a:gd name="connsiteY2-6" fmla="*/ 3101 h 18749"/>
                  <a:gd name="connsiteX3-7" fmla="*/ 67001 w 71275"/>
                  <a:gd name="connsiteY3-8" fmla="*/ 172 h 18749"/>
                  <a:gd name="connsiteX4-9" fmla="*/ 0 w 71275"/>
                  <a:gd name="connsiteY4-10" fmla="*/ 0 h 18749"/>
                  <a:gd name="connsiteX0-11" fmla="*/ 11522 w 11543"/>
                  <a:gd name="connsiteY0-12" fmla="*/ 18618 h 18618"/>
                  <a:gd name="connsiteX1-13" fmla="*/ 11522 w 11543"/>
                  <a:gd name="connsiteY1-14" fmla="*/ 8999 h 18618"/>
                  <a:gd name="connsiteX2-15" fmla="*/ 10655 w 11543"/>
                  <a:gd name="connsiteY2-16" fmla="*/ 2970 h 18618"/>
                  <a:gd name="connsiteX3-17" fmla="*/ 7269 w 11543"/>
                  <a:gd name="connsiteY3-18" fmla="*/ 41 h 18618"/>
                  <a:gd name="connsiteX4-19" fmla="*/ 0 w 11543"/>
                  <a:gd name="connsiteY4-20" fmla="*/ 41 h 18618"/>
                  <a:gd name="connsiteX0-21" fmla="*/ 15199 w 15220"/>
                  <a:gd name="connsiteY0-22" fmla="*/ 18618 h 18618"/>
                  <a:gd name="connsiteX1-23" fmla="*/ 15199 w 15220"/>
                  <a:gd name="connsiteY1-24" fmla="*/ 8999 h 18618"/>
                  <a:gd name="connsiteX2-25" fmla="*/ 14332 w 15220"/>
                  <a:gd name="connsiteY2-26" fmla="*/ 2970 h 18618"/>
                  <a:gd name="connsiteX3-27" fmla="*/ 10946 w 15220"/>
                  <a:gd name="connsiteY3-28" fmla="*/ 41 h 18618"/>
                  <a:gd name="connsiteX4-29" fmla="*/ 0 w 15220"/>
                  <a:gd name="connsiteY4-30" fmla="*/ 41 h 18618"/>
                  <a:gd name="connsiteX0-31" fmla="*/ 15199 w 15220"/>
                  <a:gd name="connsiteY0-32" fmla="*/ 16065 h 16065"/>
                  <a:gd name="connsiteX1-33" fmla="*/ 15199 w 15220"/>
                  <a:gd name="connsiteY1-34" fmla="*/ 8999 h 16065"/>
                  <a:gd name="connsiteX2-35" fmla="*/ 14332 w 15220"/>
                  <a:gd name="connsiteY2-36" fmla="*/ 2970 h 16065"/>
                  <a:gd name="connsiteX3-37" fmla="*/ 10946 w 15220"/>
                  <a:gd name="connsiteY3-38" fmla="*/ 41 h 16065"/>
                  <a:gd name="connsiteX4-39" fmla="*/ 0 w 15220"/>
                  <a:gd name="connsiteY4-40" fmla="*/ 41 h 16065"/>
                  <a:gd name="connsiteX0-41" fmla="*/ 34728 w 34749"/>
                  <a:gd name="connsiteY0-42" fmla="*/ 16194 h 16194"/>
                  <a:gd name="connsiteX1-43" fmla="*/ 34728 w 34749"/>
                  <a:gd name="connsiteY1-44" fmla="*/ 9128 h 16194"/>
                  <a:gd name="connsiteX2-45" fmla="*/ 33861 w 34749"/>
                  <a:gd name="connsiteY2-46" fmla="*/ 3099 h 16194"/>
                  <a:gd name="connsiteX3-47" fmla="*/ 30475 w 34749"/>
                  <a:gd name="connsiteY3-48" fmla="*/ 170 h 16194"/>
                  <a:gd name="connsiteX4-49" fmla="*/ 0 w 34749"/>
                  <a:gd name="connsiteY4-50" fmla="*/ 0 h 16194"/>
                  <a:gd name="connsiteX0-51" fmla="*/ 34728 w 34749"/>
                  <a:gd name="connsiteY0-52" fmla="*/ 16065 h 16065"/>
                  <a:gd name="connsiteX1-53" fmla="*/ 34728 w 34749"/>
                  <a:gd name="connsiteY1-54" fmla="*/ 8999 h 16065"/>
                  <a:gd name="connsiteX2-55" fmla="*/ 33861 w 34749"/>
                  <a:gd name="connsiteY2-56" fmla="*/ 2970 h 16065"/>
                  <a:gd name="connsiteX3-57" fmla="*/ 30475 w 34749"/>
                  <a:gd name="connsiteY3-58" fmla="*/ 41 h 16065"/>
                  <a:gd name="connsiteX4-59" fmla="*/ 0 w 34749"/>
                  <a:gd name="connsiteY4-60" fmla="*/ 382 h 16065"/>
                  <a:gd name="connsiteX0-61" fmla="*/ 34401 w 34422"/>
                  <a:gd name="connsiteY0-62" fmla="*/ 16065 h 16065"/>
                  <a:gd name="connsiteX1-63" fmla="*/ 34401 w 34422"/>
                  <a:gd name="connsiteY1-64" fmla="*/ 8999 h 16065"/>
                  <a:gd name="connsiteX2-65" fmla="*/ 33534 w 34422"/>
                  <a:gd name="connsiteY2-66" fmla="*/ 2970 h 16065"/>
                  <a:gd name="connsiteX3-67" fmla="*/ 30148 w 34422"/>
                  <a:gd name="connsiteY3-68" fmla="*/ 41 h 16065"/>
                  <a:gd name="connsiteX4-69" fmla="*/ 0 w 34422"/>
                  <a:gd name="connsiteY4-70" fmla="*/ 42 h 16065"/>
                  <a:gd name="connsiteX0-71" fmla="*/ 34401 w 34422"/>
                  <a:gd name="connsiteY0-72" fmla="*/ 23043 h 23043"/>
                  <a:gd name="connsiteX1-73" fmla="*/ 34401 w 34422"/>
                  <a:gd name="connsiteY1-74" fmla="*/ 8999 h 23043"/>
                  <a:gd name="connsiteX2-75" fmla="*/ 33534 w 34422"/>
                  <a:gd name="connsiteY2-76" fmla="*/ 2970 h 23043"/>
                  <a:gd name="connsiteX3-77" fmla="*/ 30148 w 34422"/>
                  <a:gd name="connsiteY3-78" fmla="*/ 41 h 23043"/>
                  <a:gd name="connsiteX4-79" fmla="*/ 0 w 34422"/>
                  <a:gd name="connsiteY4-80" fmla="*/ 42 h 23043"/>
                  <a:gd name="connsiteX0-81" fmla="*/ 47182 w 47203"/>
                  <a:gd name="connsiteY0-82" fmla="*/ 23043 h 23043"/>
                  <a:gd name="connsiteX1-83" fmla="*/ 47182 w 47203"/>
                  <a:gd name="connsiteY1-84" fmla="*/ 8999 h 23043"/>
                  <a:gd name="connsiteX2-85" fmla="*/ 46315 w 47203"/>
                  <a:gd name="connsiteY2-86" fmla="*/ 2970 h 23043"/>
                  <a:gd name="connsiteX3-87" fmla="*/ 42929 w 47203"/>
                  <a:gd name="connsiteY3-88" fmla="*/ 41 h 23043"/>
                  <a:gd name="connsiteX4-89" fmla="*/ 0 w 47203"/>
                  <a:gd name="connsiteY4-90" fmla="*/ 42 h 23043"/>
                  <a:gd name="connsiteX0-91" fmla="*/ 39338 w 39359"/>
                  <a:gd name="connsiteY0-92" fmla="*/ 23043 h 23043"/>
                  <a:gd name="connsiteX1-93" fmla="*/ 39338 w 39359"/>
                  <a:gd name="connsiteY1-94" fmla="*/ 8999 h 23043"/>
                  <a:gd name="connsiteX2-95" fmla="*/ 38471 w 39359"/>
                  <a:gd name="connsiteY2-96" fmla="*/ 2970 h 23043"/>
                  <a:gd name="connsiteX3-97" fmla="*/ 35085 w 39359"/>
                  <a:gd name="connsiteY3-98" fmla="*/ 41 h 23043"/>
                  <a:gd name="connsiteX4-99" fmla="*/ 0 w 39359"/>
                  <a:gd name="connsiteY4-100" fmla="*/ 42 h 23043"/>
                  <a:gd name="connsiteX0-101" fmla="*/ 14579 w 14600"/>
                  <a:gd name="connsiteY0-102" fmla="*/ 23171 h 23171"/>
                  <a:gd name="connsiteX1-103" fmla="*/ 14579 w 14600"/>
                  <a:gd name="connsiteY1-104" fmla="*/ 9127 h 23171"/>
                  <a:gd name="connsiteX2-105" fmla="*/ 13712 w 14600"/>
                  <a:gd name="connsiteY2-106" fmla="*/ 3098 h 23171"/>
                  <a:gd name="connsiteX3-107" fmla="*/ 10326 w 14600"/>
                  <a:gd name="connsiteY3-108" fmla="*/ 169 h 23171"/>
                  <a:gd name="connsiteX4-109" fmla="*/ 0 w 14600"/>
                  <a:gd name="connsiteY4-110" fmla="*/ 0 h 23171"/>
                  <a:gd name="connsiteX0-111" fmla="*/ 14579 w 14600"/>
                  <a:gd name="connsiteY0-112" fmla="*/ 13129 h 13129"/>
                  <a:gd name="connsiteX1-113" fmla="*/ 14579 w 14600"/>
                  <a:gd name="connsiteY1-114" fmla="*/ 9127 h 13129"/>
                  <a:gd name="connsiteX2-115" fmla="*/ 13712 w 14600"/>
                  <a:gd name="connsiteY2-116" fmla="*/ 3098 h 13129"/>
                  <a:gd name="connsiteX3-117" fmla="*/ 10326 w 14600"/>
                  <a:gd name="connsiteY3-118" fmla="*/ 169 h 13129"/>
                  <a:gd name="connsiteX4-119" fmla="*/ 0 w 14600"/>
                  <a:gd name="connsiteY4-120" fmla="*/ 0 h 1312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</a:cxnLst>
                <a:rect l="l" t="t" r="r" b="b"/>
                <a:pathLst>
                  <a:path w="14600" h="13129" extrusionOk="0">
                    <a:moveTo>
                      <a:pt x="14579" y="13129"/>
                    </a:moveTo>
                    <a:lnTo>
                      <a:pt x="14579" y="9127"/>
                    </a:lnTo>
                    <a:cubicBezTo>
                      <a:pt x="14688" y="6953"/>
                      <a:pt x="14375" y="4779"/>
                      <a:pt x="13712" y="3098"/>
                    </a:cubicBezTo>
                    <a:cubicBezTo>
                      <a:pt x="12885" y="997"/>
                      <a:pt x="11616" y="-100"/>
                      <a:pt x="10326" y="169"/>
                    </a:cubicBezTo>
                    <a:lnTo>
                      <a:pt x="0" y="0"/>
                    </a:lnTo>
                  </a:path>
                </a:pathLst>
              </a:custGeom>
              <a:ln w="6350" cmpd="sng">
                <a:solidFill>
                  <a:schemeClr val="tx2"/>
                </a:solidFill>
                <a:prstDash val="dash"/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985980" y="3666390"/>
                <a:ext cx="94942" cy="94940"/>
              </a:xfrm>
              <a:prstGeom prst="ellipse">
                <a:avLst/>
              </a:prstGeom>
              <a:solidFill>
                <a:schemeClr val="bg1"/>
              </a:solidFill>
              <a:ln w="6350" cmpd="sng">
                <a:solidFill>
                  <a:schemeClr val="tx2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4" name="Group 67"/>
            <p:cNvGrpSpPr/>
            <p:nvPr/>
          </p:nvGrpSpPr>
          <p:grpSpPr>
            <a:xfrm>
              <a:off x="3349626" y="4744458"/>
              <a:ext cx="2322052" cy="767261"/>
              <a:chOff x="4012199" y="1347816"/>
              <a:chExt cx="2322052" cy="767261"/>
            </a:xfrm>
          </p:grpSpPr>
          <p:sp>
            <p:nvSpPr>
              <p:cNvPr id="15" name="TextBox 68"/>
              <p:cNvSpPr txBox="1"/>
              <p:nvPr/>
            </p:nvSpPr>
            <p:spPr>
              <a:xfrm>
                <a:off x="4012199" y="1594037"/>
                <a:ext cx="2322052" cy="521040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endParaRPr lang="zh-CN" altLang="en-US" sz="1100" dirty="0"/>
              </a:p>
            </p:txBody>
          </p:sp>
          <p:sp>
            <p:nvSpPr>
              <p:cNvPr id="16" name="TextBox 69"/>
              <p:cNvSpPr txBox="1"/>
              <p:nvPr/>
            </p:nvSpPr>
            <p:spPr>
              <a:xfrm>
                <a:off x="4012199" y="1347816"/>
                <a:ext cx="1231106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343472" y="1664804"/>
            <a:ext cx="4556280" cy="3664351"/>
            <a:chOff x="6195350" y="1790700"/>
            <a:chExt cx="5068999" cy="4076700"/>
          </a:xfrm>
        </p:grpSpPr>
        <p:sp>
          <p:nvSpPr>
            <p:cNvPr id="26" name="Rectangle 2"/>
            <p:cNvSpPr/>
            <p:nvPr/>
          </p:nvSpPr>
          <p:spPr>
            <a:xfrm>
              <a:off x="6195350" y="2950359"/>
              <a:ext cx="969264" cy="29170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65%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27" name="Rectangle 3"/>
            <p:cNvSpPr/>
            <p:nvPr/>
          </p:nvSpPr>
          <p:spPr>
            <a:xfrm>
              <a:off x="7220284" y="1790700"/>
              <a:ext cx="969264" cy="40767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80%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28" name="Rectangle 4"/>
            <p:cNvSpPr/>
            <p:nvPr/>
          </p:nvSpPr>
          <p:spPr>
            <a:xfrm>
              <a:off x="8245218" y="3949871"/>
              <a:ext cx="969264" cy="191752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30%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29" name="Rectangle 5"/>
            <p:cNvSpPr/>
            <p:nvPr/>
          </p:nvSpPr>
          <p:spPr>
            <a:xfrm>
              <a:off x="10295085" y="2637614"/>
              <a:ext cx="969264" cy="322978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70%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30" name="Rectangle 6"/>
            <p:cNvSpPr/>
            <p:nvPr/>
          </p:nvSpPr>
          <p:spPr>
            <a:xfrm>
              <a:off x="9270152" y="3247967"/>
              <a:ext cx="969264" cy="26194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t">
              <a:normAutofit/>
            </a:bodyPr>
            <a:lstStyle/>
            <a:p>
              <a:pPr algn="ctr"/>
              <a:br>
                <a:rPr lang="zh-CN" altLang="en-US">
                  <a:solidFill>
                    <a:schemeClr val="bg2"/>
                  </a:solidFill>
                </a:rPr>
              </a:br>
              <a:r>
                <a:rPr lang="en-US" altLang="zh-CN">
                  <a:solidFill>
                    <a:schemeClr val="bg2"/>
                  </a:solidFill>
                </a:rPr>
                <a:t>60%</a:t>
              </a:r>
              <a:br>
                <a:rPr lang="en-US" altLang="zh-CN">
                  <a:solidFill>
                    <a:schemeClr val="bg2"/>
                  </a:solidFill>
                </a:rPr>
              </a:br>
              <a:r>
                <a:rPr lang="zh-CN" altLang="en-US">
                  <a:solidFill>
                    <a:schemeClr val="bg2"/>
                  </a:solidFill>
                </a:rPr>
                <a:t>关键词</a:t>
              </a:r>
              <a:endParaRPr lang="zh-CN" altLang="en-US">
                <a:solidFill>
                  <a:schemeClr val="bg2"/>
                </a:solidFill>
              </a:endParaRPr>
            </a:p>
          </p:txBody>
        </p:sp>
        <p:sp>
          <p:nvSpPr>
            <p:cNvPr id="31" name="Freeform: Shape 7"/>
            <p:cNvSpPr/>
            <p:nvPr/>
          </p:nvSpPr>
          <p:spPr bwMode="auto">
            <a:xfrm>
              <a:off x="6557430" y="5537005"/>
              <a:ext cx="245104" cy="219748"/>
            </a:xfrm>
            <a:custGeom>
              <a:avLst/>
              <a:gdLst>
                <a:gd name="T0" fmla="*/ 116 w 400"/>
                <a:gd name="T1" fmla="*/ 224 h 360"/>
                <a:gd name="T2" fmla="*/ 116 w 400"/>
                <a:gd name="T3" fmla="*/ 100 h 360"/>
                <a:gd name="T4" fmla="*/ 40 w 400"/>
                <a:gd name="T5" fmla="*/ 100 h 360"/>
                <a:gd name="T6" fmla="*/ 0 w 400"/>
                <a:gd name="T7" fmla="*/ 140 h 360"/>
                <a:gd name="T8" fmla="*/ 0 w 400"/>
                <a:gd name="T9" fmla="*/ 260 h 360"/>
                <a:gd name="T10" fmla="*/ 40 w 400"/>
                <a:gd name="T11" fmla="*/ 300 h 360"/>
                <a:gd name="T12" fmla="*/ 60 w 400"/>
                <a:gd name="T13" fmla="*/ 300 h 360"/>
                <a:gd name="T14" fmla="*/ 60 w 400"/>
                <a:gd name="T15" fmla="*/ 360 h 360"/>
                <a:gd name="T16" fmla="*/ 120 w 400"/>
                <a:gd name="T17" fmla="*/ 300 h 360"/>
                <a:gd name="T18" fmla="*/ 220 w 400"/>
                <a:gd name="T19" fmla="*/ 300 h 360"/>
                <a:gd name="T20" fmla="*/ 260 w 400"/>
                <a:gd name="T21" fmla="*/ 260 h 360"/>
                <a:gd name="T22" fmla="*/ 260 w 400"/>
                <a:gd name="T23" fmla="*/ 223 h 360"/>
                <a:gd name="T24" fmla="*/ 256 w 400"/>
                <a:gd name="T25" fmla="*/ 224 h 360"/>
                <a:gd name="T26" fmla="*/ 116 w 400"/>
                <a:gd name="T27" fmla="*/ 224 h 360"/>
                <a:gd name="T28" fmla="*/ 360 w 400"/>
                <a:gd name="T29" fmla="*/ 0 h 360"/>
                <a:gd name="T30" fmla="*/ 180 w 400"/>
                <a:gd name="T31" fmla="*/ 0 h 360"/>
                <a:gd name="T32" fmla="*/ 140 w 400"/>
                <a:gd name="T33" fmla="*/ 40 h 360"/>
                <a:gd name="T34" fmla="*/ 140 w 400"/>
                <a:gd name="T35" fmla="*/ 200 h 360"/>
                <a:gd name="T36" fmla="*/ 280 w 400"/>
                <a:gd name="T37" fmla="*/ 200 h 360"/>
                <a:gd name="T38" fmla="*/ 340 w 400"/>
                <a:gd name="T39" fmla="*/ 260 h 360"/>
                <a:gd name="T40" fmla="*/ 340 w 400"/>
                <a:gd name="T41" fmla="*/ 200 h 360"/>
                <a:gd name="T42" fmla="*/ 360 w 400"/>
                <a:gd name="T43" fmla="*/ 200 h 360"/>
                <a:gd name="T44" fmla="*/ 400 w 400"/>
                <a:gd name="T45" fmla="*/ 160 h 360"/>
                <a:gd name="T46" fmla="*/ 400 w 400"/>
                <a:gd name="T47" fmla="*/ 40 h 360"/>
                <a:gd name="T48" fmla="*/ 360 w 400"/>
                <a:gd name="T4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0" h="360">
                  <a:moveTo>
                    <a:pt x="116" y="224"/>
                  </a:moveTo>
                  <a:cubicBezTo>
                    <a:pt x="116" y="100"/>
                    <a:pt x="116" y="100"/>
                    <a:pt x="116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18" y="100"/>
                    <a:pt x="0" y="118"/>
                    <a:pt x="0" y="140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82"/>
                    <a:pt x="18" y="300"/>
                    <a:pt x="40" y="300"/>
                  </a:cubicBezTo>
                  <a:cubicBezTo>
                    <a:pt x="60" y="300"/>
                    <a:pt x="60" y="300"/>
                    <a:pt x="60" y="300"/>
                  </a:cubicBezTo>
                  <a:cubicBezTo>
                    <a:pt x="60" y="360"/>
                    <a:pt x="60" y="360"/>
                    <a:pt x="60" y="360"/>
                  </a:cubicBezTo>
                  <a:cubicBezTo>
                    <a:pt x="120" y="300"/>
                    <a:pt x="120" y="300"/>
                    <a:pt x="120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42" y="300"/>
                    <a:pt x="260" y="282"/>
                    <a:pt x="260" y="260"/>
                  </a:cubicBezTo>
                  <a:cubicBezTo>
                    <a:pt x="260" y="223"/>
                    <a:pt x="260" y="223"/>
                    <a:pt x="260" y="223"/>
                  </a:cubicBezTo>
                  <a:cubicBezTo>
                    <a:pt x="258" y="224"/>
                    <a:pt x="257" y="224"/>
                    <a:pt x="256" y="224"/>
                  </a:cubicBezTo>
                  <a:lnTo>
                    <a:pt x="116" y="224"/>
                  </a:lnTo>
                  <a:close/>
                  <a:moveTo>
                    <a:pt x="36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58" y="0"/>
                    <a:pt x="140" y="18"/>
                    <a:pt x="140" y="40"/>
                  </a:cubicBezTo>
                  <a:cubicBezTo>
                    <a:pt x="140" y="200"/>
                    <a:pt x="140" y="200"/>
                    <a:pt x="140" y="200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340" y="260"/>
                    <a:pt x="340" y="260"/>
                    <a:pt x="340" y="260"/>
                  </a:cubicBezTo>
                  <a:cubicBezTo>
                    <a:pt x="340" y="200"/>
                    <a:pt x="340" y="200"/>
                    <a:pt x="340" y="200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82" y="200"/>
                    <a:pt x="400" y="182"/>
                    <a:pt x="400" y="160"/>
                  </a:cubicBezTo>
                  <a:cubicBezTo>
                    <a:pt x="400" y="40"/>
                    <a:pt x="400" y="40"/>
                    <a:pt x="400" y="40"/>
                  </a:cubicBezTo>
                  <a:cubicBezTo>
                    <a:pt x="400" y="18"/>
                    <a:pt x="382" y="0"/>
                    <a:pt x="36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8"/>
            <p:cNvSpPr/>
            <p:nvPr/>
          </p:nvSpPr>
          <p:spPr bwMode="auto">
            <a:xfrm>
              <a:off x="7582364" y="5560247"/>
              <a:ext cx="245104" cy="196506"/>
            </a:xfrm>
            <a:custGeom>
              <a:avLst/>
              <a:gdLst>
                <a:gd name="T0" fmla="*/ 382 w 401"/>
                <a:gd name="T1" fmla="*/ 100 h 320"/>
                <a:gd name="T2" fmla="*/ 19 w 401"/>
                <a:gd name="T3" fmla="*/ 100 h 320"/>
                <a:gd name="T4" fmla="*/ 1 w 401"/>
                <a:gd name="T5" fmla="*/ 120 h 320"/>
                <a:gd name="T6" fmla="*/ 18 w 401"/>
                <a:gd name="T7" fmla="*/ 300 h 320"/>
                <a:gd name="T8" fmla="*/ 40 w 401"/>
                <a:gd name="T9" fmla="*/ 320 h 320"/>
                <a:gd name="T10" fmla="*/ 362 w 401"/>
                <a:gd name="T11" fmla="*/ 320 h 320"/>
                <a:gd name="T12" fmla="*/ 384 w 401"/>
                <a:gd name="T13" fmla="*/ 300 h 320"/>
                <a:gd name="T14" fmla="*/ 400 w 401"/>
                <a:gd name="T15" fmla="*/ 120 h 320"/>
                <a:gd name="T16" fmla="*/ 382 w 401"/>
                <a:gd name="T17" fmla="*/ 100 h 320"/>
                <a:gd name="T18" fmla="*/ 369 w 401"/>
                <a:gd name="T19" fmla="*/ 56 h 320"/>
                <a:gd name="T20" fmla="*/ 345 w 401"/>
                <a:gd name="T21" fmla="*/ 40 h 320"/>
                <a:gd name="T22" fmla="*/ 208 w 401"/>
                <a:gd name="T23" fmla="*/ 40 h 320"/>
                <a:gd name="T24" fmla="*/ 174 w 401"/>
                <a:gd name="T25" fmla="*/ 26 h 320"/>
                <a:gd name="T26" fmla="*/ 162 w 401"/>
                <a:gd name="T27" fmla="*/ 14 h 320"/>
                <a:gd name="T28" fmla="*/ 128 w 401"/>
                <a:gd name="T29" fmla="*/ 0 h 320"/>
                <a:gd name="T30" fmla="*/ 62 w 401"/>
                <a:gd name="T31" fmla="*/ 0 h 320"/>
                <a:gd name="T32" fmla="*/ 40 w 401"/>
                <a:gd name="T33" fmla="*/ 20 h 320"/>
                <a:gd name="T34" fmla="*/ 34 w 401"/>
                <a:gd name="T35" fmla="*/ 72 h 320"/>
                <a:gd name="T36" fmla="*/ 373 w 401"/>
                <a:gd name="T37" fmla="*/ 72 h 320"/>
                <a:gd name="T38" fmla="*/ 369 w 401"/>
                <a:gd name="T39" fmla="*/ 56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1" h="320">
                  <a:moveTo>
                    <a:pt x="382" y="100"/>
                  </a:moveTo>
                  <a:cubicBezTo>
                    <a:pt x="19" y="100"/>
                    <a:pt x="19" y="100"/>
                    <a:pt x="19" y="100"/>
                  </a:cubicBezTo>
                  <a:cubicBezTo>
                    <a:pt x="1" y="100"/>
                    <a:pt x="0" y="109"/>
                    <a:pt x="1" y="120"/>
                  </a:cubicBezTo>
                  <a:cubicBezTo>
                    <a:pt x="18" y="300"/>
                    <a:pt x="18" y="300"/>
                    <a:pt x="18" y="300"/>
                  </a:cubicBezTo>
                  <a:cubicBezTo>
                    <a:pt x="19" y="311"/>
                    <a:pt x="21" y="320"/>
                    <a:pt x="40" y="320"/>
                  </a:cubicBezTo>
                  <a:cubicBezTo>
                    <a:pt x="362" y="320"/>
                    <a:pt x="362" y="320"/>
                    <a:pt x="362" y="320"/>
                  </a:cubicBezTo>
                  <a:cubicBezTo>
                    <a:pt x="381" y="320"/>
                    <a:pt x="383" y="311"/>
                    <a:pt x="384" y="300"/>
                  </a:cubicBezTo>
                  <a:cubicBezTo>
                    <a:pt x="400" y="120"/>
                    <a:pt x="400" y="120"/>
                    <a:pt x="400" y="120"/>
                  </a:cubicBezTo>
                  <a:cubicBezTo>
                    <a:pt x="401" y="109"/>
                    <a:pt x="401" y="100"/>
                    <a:pt x="382" y="100"/>
                  </a:cubicBezTo>
                  <a:close/>
                  <a:moveTo>
                    <a:pt x="369" y="56"/>
                  </a:moveTo>
                  <a:cubicBezTo>
                    <a:pt x="367" y="47"/>
                    <a:pt x="356" y="40"/>
                    <a:pt x="345" y="40"/>
                  </a:cubicBezTo>
                  <a:cubicBezTo>
                    <a:pt x="208" y="40"/>
                    <a:pt x="208" y="40"/>
                    <a:pt x="208" y="40"/>
                  </a:cubicBezTo>
                  <a:cubicBezTo>
                    <a:pt x="197" y="40"/>
                    <a:pt x="182" y="34"/>
                    <a:pt x="174" y="26"/>
                  </a:cubicBezTo>
                  <a:cubicBezTo>
                    <a:pt x="162" y="14"/>
                    <a:pt x="162" y="14"/>
                    <a:pt x="162" y="14"/>
                  </a:cubicBezTo>
                  <a:cubicBezTo>
                    <a:pt x="154" y="6"/>
                    <a:pt x="139" y="0"/>
                    <a:pt x="128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51" y="0"/>
                    <a:pt x="41" y="9"/>
                    <a:pt x="40" y="20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73" y="72"/>
                    <a:pt x="373" y="72"/>
                    <a:pt x="373" y="72"/>
                  </a:cubicBezTo>
                  <a:lnTo>
                    <a:pt x="369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9"/>
            <p:cNvSpPr/>
            <p:nvPr/>
          </p:nvSpPr>
          <p:spPr bwMode="auto">
            <a:xfrm>
              <a:off x="8619976" y="5537005"/>
              <a:ext cx="219748" cy="219748"/>
            </a:xfrm>
            <a:custGeom>
              <a:avLst/>
              <a:gdLst>
                <a:gd name="T0" fmla="*/ 60 w 360"/>
                <a:gd name="T1" fmla="*/ 320 h 360"/>
                <a:gd name="T2" fmla="*/ 100 w 360"/>
                <a:gd name="T3" fmla="*/ 360 h 360"/>
                <a:gd name="T4" fmla="*/ 140 w 360"/>
                <a:gd name="T5" fmla="*/ 320 h 360"/>
                <a:gd name="T6" fmla="*/ 100 w 360"/>
                <a:gd name="T7" fmla="*/ 280 h 360"/>
                <a:gd name="T8" fmla="*/ 60 w 360"/>
                <a:gd name="T9" fmla="*/ 320 h 360"/>
                <a:gd name="T10" fmla="*/ 260 w 360"/>
                <a:gd name="T11" fmla="*/ 320 h 360"/>
                <a:gd name="T12" fmla="*/ 300 w 360"/>
                <a:gd name="T13" fmla="*/ 360 h 360"/>
                <a:gd name="T14" fmla="*/ 340 w 360"/>
                <a:gd name="T15" fmla="*/ 320 h 360"/>
                <a:gd name="T16" fmla="*/ 300 w 360"/>
                <a:gd name="T17" fmla="*/ 280 h 360"/>
                <a:gd name="T18" fmla="*/ 260 w 360"/>
                <a:gd name="T19" fmla="*/ 320 h 360"/>
                <a:gd name="T20" fmla="*/ 131 w 360"/>
                <a:gd name="T21" fmla="*/ 225 h 360"/>
                <a:gd name="T22" fmla="*/ 352 w 360"/>
                <a:gd name="T23" fmla="*/ 162 h 360"/>
                <a:gd name="T24" fmla="*/ 360 w 360"/>
                <a:gd name="T25" fmla="*/ 152 h 360"/>
                <a:gd name="T26" fmla="*/ 360 w 360"/>
                <a:gd name="T27" fmla="*/ 42 h 360"/>
                <a:gd name="T28" fmla="*/ 78 w 360"/>
                <a:gd name="T29" fmla="*/ 42 h 360"/>
                <a:gd name="T30" fmla="*/ 78 w 360"/>
                <a:gd name="T31" fmla="*/ 8 h 360"/>
                <a:gd name="T32" fmla="*/ 70 w 360"/>
                <a:gd name="T33" fmla="*/ 0 h 360"/>
                <a:gd name="T34" fmla="*/ 8 w 360"/>
                <a:gd name="T35" fmla="*/ 0 h 360"/>
                <a:gd name="T36" fmla="*/ 0 w 360"/>
                <a:gd name="T37" fmla="*/ 8 h 360"/>
                <a:gd name="T38" fmla="*/ 0 w 360"/>
                <a:gd name="T39" fmla="*/ 40 h 360"/>
                <a:gd name="T40" fmla="*/ 39 w 360"/>
                <a:gd name="T41" fmla="*/ 40 h 360"/>
                <a:gd name="T42" fmla="*/ 78 w 360"/>
                <a:gd name="T43" fmla="*/ 221 h 360"/>
                <a:gd name="T44" fmla="*/ 82 w 360"/>
                <a:gd name="T45" fmla="*/ 240 h 360"/>
                <a:gd name="T46" fmla="*/ 82 w 360"/>
                <a:gd name="T47" fmla="*/ 270 h 360"/>
                <a:gd name="T48" fmla="*/ 90 w 360"/>
                <a:gd name="T49" fmla="*/ 278 h 360"/>
                <a:gd name="T50" fmla="*/ 100 w 360"/>
                <a:gd name="T51" fmla="*/ 278 h 360"/>
                <a:gd name="T52" fmla="*/ 300 w 360"/>
                <a:gd name="T53" fmla="*/ 278 h 360"/>
                <a:gd name="T54" fmla="*/ 352 w 360"/>
                <a:gd name="T55" fmla="*/ 278 h 360"/>
                <a:gd name="T56" fmla="*/ 360 w 360"/>
                <a:gd name="T57" fmla="*/ 270 h 360"/>
                <a:gd name="T58" fmla="*/ 360 w 360"/>
                <a:gd name="T59" fmla="*/ 240 h 360"/>
                <a:gd name="T60" fmla="*/ 135 w 360"/>
                <a:gd name="T61" fmla="*/ 240 h 360"/>
                <a:gd name="T62" fmla="*/ 131 w 360"/>
                <a:gd name="T63" fmla="*/ 225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0" h="360">
                  <a:moveTo>
                    <a:pt x="60" y="320"/>
                  </a:moveTo>
                  <a:cubicBezTo>
                    <a:pt x="60" y="342"/>
                    <a:pt x="78" y="360"/>
                    <a:pt x="100" y="360"/>
                  </a:cubicBezTo>
                  <a:cubicBezTo>
                    <a:pt x="122" y="360"/>
                    <a:pt x="140" y="342"/>
                    <a:pt x="140" y="320"/>
                  </a:cubicBezTo>
                  <a:cubicBezTo>
                    <a:pt x="140" y="298"/>
                    <a:pt x="122" y="280"/>
                    <a:pt x="100" y="280"/>
                  </a:cubicBezTo>
                  <a:cubicBezTo>
                    <a:pt x="78" y="280"/>
                    <a:pt x="60" y="298"/>
                    <a:pt x="60" y="320"/>
                  </a:cubicBezTo>
                  <a:close/>
                  <a:moveTo>
                    <a:pt x="260" y="320"/>
                  </a:moveTo>
                  <a:cubicBezTo>
                    <a:pt x="260" y="342"/>
                    <a:pt x="278" y="360"/>
                    <a:pt x="300" y="360"/>
                  </a:cubicBezTo>
                  <a:cubicBezTo>
                    <a:pt x="322" y="360"/>
                    <a:pt x="340" y="342"/>
                    <a:pt x="340" y="320"/>
                  </a:cubicBezTo>
                  <a:cubicBezTo>
                    <a:pt x="340" y="298"/>
                    <a:pt x="322" y="280"/>
                    <a:pt x="300" y="280"/>
                  </a:cubicBezTo>
                  <a:cubicBezTo>
                    <a:pt x="278" y="280"/>
                    <a:pt x="260" y="298"/>
                    <a:pt x="260" y="320"/>
                  </a:cubicBezTo>
                  <a:close/>
                  <a:moveTo>
                    <a:pt x="131" y="225"/>
                  </a:moveTo>
                  <a:cubicBezTo>
                    <a:pt x="352" y="162"/>
                    <a:pt x="352" y="162"/>
                    <a:pt x="352" y="162"/>
                  </a:cubicBezTo>
                  <a:cubicBezTo>
                    <a:pt x="356" y="161"/>
                    <a:pt x="360" y="156"/>
                    <a:pt x="360" y="152"/>
                  </a:cubicBezTo>
                  <a:cubicBezTo>
                    <a:pt x="360" y="42"/>
                    <a:pt x="360" y="42"/>
                    <a:pt x="360" y="42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8" y="3"/>
                    <a:pt x="74" y="0"/>
                    <a:pt x="7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39" y="40"/>
                    <a:pt x="39" y="40"/>
                    <a:pt x="39" y="4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82" y="240"/>
                    <a:pt x="82" y="240"/>
                    <a:pt x="82" y="240"/>
                  </a:cubicBezTo>
                  <a:cubicBezTo>
                    <a:pt x="82" y="270"/>
                    <a:pt x="82" y="270"/>
                    <a:pt x="82" y="270"/>
                  </a:cubicBezTo>
                  <a:cubicBezTo>
                    <a:pt x="82" y="274"/>
                    <a:pt x="85" y="278"/>
                    <a:pt x="90" y="278"/>
                  </a:cubicBezTo>
                  <a:cubicBezTo>
                    <a:pt x="100" y="278"/>
                    <a:pt x="100" y="278"/>
                    <a:pt x="100" y="278"/>
                  </a:cubicBezTo>
                  <a:cubicBezTo>
                    <a:pt x="300" y="278"/>
                    <a:pt x="300" y="278"/>
                    <a:pt x="300" y="278"/>
                  </a:cubicBezTo>
                  <a:cubicBezTo>
                    <a:pt x="352" y="278"/>
                    <a:pt x="352" y="278"/>
                    <a:pt x="352" y="278"/>
                  </a:cubicBezTo>
                  <a:cubicBezTo>
                    <a:pt x="356" y="278"/>
                    <a:pt x="360" y="274"/>
                    <a:pt x="360" y="270"/>
                  </a:cubicBezTo>
                  <a:cubicBezTo>
                    <a:pt x="360" y="240"/>
                    <a:pt x="360" y="240"/>
                    <a:pt x="360" y="240"/>
                  </a:cubicBezTo>
                  <a:cubicBezTo>
                    <a:pt x="135" y="240"/>
                    <a:pt x="135" y="240"/>
                    <a:pt x="135" y="240"/>
                  </a:cubicBezTo>
                  <a:cubicBezTo>
                    <a:pt x="112" y="240"/>
                    <a:pt x="111" y="231"/>
                    <a:pt x="131" y="225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0"/>
            <p:cNvSpPr/>
            <p:nvPr/>
          </p:nvSpPr>
          <p:spPr bwMode="auto">
            <a:xfrm>
              <a:off x="9639627" y="5615184"/>
              <a:ext cx="230314" cy="141569"/>
            </a:xfrm>
            <a:custGeom>
              <a:avLst/>
              <a:gdLst>
                <a:gd name="T0" fmla="*/ 19 w 374"/>
                <a:gd name="T1" fmla="*/ 22 h 232"/>
                <a:gd name="T2" fmla="*/ 169 w 374"/>
                <a:gd name="T3" fmla="*/ 102 h 232"/>
                <a:gd name="T4" fmla="*/ 187 w 374"/>
                <a:gd name="T5" fmla="*/ 106 h 232"/>
                <a:gd name="T6" fmla="*/ 205 w 374"/>
                <a:gd name="T7" fmla="*/ 102 h 232"/>
                <a:gd name="T8" fmla="*/ 355 w 374"/>
                <a:gd name="T9" fmla="*/ 22 h 232"/>
                <a:gd name="T10" fmla="*/ 356 w 374"/>
                <a:gd name="T11" fmla="*/ 0 h 232"/>
                <a:gd name="T12" fmla="*/ 18 w 374"/>
                <a:gd name="T13" fmla="*/ 0 h 232"/>
                <a:gd name="T14" fmla="*/ 19 w 374"/>
                <a:gd name="T15" fmla="*/ 22 h 232"/>
                <a:gd name="T16" fmla="*/ 359 w 374"/>
                <a:gd name="T17" fmla="*/ 62 h 232"/>
                <a:gd name="T18" fmla="*/ 205 w 374"/>
                <a:gd name="T19" fmla="*/ 142 h 232"/>
                <a:gd name="T20" fmla="*/ 187 w 374"/>
                <a:gd name="T21" fmla="*/ 146 h 232"/>
                <a:gd name="T22" fmla="*/ 169 w 374"/>
                <a:gd name="T23" fmla="*/ 142 h 232"/>
                <a:gd name="T24" fmla="*/ 15 w 374"/>
                <a:gd name="T25" fmla="*/ 62 h 232"/>
                <a:gd name="T26" fmla="*/ 7 w 374"/>
                <a:gd name="T27" fmla="*/ 66 h 232"/>
                <a:gd name="T28" fmla="*/ 7 w 374"/>
                <a:gd name="T29" fmla="*/ 213 h 232"/>
                <a:gd name="T30" fmla="*/ 27 w 374"/>
                <a:gd name="T31" fmla="*/ 232 h 232"/>
                <a:gd name="T32" fmla="*/ 347 w 374"/>
                <a:gd name="T33" fmla="*/ 232 h 232"/>
                <a:gd name="T34" fmla="*/ 367 w 374"/>
                <a:gd name="T35" fmla="*/ 213 h 232"/>
                <a:gd name="T36" fmla="*/ 367 w 374"/>
                <a:gd name="T37" fmla="*/ 66 h 232"/>
                <a:gd name="T38" fmla="*/ 359 w 374"/>
                <a:gd name="T39" fmla="*/ 6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74" h="232">
                  <a:moveTo>
                    <a:pt x="19" y="22"/>
                  </a:moveTo>
                  <a:cubicBezTo>
                    <a:pt x="28" y="27"/>
                    <a:pt x="164" y="99"/>
                    <a:pt x="169" y="102"/>
                  </a:cubicBezTo>
                  <a:cubicBezTo>
                    <a:pt x="174" y="105"/>
                    <a:pt x="180" y="106"/>
                    <a:pt x="187" y="106"/>
                  </a:cubicBezTo>
                  <a:cubicBezTo>
                    <a:pt x="193" y="106"/>
                    <a:pt x="200" y="105"/>
                    <a:pt x="205" y="102"/>
                  </a:cubicBezTo>
                  <a:cubicBezTo>
                    <a:pt x="210" y="99"/>
                    <a:pt x="345" y="27"/>
                    <a:pt x="355" y="22"/>
                  </a:cubicBezTo>
                  <a:cubicBezTo>
                    <a:pt x="365" y="16"/>
                    <a:pt x="374" y="0"/>
                    <a:pt x="35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0" y="0"/>
                    <a:pt x="9" y="16"/>
                    <a:pt x="19" y="22"/>
                  </a:cubicBezTo>
                  <a:close/>
                  <a:moveTo>
                    <a:pt x="359" y="62"/>
                  </a:moveTo>
                  <a:cubicBezTo>
                    <a:pt x="348" y="67"/>
                    <a:pt x="212" y="139"/>
                    <a:pt x="205" y="142"/>
                  </a:cubicBezTo>
                  <a:cubicBezTo>
                    <a:pt x="198" y="146"/>
                    <a:pt x="193" y="146"/>
                    <a:pt x="187" y="146"/>
                  </a:cubicBezTo>
                  <a:cubicBezTo>
                    <a:pt x="180" y="146"/>
                    <a:pt x="175" y="146"/>
                    <a:pt x="169" y="142"/>
                  </a:cubicBezTo>
                  <a:cubicBezTo>
                    <a:pt x="162" y="139"/>
                    <a:pt x="26" y="67"/>
                    <a:pt x="15" y="62"/>
                  </a:cubicBezTo>
                  <a:cubicBezTo>
                    <a:pt x="7" y="58"/>
                    <a:pt x="7" y="62"/>
                    <a:pt x="7" y="66"/>
                  </a:cubicBezTo>
                  <a:cubicBezTo>
                    <a:pt x="7" y="70"/>
                    <a:pt x="7" y="213"/>
                    <a:pt x="7" y="213"/>
                  </a:cubicBezTo>
                  <a:cubicBezTo>
                    <a:pt x="7" y="221"/>
                    <a:pt x="18" y="232"/>
                    <a:pt x="27" y="232"/>
                  </a:cubicBezTo>
                  <a:cubicBezTo>
                    <a:pt x="347" y="232"/>
                    <a:pt x="347" y="232"/>
                    <a:pt x="347" y="232"/>
                  </a:cubicBezTo>
                  <a:cubicBezTo>
                    <a:pt x="356" y="232"/>
                    <a:pt x="367" y="221"/>
                    <a:pt x="367" y="213"/>
                  </a:cubicBezTo>
                  <a:cubicBezTo>
                    <a:pt x="367" y="213"/>
                    <a:pt x="367" y="70"/>
                    <a:pt x="367" y="66"/>
                  </a:cubicBezTo>
                  <a:cubicBezTo>
                    <a:pt x="367" y="62"/>
                    <a:pt x="367" y="58"/>
                    <a:pt x="359" y="6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11"/>
            <p:cNvSpPr/>
            <p:nvPr/>
          </p:nvSpPr>
          <p:spPr bwMode="auto">
            <a:xfrm>
              <a:off x="10655052" y="5568698"/>
              <a:ext cx="249329" cy="188055"/>
            </a:xfrm>
            <a:custGeom>
              <a:avLst/>
              <a:gdLst>
                <a:gd name="T0" fmla="*/ 69 w 406"/>
                <a:gd name="T1" fmla="*/ 199 h 306"/>
                <a:gd name="T2" fmla="*/ 129 w 406"/>
                <a:gd name="T3" fmla="*/ 270 h 306"/>
                <a:gd name="T4" fmla="*/ 203 w 406"/>
                <a:gd name="T5" fmla="*/ 306 h 306"/>
                <a:gd name="T6" fmla="*/ 275 w 406"/>
                <a:gd name="T7" fmla="*/ 272 h 306"/>
                <a:gd name="T8" fmla="*/ 313 w 406"/>
                <a:gd name="T9" fmla="*/ 212 h 306"/>
                <a:gd name="T10" fmla="*/ 203 w 406"/>
                <a:gd name="T11" fmla="*/ 266 h 306"/>
                <a:gd name="T12" fmla="*/ 69 w 406"/>
                <a:gd name="T13" fmla="*/ 199 h 306"/>
                <a:gd name="T14" fmla="*/ 393 w 406"/>
                <a:gd name="T15" fmla="*/ 101 h 306"/>
                <a:gd name="T16" fmla="*/ 226 w 406"/>
                <a:gd name="T17" fmla="*/ 7 h 306"/>
                <a:gd name="T18" fmla="*/ 179 w 406"/>
                <a:gd name="T19" fmla="*/ 7 h 306"/>
                <a:gd name="T20" fmla="*/ 13 w 406"/>
                <a:gd name="T21" fmla="*/ 101 h 306"/>
                <a:gd name="T22" fmla="*/ 13 w 406"/>
                <a:gd name="T23" fmla="*/ 127 h 306"/>
                <a:gd name="T24" fmla="*/ 179 w 406"/>
                <a:gd name="T25" fmla="*/ 220 h 306"/>
                <a:gd name="T26" fmla="*/ 226 w 406"/>
                <a:gd name="T27" fmla="*/ 220 h 306"/>
                <a:gd name="T28" fmla="*/ 334 w 406"/>
                <a:gd name="T29" fmla="*/ 160 h 306"/>
                <a:gd name="T30" fmla="*/ 217 w 406"/>
                <a:gd name="T31" fmla="*/ 133 h 306"/>
                <a:gd name="T32" fmla="*/ 203 w 406"/>
                <a:gd name="T33" fmla="*/ 135 h 306"/>
                <a:gd name="T34" fmla="*/ 165 w 406"/>
                <a:gd name="T35" fmla="*/ 112 h 306"/>
                <a:gd name="T36" fmla="*/ 203 w 406"/>
                <a:gd name="T37" fmla="*/ 89 h 306"/>
                <a:gd name="T38" fmla="*/ 238 w 406"/>
                <a:gd name="T39" fmla="*/ 104 h 306"/>
                <a:gd name="T40" fmla="*/ 362 w 406"/>
                <a:gd name="T41" fmla="*/ 145 h 306"/>
                <a:gd name="T42" fmla="*/ 393 w 406"/>
                <a:gd name="T43" fmla="*/ 127 h 306"/>
                <a:gd name="T44" fmla="*/ 393 w 406"/>
                <a:gd name="T45" fmla="*/ 101 h 306"/>
                <a:gd name="T46" fmla="*/ 342 w 406"/>
                <a:gd name="T47" fmla="*/ 277 h 306"/>
                <a:gd name="T48" fmla="*/ 370 w 406"/>
                <a:gd name="T49" fmla="*/ 275 h 306"/>
                <a:gd name="T50" fmla="*/ 362 w 406"/>
                <a:gd name="T51" fmla="*/ 145 h 306"/>
                <a:gd name="T52" fmla="*/ 334 w 406"/>
                <a:gd name="T53" fmla="*/ 160 h 306"/>
                <a:gd name="T54" fmla="*/ 342 w 406"/>
                <a:gd name="T55" fmla="*/ 277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6" h="306">
                  <a:moveTo>
                    <a:pt x="69" y="199"/>
                  </a:moveTo>
                  <a:cubicBezTo>
                    <a:pt x="78" y="236"/>
                    <a:pt x="90" y="253"/>
                    <a:pt x="129" y="270"/>
                  </a:cubicBezTo>
                  <a:cubicBezTo>
                    <a:pt x="169" y="287"/>
                    <a:pt x="187" y="306"/>
                    <a:pt x="203" y="306"/>
                  </a:cubicBezTo>
                  <a:cubicBezTo>
                    <a:pt x="218" y="306"/>
                    <a:pt x="236" y="289"/>
                    <a:pt x="275" y="272"/>
                  </a:cubicBezTo>
                  <a:cubicBezTo>
                    <a:pt x="314" y="255"/>
                    <a:pt x="304" y="250"/>
                    <a:pt x="313" y="212"/>
                  </a:cubicBezTo>
                  <a:cubicBezTo>
                    <a:pt x="203" y="266"/>
                    <a:pt x="203" y="266"/>
                    <a:pt x="203" y="266"/>
                  </a:cubicBezTo>
                  <a:lnTo>
                    <a:pt x="69" y="199"/>
                  </a:lnTo>
                  <a:close/>
                  <a:moveTo>
                    <a:pt x="393" y="101"/>
                  </a:moveTo>
                  <a:cubicBezTo>
                    <a:pt x="226" y="7"/>
                    <a:pt x="226" y="7"/>
                    <a:pt x="226" y="7"/>
                  </a:cubicBezTo>
                  <a:cubicBezTo>
                    <a:pt x="213" y="0"/>
                    <a:pt x="192" y="0"/>
                    <a:pt x="179" y="7"/>
                  </a:cubicBezTo>
                  <a:cubicBezTo>
                    <a:pt x="13" y="101"/>
                    <a:pt x="13" y="101"/>
                    <a:pt x="13" y="101"/>
                  </a:cubicBezTo>
                  <a:cubicBezTo>
                    <a:pt x="0" y="108"/>
                    <a:pt x="0" y="120"/>
                    <a:pt x="13" y="127"/>
                  </a:cubicBezTo>
                  <a:cubicBezTo>
                    <a:pt x="179" y="220"/>
                    <a:pt x="179" y="220"/>
                    <a:pt x="179" y="220"/>
                  </a:cubicBezTo>
                  <a:cubicBezTo>
                    <a:pt x="192" y="228"/>
                    <a:pt x="213" y="228"/>
                    <a:pt x="226" y="220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217" y="133"/>
                    <a:pt x="217" y="133"/>
                    <a:pt x="217" y="133"/>
                  </a:cubicBezTo>
                  <a:cubicBezTo>
                    <a:pt x="213" y="134"/>
                    <a:pt x="208" y="135"/>
                    <a:pt x="203" y="135"/>
                  </a:cubicBezTo>
                  <a:cubicBezTo>
                    <a:pt x="182" y="135"/>
                    <a:pt x="165" y="124"/>
                    <a:pt x="165" y="112"/>
                  </a:cubicBezTo>
                  <a:cubicBezTo>
                    <a:pt x="165" y="99"/>
                    <a:pt x="182" y="89"/>
                    <a:pt x="203" y="89"/>
                  </a:cubicBezTo>
                  <a:cubicBezTo>
                    <a:pt x="219" y="89"/>
                    <a:pt x="233" y="95"/>
                    <a:pt x="238" y="104"/>
                  </a:cubicBezTo>
                  <a:cubicBezTo>
                    <a:pt x="362" y="145"/>
                    <a:pt x="362" y="145"/>
                    <a:pt x="362" y="145"/>
                  </a:cubicBezTo>
                  <a:cubicBezTo>
                    <a:pt x="393" y="127"/>
                    <a:pt x="393" y="127"/>
                    <a:pt x="393" y="127"/>
                  </a:cubicBezTo>
                  <a:cubicBezTo>
                    <a:pt x="406" y="120"/>
                    <a:pt x="406" y="108"/>
                    <a:pt x="393" y="101"/>
                  </a:cubicBezTo>
                  <a:close/>
                  <a:moveTo>
                    <a:pt x="342" y="277"/>
                  </a:moveTo>
                  <a:cubicBezTo>
                    <a:pt x="341" y="285"/>
                    <a:pt x="368" y="298"/>
                    <a:pt x="370" y="275"/>
                  </a:cubicBezTo>
                  <a:cubicBezTo>
                    <a:pt x="382" y="174"/>
                    <a:pt x="362" y="145"/>
                    <a:pt x="362" y="145"/>
                  </a:cubicBezTo>
                  <a:cubicBezTo>
                    <a:pt x="334" y="160"/>
                    <a:pt x="334" y="160"/>
                    <a:pt x="334" y="160"/>
                  </a:cubicBezTo>
                  <a:cubicBezTo>
                    <a:pt x="334" y="160"/>
                    <a:pt x="358" y="183"/>
                    <a:pt x="342" y="277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cxnSp>
          <p:nvCxnSpPr>
            <p:cNvPr id="36" name="Straight Connector 12"/>
            <p:cNvCxnSpPr/>
            <p:nvPr/>
          </p:nvCxnSpPr>
          <p:spPr>
            <a:xfrm>
              <a:off x="6554164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13"/>
            <p:cNvCxnSpPr/>
            <p:nvPr/>
          </p:nvCxnSpPr>
          <p:spPr>
            <a:xfrm>
              <a:off x="7579098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14"/>
            <p:cNvCxnSpPr/>
            <p:nvPr/>
          </p:nvCxnSpPr>
          <p:spPr>
            <a:xfrm>
              <a:off x="8604032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5"/>
            <p:cNvCxnSpPr/>
            <p:nvPr/>
          </p:nvCxnSpPr>
          <p:spPr>
            <a:xfrm>
              <a:off x="9628966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6"/>
            <p:cNvCxnSpPr/>
            <p:nvPr/>
          </p:nvCxnSpPr>
          <p:spPr>
            <a:xfrm>
              <a:off x="10653899" y="5376895"/>
              <a:ext cx="251637" cy="0"/>
            </a:xfrm>
            <a:prstGeom prst="line">
              <a:avLst/>
            </a:prstGeom>
            <a:ln>
              <a:solidFill>
                <a:schemeClr val="bg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千图PPT彼岸天：ID 8661124库_组合 43"/>
          <p:cNvGrpSpPr/>
          <p:nvPr>
            <p:custDataLst>
              <p:tags r:id="rId2"/>
            </p:custDataLst>
          </p:nvPr>
        </p:nvGrpSpPr>
        <p:grpSpPr>
          <a:xfrm>
            <a:off x="6708068" y="5050557"/>
            <a:ext cx="4435538" cy="624349"/>
            <a:chOff x="6708068" y="5050557"/>
            <a:chExt cx="4435538" cy="624349"/>
          </a:xfrm>
        </p:grpSpPr>
        <p:sp>
          <p:nvSpPr>
            <p:cNvPr id="6" name="Diamond 18"/>
            <p:cNvSpPr/>
            <p:nvPr/>
          </p:nvSpPr>
          <p:spPr>
            <a:xfrm>
              <a:off x="6708068" y="5050557"/>
              <a:ext cx="624349" cy="624349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7181032" y="5081115"/>
              <a:ext cx="3962574" cy="563232"/>
              <a:chOff x="6444107" y="1469392"/>
              <a:chExt cx="4232109" cy="563232"/>
            </a:xfrm>
          </p:grpSpPr>
          <p:sp>
            <p:nvSpPr>
              <p:cNvPr id="24" name="TextBox 3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TextBox 3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3"/>
            </p:custDataLst>
          </p:nvPr>
        </p:nvGrpSpPr>
        <p:grpSpPr>
          <a:xfrm>
            <a:off x="6713507" y="4171981"/>
            <a:ext cx="4430099" cy="624349"/>
            <a:chOff x="6713507" y="4171981"/>
            <a:chExt cx="4430099" cy="624349"/>
          </a:xfrm>
        </p:grpSpPr>
        <p:sp>
          <p:nvSpPr>
            <p:cNvPr id="8" name="Diamond 20"/>
            <p:cNvSpPr/>
            <p:nvPr/>
          </p:nvSpPr>
          <p:spPr>
            <a:xfrm>
              <a:off x="6713507" y="4171981"/>
              <a:ext cx="624349" cy="62434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9" name="Group 21"/>
            <p:cNvGrpSpPr/>
            <p:nvPr/>
          </p:nvGrpSpPr>
          <p:grpSpPr>
            <a:xfrm>
              <a:off x="7181032" y="4202539"/>
              <a:ext cx="3962574" cy="563232"/>
              <a:chOff x="6444107" y="1469392"/>
              <a:chExt cx="4232109" cy="563232"/>
            </a:xfrm>
          </p:grpSpPr>
          <p:sp>
            <p:nvSpPr>
              <p:cNvPr id="22" name="TextBox 3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TextBox 3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2" name="千图PPT彼岸天：ID 8661124库_组合 41"/>
          <p:cNvGrpSpPr/>
          <p:nvPr>
            <p:custDataLst>
              <p:tags r:id="rId4"/>
            </p:custDataLst>
          </p:nvPr>
        </p:nvGrpSpPr>
        <p:grpSpPr>
          <a:xfrm>
            <a:off x="6713507" y="3293405"/>
            <a:ext cx="4430099" cy="624349"/>
            <a:chOff x="6713507" y="3293405"/>
            <a:chExt cx="4430099" cy="624349"/>
          </a:xfrm>
        </p:grpSpPr>
        <p:sp>
          <p:nvSpPr>
            <p:cNvPr id="10" name="Diamond 22"/>
            <p:cNvSpPr/>
            <p:nvPr/>
          </p:nvSpPr>
          <p:spPr>
            <a:xfrm>
              <a:off x="6713507" y="3293405"/>
              <a:ext cx="624349" cy="62434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1" name="Group 23"/>
            <p:cNvGrpSpPr/>
            <p:nvPr/>
          </p:nvGrpSpPr>
          <p:grpSpPr>
            <a:xfrm>
              <a:off x="7181032" y="3323963"/>
              <a:ext cx="3962574" cy="563232"/>
              <a:chOff x="6444107" y="1469392"/>
              <a:chExt cx="4232109" cy="563232"/>
            </a:xfrm>
          </p:grpSpPr>
          <p:sp>
            <p:nvSpPr>
              <p:cNvPr id="20" name="TextBox 3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TextBox 3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1" name="千图PPT彼岸天：ID 8661124库_组合 40"/>
          <p:cNvGrpSpPr/>
          <p:nvPr>
            <p:custDataLst>
              <p:tags r:id="rId5"/>
            </p:custDataLst>
          </p:nvPr>
        </p:nvGrpSpPr>
        <p:grpSpPr>
          <a:xfrm>
            <a:off x="6713507" y="2414829"/>
            <a:ext cx="4430099" cy="624349"/>
            <a:chOff x="6713507" y="2414829"/>
            <a:chExt cx="4430099" cy="624349"/>
          </a:xfrm>
        </p:grpSpPr>
        <p:sp>
          <p:nvSpPr>
            <p:cNvPr id="12" name="Diamond 24"/>
            <p:cNvSpPr/>
            <p:nvPr/>
          </p:nvSpPr>
          <p:spPr>
            <a:xfrm>
              <a:off x="6713507" y="2414829"/>
              <a:ext cx="624349" cy="624349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3" name="Group 25"/>
            <p:cNvGrpSpPr/>
            <p:nvPr/>
          </p:nvGrpSpPr>
          <p:grpSpPr>
            <a:xfrm>
              <a:off x="7181032" y="2445387"/>
              <a:ext cx="3962574" cy="563232"/>
              <a:chOff x="6444107" y="1469392"/>
              <a:chExt cx="4232109" cy="563232"/>
            </a:xfrm>
          </p:grpSpPr>
          <p:sp>
            <p:nvSpPr>
              <p:cNvPr id="18" name="TextBox 3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TextBox 3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6713509" y="1536253"/>
            <a:ext cx="4430097" cy="624349"/>
            <a:chOff x="6713509" y="1536253"/>
            <a:chExt cx="4430097" cy="624349"/>
          </a:xfrm>
        </p:grpSpPr>
        <p:sp>
          <p:nvSpPr>
            <p:cNvPr id="14" name="Diamond 26"/>
            <p:cNvSpPr/>
            <p:nvPr/>
          </p:nvSpPr>
          <p:spPr>
            <a:xfrm>
              <a:off x="6713509" y="1536253"/>
              <a:ext cx="624349" cy="62434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altLang="zh-CN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15" name="Group 27"/>
            <p:cNvGrpSpPr/>
            <p:nvPr/>
          </p:nvGrpSpPr>
          <p:grpSpPr>
            <a:xfrm>
              <a:off x="7181032" y="1566811"/>
              <a:ext cx="3962574" cy="563232"/>
              <a:chOff x="6444107" y="1469392"/>
              <a:chExt cx="4232109" cy="563232"/>
            </a:xfrm>
          </p:grpSpPr>
          <p:sp>
            <p:nvSpPr>
              <p:cNvPr id="16" name="TextBox 2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TextBox 2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032676" y="1584087"/>
            <a:ext cx="4126300" cy="4077337"/>
            <a:chOff x="4032676" y="1584087"/>
            <a:chExt cx="4126300" cy="4077337"/>
          </a:xfrm>
        </p:grpSpPr>
        <p:sp>
          <p:nvSpPr>
            <p:cNvPr id="4" name="Freeform: Shape 104"/>
            <p:cNvSpPr/>
            <p:nvPr/>
          </p:nvSpPr>
          <p:spPr bwMode="auto">
            <a:xfrm>
              <a:off x="5864361" y="2507720"/>
              <a:ext cx="2294615" cy="1032688"/>
            </a:xfrm>
            <a:custGeom>
              <a:avLst/>
              <a:gdLst/>
              <a:ahLst/>
              <a:cxnLst>
                <a:cxn ang="0">
                  <a:pos x="621" y="54"/>
                </a:cxn>
                <a:cxn ang="0">
                  <a:pos x="346" y="54"/>
                </a:cxn>
                <a:cxn ang="0">
                  <a:pos x="255" y="91"/>
                </a:cxn>
                <a:cxn ang="0">
                  <a:pos x="0" y="346"/>
                </a:cxn>
                <a:cxn ang="0">
                  <a:pos x="91" y="309"/>
                </a:cxn>
                <a:cxn ang="0">
                  <a:pos x="621" y="309"/>
                </a:cxn>
                <a:cxn ang="0">
                  <a:pos x="621" y="351"/>
                </a:cxn>
                <a:cxn ang="0">
                  <a:pos x="636" y="358"/>
                </a:cxn>
                <a:cxn ang="0">
                  <a:pos x="797" y="196"/>
                </a:cxn>
                <a:cxn ang="0">
                  <a:pos x="797" y="166"/>
                </a:cxn>
                <a:cxn ang="0">
                  <a:pos x="636" y="5"/>
                </a:cxn>
                <a:cxn ang="0">
                  <a:pos x="621" y="11"/>
                </a:cxn>
                <a:cxn ang="0">
                  <a:pos x="621" y="54"/>
                </a:cxn>
              </a:cxnLst>
              <a:rect l="0" t="0" r="r" b="b"/>
              <a:pathLst>
                <a:path w="805" h="363">
                  <a:moveTo>
                    <a:pt x="621" y="54"/>
                  </a:moveTo>
                  <a:cubicBezTo>
                    <a:pt x="346" y="54"/>
                    <a:pt x="346" y="54"/>
                    <a:pt x="346" y="54"/>
                  </a:cubicBezTo>
                  <a:cubicBezTo>
                    <a:pt x="310" y="54"/>
                    <a:pt x="279" y="68"/>
                    <a:pt x="255" y="91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3" y="323"/>
                    <a:pt x="55" y="309"/>
                    <a:pt x="91" y="309"/>
                  </a:cubicBezTo>
                  <a:cubicBezTo>
                    <a:pt x="621" y="309"/>
                    <a:pt x="621" y="309"/>
                    <a:pt x="621" y="309"/>
                  </a:cubicBezTo>
                  <a:cubicBezTo>
                    <a:pt x="621" y="351"/>
                    <a:pt x="621" y="351"/>
                    <a:pt x="621" y="351"/>
                  </a:cubicBezTo>
                  <a:cubicBezTo>
                    <a:pt x="621" y="359"/>
                    <a:pt x="630" y="363"/>
                    <a:pt x="636" y="358"/>
                  </a:cubicBezTo>
                  <a:cubicBezTo>
                    <a:pt x="797" y="196"/>
                    <a:pt x="797" y="196"/>
                    <a:pt x="797" y="196"/>
                  </a:cubicBezTo>
                  <a:cubicBezTo>
                    <a:pt x="805" y="188"/>
                    <a:pt x="805" y="175"/>
                    <a:pt x="797" y="166"/>
                  </a:cubicBezTo>
                  <a:cubicBezTo>
                    <a:pt x="636" y="5"/>
                    <a:pt x="636" y="5"/>
                    <a:pt x="636" y="5"/>
                  </a:cubicBezTo>
                  <a:cubicBezTo>
                    <a:pt x="630" y="0"/>
                    <a:pt x="621" y="3"/>
                    <a:pt x="621" y="11"/>
                  </a:cubicBezTo>
                  <a:lnTo>
                    <a:pt x="621" y="5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Freeform: Shape 107"/>
            <p:cNvSpPr/>
            <p:nvPr/>
          </p:nvSpPr>
          <p:spPr bwMode="auto">
            <a:xfrm>
              <a:off x="5279024" y="1584087"/>
              <a:ext cx="1119488" cy="2330225"/>
            </a:xfrm>
            <a:custGeom>
              <a:avLst/>
              <a:gdLst/>
              <a:ahLst/>
              <a:cxnLst>
                <a:cxn ang="0">
                  <a:pos x="95" y="138"/>
                </a:cxn>
                <a:cxn ang="0">
                  <a:pos x="10" y="400"/>
                </a:cxn>
                <a:cxn ang="0">
                  <a:pos x="18" y="497"/>
                </a:cxn>
                <a:cxn ang="0">
                  <a:pos x="182" y="818"/>
                </a:cxn>
                <a:cxn ang="0">
                  <a:pos x="174" y="721"/>
                </a:cxn>
                <a:cxn ang="0">
                  <a:pos x="338" y="217"/>
                </a:cxn>
                <a:cxn ang="0">
                  <a:pos x="379" y="230"/>
                </a:cxn>
                <a:cxn ang="0">
                  <a:pos x="389" y="218"/>
                </a:cxn>
                <a:cxn ang="0">
                  <a:pos x="286" y="14"/>
                </a:cxn>
                <a:cxn ang="0">
                  <a:pos x="257" y="5"/>
                </a:cxn>
                <a:cxn ang="0">
                  <a:pos x="54" y="109"/>
                </a:cxn>
                <a:cxn ang="0">
                  <a:pos x="55" y="125"/>
                </a:cxn>
                <a:cxn ang="0">
                  <a:pos x="95" y="138"/>
                </a:cxn>
              </a:cxnLst>
              <a:rect l="0" t="0" r="r" b="b"/>
              <a:pathLst>
                <a:path w="393" h="818">
                  <a:moveTo>
                    <a:pt x="95" y="138"/>
                  </a:moveTo>
                  <a:cubicBezTo>
                    <a:pt x="10" y="400"/>
                    <a:pt x="10" y="400"/>
                    <a:pt x="10" y="400"/>
                  </a:cubicBezTo>
                  <a:cubicBezTo>
                    <a:pt x="0" y="433"/>
                    <a:pt x="3" y="468"/>
                    <a:pt x="18" y="497"/>
                  </a:cubicBezTo>
                  <a:cubicBezTo>
                    <a:pt x="182" y="818"/>
                    <a:pt x="182" y="818"/>
                    <a:pt x="182" y="818"/>
                  </a:cubicBezTo>
                  <a:cubicBezTo>
                    <a:pt x="167" y="789"/>
                    <a:pt x="163" y="755"/>
                    <a:pt x="174" y="721"/>
                  </a:cubicBezTo>
                  <a:cubicBezTo>
                    <a:pt x="338" y="217"/>
                    <a:pt x="338" y="217"/>
                    <a:pt x="338" y="217"/>
                  </a:cubicBezTo>
                  <a:cubicBezTo>
                    <a:pt x="379" y="230"/>
                    <a:pt x="379" y="230"/>
                    <a:pt x="379" y="230"/>
                  </a:cubicBezTo>
                  <a:cubicBezTo>
                    <a:pt x="386" y="232"/>
                    <a:pt x="393" y="225"/>
                    <a:pt x="389" y="218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80" y="4"/>
                    <a:pt x="267" y="0"/>
                    <a:pt x="257" y="5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7" y="112"/>
                    <a:pt x="48" y="122"/>
                    <a:pt x="55" y="125"/>
                  </a:cubicBezTo>
                  <a:lnTo>
                    <a:pt x="95" y="1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110"/>
            <p:cNvSpPr/>
            <p:nvPr/>
          </p:nvSpPr>
          <p:spPr bwMode="auto">
            <a:xfrm>
              <a:off x="4032676" y="3017386"/>
              <a:ext cx="2143273" cy="1268603"/>
            </a:xfrm>
            <a:custGeom>
              <a:avLst/>
              <a:gdLst/>
              <a:ahLst/>
              <a:cxnLst>
                <a:cxn ang="0">
                  <a:pos x="79" y="255"/>
                </a:cxn>
                <a:cxn ang="0">
                  <a:pos x="301" y="417"/>
                </a:cxn>
                <a:cxn ang="0">
                  <a:pos x="396" y="440"/>
                </a:cxn>
                <a:cxn ang="0">
                  <a:pos x="752" y="383"/>
                </a:cxn>
                <a:cxn ang="0">
                  <a:pos x="658" y="361"/>
                </a:cxn>
                <a:cxn ang="0">
                  <a:pos x="229" y="49"/>
                </a:cxn>
                <a:cxn ang="0">
                  <a:pos x="254" y="15"/>
                </a:cxn>
                <a:cxn ang="0">
                  <a:pos x="245" y="1"/>
                </a:cxn>
                <a:cxn ang="0">
                  <a:pos x="20" y="36"/>
                </a:cxn>
                <a:cxn ang="0">
                  <a:pos x="2" y="61"/>
                </a:cxn>
                <a:cxn ang="0">
                  <a:pos x="38" y="286"/>
                </a:cxn>
                <a:cxn ang="0">
                  <a:pos x="54" y="290"/>
                </a:cxn>
                <a:cxn ang="0">
                  <a:pos x="79" y="255"/>
                </a:cxn>
              </a:cxnLst>
              <a:rect l="0" t="0" r="r" b="b"/>
              <a:pathLst>
                <a:path w="752" h="445">
                  <a:moveTo>
                    <a:pt x="79" y="255"/>
                  </a:moveTo>
                  <a:cubicBezTo>
                    <a:pt x="301" y="417"/>
                    <a:pt x="301" y="417"/>
                    <a:pt x="301" y="417"/>
                  </a:cubicBezTo>
                  <a:cubicBezTo>
                    <a:pt x="330" y="438"/>
                    <a:pt x="364" y="445"/>
                    <a:pt x="396" y="440"/>
                  </a:cubicBezTo>
                  <a:cubicBezTo>
                    <a:pt x="752" y="383"/>
                    <a:pt x="752" y="383"/>
                    <a:pt x="752" y="383"/>
                  </a:cubicBezTo>
                  <a:cubicBezTo>
                    <a:pt x="720" y="389"/>
                    <a:pt x="686" y="381"/>
                    <a:pt x="658" y="361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8" y="8"/>
                    <a:pt x="253" y="0"/>
                    <a:pt x="245" y="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8"/>
                    <a:pt x="0" y="49"/>
                    <a:pt x="2" y="61"/>
                  </a:cubicBezTo>
                  <a:cubicBezTo>
                    <a:pt x="38" y="286"/>
                    <a:pt x="38" y="286"/>
                    <a:pt x="38" y="286"/>
                  </a:cubicBezTo>
                  <a:cubicBezTo>
                    <a:pt x="39" y="294"/>
                    <a:pt x="49" y="296"/>
                    <a:pt x="54" y="290"/>
                  </a:cubicBezTo>
                  <a:lnTo>
                    <a:pt x="79" y="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Freeform: Shape 113"/>
            <p:cNvSpPr/>
            <p:nvPr/>
          </p:nvSpPr>
          <p:spPr bwMode="auto">
            <a:xfrm>
              <a:off x="4889540" y="3807482"/>
              <a:ext cx="1593544" cy="1853942"/>
            </a:xfrm>
            <a:custGeom>
              <a:avLst/>
              <a:gdLst/>
              <a:ahLst/>
              <a:cxnLst>
                <a:cxn ang="0">
                  <a:pos x="228" y="602"/>
                </a:cxn>
                <a:cxn ang="0">
                  <a:pos x="451" y="440"/>
                </a:cxn>
                <a:cxn ang="0">
                  <a:pos x="502" y="357"/>
                </a:cxn>
                <a:cxn ang="0">
                  <a:pos x="559" y="0"/>
                </a:cxn>
                <a:cxn ang="0">
                  <a:pos x="507" y="84"/>
                </a:cxn>
                <a:cxn ang="0">
                  <a:pos x="79" y="395"/>
                </a:cxn>
                <a:cxn ang="0">
                  <a:pos x="54" y="361"/>
                </a:cxn>
                <a:cxn ang="0">
                  <a:pos x="38" y="365"/>
                </a:cxn>
                <a:cxn ang="0">
                  <a:pos x="2" y="590"/>
                </a:cxn>
                <a:cxn ang="0">
                  <a:pos x="20" y="614"/>
                </a:cxn>
                <a:cxn ang="0">
                  <a:pos x="245" y="650"/>
                </a:cxn>
                <a:cxn ang="0">
                  <a:pos x="253" y="636"/>
                </a:cxn>
                <a:cxn ang="0">
                  <a:pos x="228" y="602"/>
                </a:cxn>
              </a:cxnLst>
              <a:rect l="0" t="0" r="r" b="b"/>
              <a:pathLst>
                <a:path w="559" h="651">
                  <a:moveTo>
                    <a:pt x="228" y="602"/>
                  </a:moveTo>
                  <a:cubicBezTo>
                    <a:pt x="451" y="440"/>
                    <a:pt x="451" y="440"/>
                    <a:pt x="451" y="440"/>
                  </a:cubicBezTo>
                  <a:cubicBezTo>
                    <a:pt x="480" y="419"/>
                    <a:pt x="497" y="389"/>
                    <a:pt x="502" y="357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53" y="33"/>
                    <a:pt x="536" y="63"/>
                    <a:pt x="507" y="8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54" y="361"/>
                    <a:pt x="54" y="361"/>
                    <a:pt x="54" y="361"/>
                  </a:cubicBezTo>
                  <a:cubicBezTo>
                    <a:pt x="49" y="355"/>
                    <a:pt x="39" y="357"/>
                    <a:pt x="38" y="365"/>
                  </a:cubicBezTo>
                  <a:cubicBezTo>
                    <a:pt x="2" y="590"/>
                    <a:pt x="2" y="590"/>
                    <a:pt x="2" y="590"/>
                  </a:cubicBezTo>
                  <a:cubicBezTo>
                    <a:pt x="0" y="602"/>
                    <a:pt x="8" y="613"/>
                    <a:pt x="20" y="614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53" y="651"/>
                    <a:pt x="258" y="642"/>
                    <a:pt x="253" y="636"/>
                  </a:cubicBezTo>
                  <a:lnTo>
                    <a:pt x="228" y="60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116"/>
            <p:cNvSpPr/>
            <p:nvPr/>
          </p:nvSpPr>
          <p:spPr bwMode="auto">
            <a:xfrm>
              <a:off x="6285004" y="3426900"/>
              <a:ext cx="1497843" cy="2043120"/>
            </a:xfrm>
            <a:custGeom>
              <a:avLst/>
              <a:gdLst/>
              <a:ahLst/>
              <a:cxnLst>
                <a:cxn ang="0">
                  <a:pos x="470" y="500"/>
                </a:cxn>
                <a:cxn ang="0">
                  <a:pos x="385" y="238"/>
                </a:cxn>
                <a:cxn ang="0">
                  <a:pos x="322" y="164"/>
                </a:cxn>
                <a:cxn ang="0">
                  <a:pos x="0" y="0"/>
                </a:cxn>
                <a:cxn ang="0">
                  <a:pos x="64" y="74"/>
                </a:cxn>
                <a:cxn ang="0">
                  <a:pos x="228" y="578"/>
                </a:cxn>
                <a:cxn ang="0">
                  <a:pos x="187" y="592"/>
                </a:cxn>
                <a:cxn ang="0">
                  <a:pos x="186" y="608"/>
                </a:cxn>
                <a:cxn ang="0">
                  <a:pos x="389" y="711"/>
                </a:cxn>
                <a:cxn ang="0">
                  <a:pos x="418" y="702"/>
                </a:cxn>
                <a:cxn ang="0">
                  <a:pos x="521" y="499"/>
                </a:cxn>
                <a:cxn ang="0">
                  <a:pos x="511" y="486"/>
                </a:cxn>
                <a:cxn ang="0">
                  <a:pos x="470" y="500"/>
                </a:cxn>
              </a:cxnLst>
              <a:rect l="0" t="0" r="r" b="b"/>
              <a:pathLst>
                <a:path w="525" h="717">
                  <a:moveTo>
                    <a:pt x="470" y="500"/>
                  </a:moveTo>
                  <a:cubicBezTo>
                    <a:pt x="385" y="238"/>
                    <a:pt x="385" y="238"/>
                    <a:pt x="385" y="238"/>
                  </a:cubicBezTo>
                  <a:cubicBezTo>
                    <a:pt x="374" y="204"/>
                    <a:pt x="351" y="178"/>
                    <a:pt x="322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15"/>
                    <a:pt x="53" y="41"/>
                    <a:pt x="64" y="74"/>
                  </a:cubicBezTo>
                  <a:cubicBezTo>
                    <a:pt x="228" y="578"/>
                    <a:pt x="228" y="578"/>
                    <a:pt x="228" y="578"/>
                  </a:cubicBezTo>
                  <a:cubicBezTo>
                    <a:pt x="187" y="592"/>
                    <a:pt x="187" y="592"/>
                    <a:pt x="187" y="592"/>
                  </a:cubicBezTo>
                  <a:cubicBezTo>
                    <a:pt x="180" y="594"/>
                    <a:pt x="179" y="604"/>
                    <a:pt x="186" y="608"/>
                  </a:cubicBezTo>
                  <a:cubicBezTo>
                    <a:pt x="389" y="711"/>
                    <a:pt x="389" y="711"/>
                    <a:pt x="389" y="711"/>
                  </a:cubicBezTo>
                  <a:cubicBezTo>
                    <a:pt x="400" y="717"/>
                    <a:pt x="412" y="712"/>
                    <a:pt x="418" y="702"/>
                  </a:cubicBezTo>
                  <a:cubicBezTo>
                    <a:pt x="521" y="499"/>
                    <a:pt x="521" y="499"/>
                    <a:pt x="521" y="499"/>
                  </a:cubicBezTo>
                  <a:cubicBezTo>
                    <a:pt x="525" y="492"/>
                    <a:pt x="518" y="484"/>
                    <a:pt x="511" y="486"/>
                  </a:cubicBezTo>
                  <a:lnTo>
                    <a:pt x="470" y="5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9" name="Group 118"/>
            <p:cNvGrpSpPr/>
            <p:nvPr/>
          </p:nvGrpSpPr>
          <p:grpSpPr>
            <a:xfrm>
              <a:off x="5757532" y="3386839"/>
              <a:ext cx="727779" cy="727778"/>
              <a:chOff x="4330700" y="2847975"/>
              <a:chExt cx="519113" cy="519113"/>
            </a:xfrm>
          </p:grpSpPr>
          <p:sp>
            <p:nvSpPr>
              <p:cNvPr id="30" name="Oval 119"/>
              <p:cNvSpPr/>
              <p:nvPr/>
            </p:nvSpPr>
            <p:spPr bwMode="auto">
              <a:xfrm>
                <a:off x="4330700" y="2847975"/>
                <a:ext cx="519113" cy="5191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120"/>
              <p:cNvSpPr/>
              <p:nvPr/>
            </p:nvSpPr>
            <p:spPr bwMode="auto">
              <a:xfrm>
                <a:off x="4378325" y="2894013"/>
                <a:ext cx="427038" cy="428625"/>
              </a:xfrm>
              <a:custGeom>
                <a:avLst/>
                <a:gdLst/>
                <a:ahLst/>
                <a:cxnLst>
                  <a:cxn ang="0">
                    <a:pos x="37" y="173"/>
                  </a:cxn>
                  <a:cxn ang="0">
                    <a:pos x="37" y="38"/>
                  </a:cxn>
                  <a:cxn ang="0">
                    <a:pos x="172" y="38"/>
                  </a:cxn>
                  <a:cxn ang="0">
                    <a:pos x="172" y="173"/>
                  </a:cxn>
                  <a:cxn ang="0">
                    <a:pos x="37" y="173"/>
                  </a:cxn>
                </a:cxnLst>
                <a:rect l="0" t="0" r="r" b="b"/>
                <a:pathLst>
                  <a:path w="210" h="211">
                    <a:moveTo>
                      <a:pt x="37" y="173"/>
                    </a:moveTo>
                    <a:cubicBezTo>
                      <a:pt x="0" y="136"/>
                      <a:pt x="0" y="75"/>
                      <a:pt x="37" y="38"/>
                    </a:cubicBezTo>
                    <a:cubicBezTo>
                      <a:pt x="74" y="0"/>
                      <a:pt x="135" y="0"/>
                      <a:pt x="172" y="38"/>
                    </a:cubicBezTo>
                    <a:cubicBezTo>
                      <a:pt x="210" y="75"/>
                      <a:pt x="210" y="136"/>
                      <a:pt x="172" y="173"/>
                    </a:cubicBezTo>
                    <a:cubicBezTo>
                      <a:pt x="135" y="211"/>
                      <a:pt x="74" y="211"/>
                      <a:pt x="37" y="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0" name="TextBox 121"/>
            <p:cNvSpPr txBox="1"/>
            <p:nvPr/>
          </p:nvSpPr>
          <p:spPr>
            <a:xfrm rot="17227015">
              <a:off x="5143242" y="2328146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22"/>
            <p:cNvSpPr txBox="1"/>
            <p:nvPr/>
          </p:nvSpPr>
          <p:spPr>
            <a:xfrm rot="2114016">
              <a:off x="4190166" y="3539301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TextBox 123"/>
            <p:cNvSpPr txBox="1"/>
            <p:nvPr/>
          </p:nvSpPr>
          <p:spPr>
            <a:xfrm>
              <a:off x="6546606" y="2820893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4"/>
            <p:cNvSpPr txBox="1"/>
            <p:nvPr/>
          </p:nvSpPr>
          <p:spPr>
            <a:xfrm rot="4345292">
              <a:off x="6519216" y="4458989"/>
              <a:ext cx="1287532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TextBox 125"/>
            <p:cNvSpPr txBox="1"/>
            <p:nvPr/>
          </p:nvSpPr>
          <p:spPr>
            <a:xfrm rot="19422571">
              <a:off x="4989321" y="4859595"/>
              <a:ext cx="1287532" cy="276999"/>
            </a:xfrm>
            <a:prstGeom prst="rect">
              <a:avLst/>
            </a:prstGeom>
            <a:noFill/>
            <a:effectLst/>
          </p:spPr>
          <p:txBody>
            <a:bodyPr wrap="none">
              <a:norm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</a:rPr>
                <a:t>输入标题文本</a:t>
              </a:r>
              <a:r>
                <a:rPr lang="en-US" altLang="zh-CN" sz="1200" b="1" dirty="0">
                  <a:solidFill>
                    <a:schemeClr val="bg1"/>
                  </a:solidFill>
                </a:rPr>
                <a:t>01</a:t>
              </a:r>
              <a:endParaRPr lang="en-US" altLang="zh-CN" sz="1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千图PPT彼岸天：ID 8661124库_组合 26"/>
          <p:cNvGrpSpPr/>
          <p:nvPr>
            <p:custDataLst>
              <p:tags r:id="rId2"/>
            </p:custDataLst>
          </p:nvPr>
        </p:nvGrpSpPr>
        <p:grpSpPr>
          <a:xfrm>
            <a:off x="6398512" y="1374509"/>
            <a:ext cx="2879569" cy="866137"/>
            <a:chOff x="8601584" y="1451933"/>
            <a:chExt cx="2196245" cy="866137"/>
          </a:xfrm>
        </p:grpSpPr>
        <p:sp>
          <p:nvSpPr>
            <p:cNvPr id="28" name="TextBox 27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2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9" name="TextBox 28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360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6" name="千图PPT彼岸天：ID 8661124库_组合 29"/>
          <p:cNvGrpSpPr/>
          <p:nvPr>
            <p:custDataLst>
              <p:tags r:id="rId3"/>
            </p:custDataLst>
          </p:nvPr>
        </p:nvGrpSpPr>
        <p:grpSpPr>
          <a:xfrm>
            <a:off x="1119485" y="3018314"/>
            <a:ext cx="2913191" cy="866137"/>
            <a:chOff x="1415480" y="1669738"/>
            <a:chExt cx="2913191" cy="866137"/>
          </a:xfrm>
        </p:grpSpPr>
        <p:sp>
          <p:nvSpPr>
            <p:cNvPr id="26" name="TextBox 30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1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7" name="TextBox 31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" name="千图PPT彼岸天：ID 8661124库_组合 32"/>
          <p:cNvGrpSpPr/>
          <p:nvPr>
            <p:custDataLst>
              <p:tags r:id="rId4"/>
            </p:custDataLst>
          </p:nvPr>
        </p:nvGrpSpPr>
        <p:grpSpPr>
          <a:xfrm>
            <a:off x="8158976" y="2529296"/>
            <a:ext cx="2879569" cy="866137"/>
            <a:chOff x="8601584" y="1451933"/>
            <a:chExt cx="2196245" cy="866137"/>
          </a:xfrm>
        </p:grpSpPr>
        <p:sp>
          <p:nvSpPr>
            <p:cNvPr id="24" name="TextBox 33"/>
            <p:cNvSpPr txBox="1"/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3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5" name="TextBox 34"/>
            <p:cNvSpPr txBox="1"/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</p:spPr>
          <p:txBody>
            <a:bodyPr wrap="square" lIns="360000" tIns="0" rIns="360000" bIns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</a:b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8" name="千图PPT彼岸天：ID 8661124库_组合 35"/>
          <p:cNvGrpSpPr/>
          <p:nvPr>
            <p:custDataLst>
              <p:tags r:id="rId5"/>
            </p:custDataLst>
          </p:nvPr>
        </p:nvGrpSpPr>
        <p:grpSpPr>
          <a:xfrm>
            <a:off x="1976349" y="4795287"/>
            <a:ext cx="2913191" cy="866137"/>
            <a:chOff x="1415480" y="1669738"/>
            <a:chExt cx="2913191" cy="866137"/>
          </a:xfrm>
        </p:grpSpPr>
        <p:sp>
          <p:nvSpPr>
            <p:cNvPr id="22" name="TextBox 36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72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5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3" name="TextBox 37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72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9" name="千图PPT彼岸天：ID 8661124库_组合 38"/>
          <p:cNvGrpSpPr/>
          <p:nvPr>
            <p:custDataLst>
              <p:tags r:id="rId6"/>
            </p:custDataLst>
          </p:nvPr>
        </p:nvGrpSpPr>
        <p:grpSpPr>
          <a:xfrm>
            <a:off x="7782847" y="4795111"/>
            <a:ext cx="2913191" cy="866137"/>
            <a:chOff x="1415480" y="1669738"/>
            <a:chExt cx="2913191" cy="866137"/>
          </a:xfrm>
        </p:grpSpPr>
        <p:sp>
          <p:nvSpPr>
            <p:cNvPr id="20" name="TextBox 39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  <a:endParaRPr lang="zh-CN" altLang="en-US" sz="1400" dirty="0">
                <a:solidFill>
                  <a:schemeClr val="accent4">
                    <a:lumMod val="100000"/>
                  </a:schemeClr>
                </a:solidFill>
                <a:effectLst/>
              </a:endParaRPr>
            </a:p>
          </p:txBody>
        </p:sp>
        <p:sp>
          <p:nvSpPr>
            <p:cNvPr id="21" name="TextBox 40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616265" y="1423262"/>
            <a:ext cx="1762771" cy="16413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0665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en-US" sz="10665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086536" y="2924316"/>
            <a:ext cx="5044679" cy="700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拓展训练</a:t>
            </a:r>
            <a:r>
              <a:rPr lang="en-US" altLang="zh-CN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/</a:t>
            </a:r>
            <a:r>
              <a:rPr lang="zh-CN" altLang="en-US" sz="4550" b="1" dirty="0">
                <a:latin typeface="方正有猫在_GBK" panose="02000000000000000000" pitchFamily="2" charset="-122"/>
                <a:ea typeface="方正有猫在_GBK" panose="02000000000000000000" pitchFamily="2" charset="-122"/>
                <a:cs typeface="+mn-ea"/>
                <a:sym typeface="+mn-lt"/>
              </a:rPr>
              <a:t>分组练习</a:t>
            </a:r>
            <a:endParaRPr lang="zh-CN" altLang="en-US" sz="4550" b="1" dirty="0">
              <a:latin typeface="方正有猫在_GBK" panose="02000000000000000000" pitchFamily="2" charset="-122"/>
              <a:ea typeface="方正有猫在_GBK" panose="02000000000000000000" pitchFamily="2" charset="-122"/>
              <a:cs typeface="+mn-ea"/>
              <a:sym typeface="+mn-lt"/>
            </a:endParaRPr>
          </a:p>
        </p:txBody>
      </p:sp>
      <p:sp>
        <p:nvSpPr>
          <p:cNvPr id="4" name="TextBox 11"/>
          <p:cNvSpPr txBox="1"/>
          <p:nvPr/>
        </p:nvSpPr>
        <p:spPr>
          <a:xfrm>
            <a:off x="4620988" y="37679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1"/>
          <p:cNvSpPr txBox="1"/>
          <p:nvPr/>
        </p:nvSpPr>
        <p:spPr>
          <a:xfrm>
            <a:off x="6497651" y="3767929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11"/>
          <p:cNvSpPr txBox="1"/>
          <p:nvPr/>
        </p:nvSpPr>
        <p:spPr>
          <a:xfrm>
            <a:off x="4620988" y="41169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11"/>
          <p:cNvSpPr txBox="1"/>
          <p:nvPr/>
        </p:nvSpPr>
        <p:spPr>
          <a:xfrm>
            <a:off x="6497651" y="4116924"/>
            <a:ext cx="2346390" cy="296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2560" lvl="1" indent="-162560">
              <a:buFont typeface="Arial" panose="020B0604020202020204" pitchFamily="34" charset="0"/>
              <a:buChar char="•"/>
            </a:pPr>
            <a:r>
              <a:rPr lang="zh-CN" altLang="en-US" sz="1325" dirty="0">
                <a:solidFill>
                  <a:srgbClr val="71533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en-US" altLang="zh-CN" sz="1325" dirty="0">
              <a:solidFill>
                <a:srgbClr val="7153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5000">
        <p15:prstTrans prst="pageCurlDouble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千图PPT彼岸天：ID 8661124库_组合 70"/>
          <p:cNvGrpSpPr/>
          <p:nvPr>
            <p:custDataLst>
              <p:tags r:id="rId1"/>
            </p:custDataLst>
          </p:nvPr>
        </p:nvGrpSpPr>
        <p:grpSpPr>
          <a:xfrm>
            <a:off x="1764681" y="2672917"/>
            <a:ext cx="8662241" cy="3847618"/>
            <a:chOff x="1764681" y="2672917"/>
            <a:chExt cx="8662241" cy="3847618"/>
          </a:xfrm>
        </p:grpSpPr>
        <p:grpSp>
          <p:nvGrpSpPr>
            <p:cNvPr id="4" name="Group 1"/>
            <p:cNvGrpSpPr/>
            <p:nvPr/>
          </p:nvGrpSpPr>
          <p:grpSpPr>
            <a:xfrm>
              <a:off x="6129957" y="2672917"/>
              <a:ext cx="1540439" cy="727427"/>
              <a:chOff x="6129954" y="2843530"/>
              <a:chExt cx="1540439" cy="727427"/>
            </a:xfrm>
          </p:grpSpPr>
          <p:sp>
            <p:nvSpPr>
              <p:cNvPr id="64" name="Freeform: Shape 2"/>
              <p:cNvSpPr/>
              <p:nvPr/>
            </p:nvSpPr>
            <p:spPr>
              <a:xfrm>
                <a:off x="6141352" y="2843530"/>
                <a:ext cx="1529041" cy="514777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3"/>
              <p:cNvSpPr/>
              <p:nvPr/>
            </p:nvSpPr>
            <p:spPr>
              <a:xfrm>
                <a:off x="6129954" y="3094399"/>
                <a:ext cx="1415518" cy="476558"/>
              </a:xfrm>
              <a:custGeom>
                <a:avLst/>
                <a:gdLst>
                  <a:gd name="connsiteX0" fmla="*/ 0 w 1274955"/>
                  <a:gd name="connsiteY0" fmla="*/ 0 h 429235"/>
                  <a:gd name="connsiteX1" fmla="*/ 132791 w 1274955"/>
                  <a:gd name="connsiteY1" fmla="*/ 3672 h 429235"/>
                  <a:gd name="connsiteX2" fmla="*/ 1146443 w 1274955"/>
                  <a:gd name="connsiteY2" fmla="*/ 257839 h 429235"/>
                  <a:gd name="connsiteX3" fmla="*/ 1274955 w 1274955"/>
                  <a:gd name="connsiteY3" fmla="*/ 322674 h 429235"/>
                  <a:gd name="connsiteX4" fmla="*/ 1213432 w 1274955"/>
                  <a:gd name="connsiteY4" fmla="*/ 429235 h 429235"/>
                  <a:gd name="connsiteX5" fmla="*/ 1094514 w 1274955"/>
                  <a:gd name="connsiteY5" fmla="*/ 369241 h 429235"/>
                  <a:gd name="connsiteX6" fmla="*/ 125878 w 1274955"/>
                  <a:gd name="connsiteY6" fmla="*/ 126361 h 429235"/>
                  <a:gd name="connsiteX7" fmla="*/ 0 w 1274955"/>
                  <a:gd name="connsiteY7" fmla="*/ 122880 h 429235"/>
                  <a:gd name="connsiteX8" fmla="*/ 0 w 1274955"/>
                  <a:gd name="connsiteY8" fmla="*/ 0 h 42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4955" h="429235">
                    <a:moveTo>
                      <a:pt x="0" y="0"/>
                    </a:moveTo>
                    <a:lnTo>
                      <a:pt x="132791" y="3672"/>
                    </a:lnTo>
                    <a:cubicBezTo>
                      <a:pt x="493432" y="23669"/>
                      <a:pt x="835651" y="112726"/>
                      <a:pt x="1146443" y="257839"/>
                    </a:cubicBezTo>
                    <a:lnTo>
                      <a:pt x="1274955" y="322674"/>
                    </a:lnTo>
                    <a:lnTo>
                      <a:pt x="1213432" y="429235"/>
                    </a:lnTo>
                    <a:lnTo>
                      <a:pt x="1094514" y="369241"/>
                    </a:lnTo>
                    <a:cubicBezTo>
                      <a:pt x="797524" y="230572"/>
                      <a:pt x="470503" y="145470"/>
                      <a:pt x="125878" y="126361"/>
                    </a:cubicBezTo>
                    <a:lnTo>
                      <a:pt x="0" y="1228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4562512" y="2673541"/>
              <a:ext cx="1524011" cy="725171"/>
              <a:chOff x="4562511" y="2844155"/>
              <a:chExt cx="1524010" cy="725171"/>
            </a:xfrm>
          </p:grpSpPr>
          <p:sp>
            <p:nvSpPr>
              <p:cNvPr id="62" name="Freeform: Shape 5"/>
              <p:cNvSpPr/>
              <p:nvPr/>
            </p:nvSpPr>
            <p:spPr>
              <a:xfrm>
                <a:off x="4562511" y="2844155"/>
                <a:ext cx="1524010" cy="512392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Freeform: Shape 6"/>
              <p:cNvSpPr/>
              <p:nvPr/>
            </p:nvSpPr>
            <p:spPr>
              <a:xfrm>
                <a:off x="4668333" y="3094977"/>
                <a:ext cx="1410862" cy="474349"/>
              </a:xfrm>
              <a:custGeom>
                <a:avLst/>
                <a:gdLst>
                  <a:gd name="connsiteX0" fmla="*/ 1270760 w 1270760"/>
                  <a:gd name="connsiteY0" fmla="*/ 0 h 427246"/>
                  <a:gd name="connsiteX1" fmla="*/ 1270760 w 1270760"/>
                  <a:gd name="connsiteY1" fmla="*/ 122880 h 427246"/>
                  <a:gd name="connsiteX2" fmla="*/ 1023265 w 1270760"/>
                  <a:gd name="connsiteY2" fmla="*/ 135378 h 427246"/>
                  <a:gd name="connsiteX3" fmla="*/ 89842 w 1270760"/>
                  <a:gd name="connsiteY3" fmla="*/ 411001 h 427246"/>
                  <a:gd name="connsiteX4" fmla="*/ 61388 w 1270760"/>
                  <a:gd name="connsiteY4" fmla="*/ 427246 h 427246"/>
                  <a:gd name="connsiteX5" fmla="*/ 0 w 1270760"/>
                  <a:gd name="connsiteY5" fmla="*/ 320918 h 427246"/>
                  <a:gd name="connsiteX6" fmla="*/ 33900 w 1270760"/>
                  <a:gd name="connsiteY6" fmla="*/ 301564 h 427246"/>
                  <a:gd name="connsiteX7" fmla="*/ 1010702 w 1270760"/>
                  <a:gd name="connsiteY7" fmla="*/ 13132 h 427246"/>
                  <a:gd name="connsiteX8" fmla="*/ 1270760 w 1270760"/>
                  <a:gd name="connsiteY8" fmla="*/ 0 h 4272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70760" h="427246">
                    <a:moveTo>
                      <a:pt x="1270760" y="0"/>
                    </a:moveTo>
                    <a:lnTo>
                      <a:pt x="1270760" y="122880"/>
                    </a:lnTo>
                    <a:lnTo>
                      <a:pt x="1023265" y="135378"/>
                    </a:lnTo>
                    <a:cubicBezTo>
                      <a:pt x="689926" y="169231"/>
                      <a:pt x="374892" y="264999"/>
                      <a:pt x="89842" y="411001"/>
                    </a:cubicBezTo>
                    <a:lnTo>
                      <a:pt x="61388" y="427246"/>
                    </a:lnTo>
                    <a:lnTo>
                      <a:pt x="0" y="320918"/>
                    </a:lnTo>
                    <a:lnTo>
                      <a:pt x="33900" y="301564"/>
                    </a:lnTo>
                    <a:cubicBezTo>
                      <a:pt x="332197" y="148777"/>
                      <a:pt x="661872" y="48558"/>
                      <a:pt x="1010702" y="13132"/>
                    </a:cubicBezTo>
                    <a:lnTo>
                      <a:pt x="12707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7"/>
            <p:cNvGrpSpPr/>
            <p:nvPr/>
          </p:nvGrpSpPr>
          <p:grpSpPr>
            <a:xfrm>
              <a:off x="2795403" y="3085601"/>
              <a:ext cx="1897007" cy="2909636"/>
              <a:chOff x="2795401" y="3256214"/>
              <a:chExt cx="1897006" cy="2909636"/>
            </a:xfrm>
          </p:grpSpPr>
          <p:sp>
            <p:nvSpPr>
              <p:cNvPr id="57" name="Freeform: Shape 8"/>
              <p:cNvSpPr/>
              <p:nvPr/>
            </p:nvSpPr>
            <p:spPr>
              <a:xfrm>
                <a:off x="3343455" y="3256214"/>
                <a:ext cx="1245061" cy="1152952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9"/>
              <p:cNvSpPr/>
              <p:nvPr/>
            </p:nvSpPr>
            <p:spPr>
              <a:xfrm>
                <a:off x="3539785" y="3476443"/>
                <a:ext cx="1152622" cy="1067351"/>
              </a:xfrm>
              <a:custGeom>
                <a:avLst/>
                <a:gdLst>
                  <a:gd name="connsiteX0" fmla="*/ 976777 w 1038165"/>
                  <a:gd name="connsiteY0" fmla="*/ 0 h 961362"/>
                  <a:gd name="connsiteX1" fmla="*/ 1038165 w 1038165"/>
                  <a:gd name="connsiteY1" fmla="*/ 106327 h 961362"/>
                  <a:gd name="connsiteX2" fmla="*/ 898342 w 1038165"/>
                  <a:gd name="connsiteY2" fmla="*/ 186153 h 961362"/>
                  <a:gd name="connsiteX3" fmla="*/ 182909 w 1038165"/>
                  <a:gd name="connsiteY3" fmla="*/ 851433 h 961362"/>
                  <a:gd name="connsiteX4" fmla="*/ 106738 w 1038165"/>
                  <a:gd name="connsiteY4" fmla="*/ 961362 h 961362"/>
                  <a:gd name="connsiteX5" fmla="*/ 0 w 1038165"/>
                  <a:gd name="connsiteY5" fmla="*/ 899737 h 961362"/>
                  <a:gd name="connsiteX6" fmla="*/ 84055 w 1038165"/>
                  <a:gd name="connsiteY6" fmla="*/ 778430 h 961362"/>
                  <a:gd name="connsiteX7" fmla="*/ 832735 w 1038165"/>
                  <a:gd name="connsiteY7" fmla="*/ 82234 h 961362"/>
                  <a:gd name="connsiteX8" fmla="*/ 976777 w 1038165"/>
                  <a:gd name="connsiteY8" fmla="*/ 0 h 9613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8165" h="961362">
                    <a:moveTo>
                      <a:pt x="976777" y="0"/>
                    </a:moveTo>
                    <a:lnTo>
                      <a:pt x="1038165" y="106327"/>
                    </a:lnTo>
                    <a:lnTo>
                      <a:pt x="898342" y="186153"/>
                    </a:lnTo>
                    <a:cubicBezTo>
                      <a:pt x="620599" y="361867"/>
                      <a:pt x="377851" y="587897"/>
                      <a:pt x="182909" y="851433"/>
                    </a:cubicBezTo>
                    <a:lnTo>
                      <a:pt x="106738" y="961362"/>
                    </a:lnTo>
                    <a:lnTo>
                      <a:pt x="0" y="899737"/>
                    </a:lnTo>
                    <a:lnTo>
                      <a:pt x="84055" y="778430"/>
                    </a:lnTo>
                    <a:cubicBezTo>
                      <a:pt x="288056" y="502648"/>
                      <a:pt x="542085" y="266114"/>
                      <a:pt x="832735" y="82234"/>
                    </a:cubicBezTo>
                    <a:lnTo>
                      <a:pt x="97677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9" name="Group 10"/>
              <p:cNvGrpSpPr/>
              <p:nvPr/>
            </p:nvGrpSpPr>
            <p:grpSpPr>
              <a:xfrm>
                <a:off x="2795401" y="4381292"/>
                <a:ext cx="834811" cy="1784558"/>
                <a:chOff x="2795401" y="4381292"/>
                <a:chExt cx="834811" cy="1784558"/>
              </a:xfrm>
            </p:grpSpPr>
            <p:sp>
              <p:nvSpPr>
                <p:cNvPr id="60" name="Freeform: Shape 11"/>
                <p:cNvSpPr/>
                <p:nvPr/>
              </p:nvSpPr>
              <p:spPr>
                <a:xfrm>
                  <a:off x="2795401" y="4381292"/>
                  <a:ext cx="645733" cy="1780015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Freeform: Shape 12"/>
                <p:cNvSpPr/>
                <p:nvPr/>
              </p:nvSpPr>
              <p:spPr>
                <a:xfrm>
                  <a:off x="3032421" y="4517991"/>
                  <a:ext cx="597791" cy="1647859"/>
                </a:xfrm>
                <a:custGeom>
                  <a:avLst/>
                  <a:gdLst>
                    <a:gd name="connsiteX0" fmla="*/ 432025 w 538429"/>
                    <a:gd name="connsiteY0" fmla="*/ 0 h 1484224"/>
                    <a:gd name="connsiteX1" fmla="*/ 538429 w 538429"/>
                    <a:gd name="connsiteY1" fmla="*/ 61432 h 1484224"/>
                    <a:gd name="connsiteX2" fmla="*/ 461359 w 538429"/>
                    <a:gd name="connsiteY2" fmla="*/ 188876 h 1484224"/>
                    <a:gd name="connsiteX3" fmla="*/ 122880 w 538429"/>
                    <a:gd name="connsiteY3" fmla="*/ 1484223 h 1484224"/>
                    <a:gd name="connsiteX4" fmla="*/ 122880 w 538429"/>
                    <a:gd name="connsiteY4" fmla="*/ 1484224 h 1484224"/>
                    <a:gd name="connsiteX5" fmla="*/ 0 w 538429"/>
                    <a:gd name="connsiteY5" fmla="*/ 1484224 h 1484224"/>
                    <a:gd name="connsiteX6" fmla="*/ 354208 w 538429"/>
                    <a:gd name="connsiteY6" fmla="*/ 128679 h 1484224"/>
                    <a:gd name="connsiteX7" fmla="*/ 432025 w 538429"/>
                    <a:gd name="connsiteY7" fmla="*/ 0 h 1484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8429" h="1484224">
                      <a:moveTo>
                        <a:pt x="432025" y="0"/>
                      </a:moveTo>
                      <a:lnTo>
                        <a:pt x="538429" y="61432"/>
                      </a:lnTo>
                      <a:lnTo>
                        <a:pt x="461359" y="188876"/>
                      </a:lnTo>
                      <a:cubicBezTo>
                        <a:pt x="245829" y="571697"/>
                        <a:pt x="122880" y="1013602"/>
                        <a:pt x="122880" y="1484223"/>
                      </a:cubicBezTo>
                      <a:lnTo>
                        <a:pt x="122880" y="1484224"/>
                      </a:lnTo>
                      <a:lnTo>
                        <a:pt x="0" y="1484224"/>
                      </a:lnTo>
                      <a:cubicBezTo>
                        <a:pt x="0" y="991732"/>
                        <a:pt x="128663" y="529291"/>
                        <a:pt x="354208" y="128679"/>
                      </a:cubicBezTo>
                      <a:lnTo>
                        <a:pt x="432025" y="0"/>
                      </a:ln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" name="Group 13"/>
            <p:cNvGrpSpPr/>
            <p:nvPr/>
          </p:nvGrpSpPr>
          <p:grpSpPr>
            <a:xfrm>
              <a:off x="7521927" y="3086021"/>
              <a:ext cx="1363391" cy="1289568"/>
              <a:chOff x="7521925" y="3256636"/>
              <a:chExt cx="1363390" cy="1289568"/>
            </a:xfrm>
          </p:grpSpPr>
          <p:sp>
            <p:nvSpPr>
              <p:cNvPr id="55" name="Freeform: Shape 14"/>
              <p:cNvSpPr/>
              <p:nvPr/>
            </p:nvSpPr>
            <p:spPr>
              <a:xfrm>
                <a:off x="7644956" y="3256636"/>
                <a:ext cx="1240359" cy="1155131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15"/>
              <p:cNvSpPr/>
              <p:nvPr/>
            </p:nvSpPr>
            <p:spPr>
              <a:xfrm>
                <a:off x="7521925" y="3476834"/>
                <a:ext cx="1148270" cy="1069370"/>
              </a:xfrm>
              <a:custGeom>
                <a:avLst/>
                <a:gdLst>
                  <a:gd name="connsiteX0" fmla="*/ 61423 w 1034244"/>
                  <a:gd name="connsiteY0" fmla="*/ 0 h 963179"/>
                  <a:gd name="connsiteX1" fmla="*/ 186642 w 1034244"/>
                  <a:gd name="connsiteY1" fmla="*/ 73008 h 963179"/>
                  <a:gd name="connsiteX2" fmla="*/ 1017905 w 1034244"/>
                  <a:gd name="connsiteY2" fmla="*/ 874890 h 963179"/>
                  <a:gd name="connsiteX3" fmla="*/ 1034244 w 1034244"/>
                  <a:gd name="connsiteY3" fmla="*/ 901785 h 963179"/>
                  <a:gd name="connsiteX4" fmla="*/ 927907 w 1034244"/>
                  <a:gd name="connsiteY4" fmla="*/ 963179 h 963179"/>
                  <a:gd name="connsiteX5" fmla="*/ 916008 w 1034244"/>
                  <a:gd name="connsiteY5" fmla="*/ 943593 h 963179"/>
                  <a:gd name="connsiteX6" fmla="*/ 121660 w 1034244"/>
                  <a:gd name="connsiteY6" fmla="*/ 177321 h 963179"/>
                  <a:gd name="connsiteX7" fmla="*/ 0 w 1034244"/>
                  <a:gd name="connsiteY7" fmla="*/ 106388 h 963179"/>
                  <a:gd name="connsiteX8" fmla="*/ 61423 w 1034244"/>
                  <a:gd name="connsiteY8" fmla="*/ 0 h 963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34244" h="963179">
                    <a:moveTo>
                      <a:pt x="61423" y="0"/>
                    </a:moveTo>
                    <a:lnTo>
                      <a:pt x="186642" y="73008"/>
                    </a:lnTo>
                    <a:cubicBezTo>
                      <a:pt x="516793" y="279104"/>
                      <a:pt x="800352" y="552869"/>
                      <a:pt x="1017905" y="874890"/>
                    </a:cubicBezTo>
                    <a:lnTo>
                      <a:pt x="1034244" y="901785"/>
                    </a:lnTo>
                    <a:lnTo>
                      <a:pt x="927907" y="963179"/>
                    </a:lnTo>
                    <a:lnTo>
                      <a:pt x="916008" y="943593"/>
                    </a:lnTo>
                    <a:cubicBezTo>
                      <a:pt x="708116" y="635872"/>
                      <a:pt x="437150" y="374265"/>
                      <a:pt x="121660" y="177321"/>
                    </a:cubicBezTo>
                    <a:lnTo>
                      <a:pt x="0" y="106388"/>
                    </a:lnTo>
                    <a:lnTo>
                      <a:pt x="61423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16"/>
            <p:cNvGrpSpPr/>
            <p:nvPr/>
          </p:nvGrpSpPr>
          <p:grpSpPr>
            <a:xfrm>
              <a:off x="8584123" y="4210679"/>
              <a:ext cx="854428" cy="1781116"/>
              <a:chOff x="8584122" y="4381292"/>
              <a:chExt cx="854428" cy="1781116"/>
            </a:xfrm>
          </p:grpSpPr>
          <p:sp>
            <p:nvSpPr>
              <p:cNvPr id="53" name="Freeform: Shape 17"/>
              <p:cNvSpPr/>
              <p:nvPr/>
            </p:nvSpPr>
            <p:spPr>
              <a:xfrm>
                <a:off x="8792339" y="4381292"/>
                <a:ext cx="646211" cy="177629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18"/>
              <p:cNvSpPr/>
              <p:nvPr/>
            </p:nvSpPr>
            <p:spPr>
              <a:xfrm>
                <a:off x="8584122" y="4517991"/>
                <a:ext cx="598233" cy="1644417"/>
              </a:xfrm>
              <a:custGeom>
                <a:avLst/>
                <a:gdLst>
                  <a:gd name="connsiteX0" fmla="*/ 106337 w 538828"/>
                  <a:gd name="connsiteY0" fmla="*/ 0 h 1481124"/>
                  <a:gd name="connsiteX1" fmla="*/ 204856 w 538828"/>
                  <a:gd name="connsiteY1" fmla="*/ 162168 h 1481124"/>
                  <a:gd name="connsiteX2" fmla="*/ 538828 w 538828"/>
                  <a:gd name="connsiteY2" fmla="*/ 1481124 h 1481124"/>
                  <a:gd name="connsiteX3" fmla="*/ 415945 w 538828"/>
                  <a:gd name="connsiteY3" fmla="*/ 1481124 h 1481124"/>
                  <a:gd name="connsiteX4" fmla="*/ 415945 w 538828"/>
                  <a:gd name="connsiteY4" fmla="*/ 1481123 h 1481124"/>
                  <a:gd name="connsiteX5" fmla="*/ 96804 w 538828"/>
                  <a:gd name="connsiteY5" fmla="*/ 220739 h 1481124"/>
                  <a:gd name="connsiteX6" fmla="*/ 0 w 538828"/>
                  <a:gd name="connsiteY6" fmla="*/ 61394 h 1481124"/>
                  <a:gd name="connsiteX7" fmla="*/ 106337 w 538828"/>
                  <a:gd name="connsiteY7" fmla="*/ 0 h 1481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38828" h="1481124">
                    <a:moveTo>
                      <a:pt x="106337" y="0"/>
                    </a:moveTo>
                    <a:lnTo>
                      <a:pt x="204856" y="162168"/>
                    </a:lnTo>
                    <a:cubicBezTo>
                      <a:pt x="417845" y="554245"/>
                      <a:pt x="538828" y="1003556"/>
                      <a:pt x="538828" y="1481124"/>
                    </a:cubicBezTo>
                    <a:lnTo>
                      <a:pt x="415945" y="1481124"/>
                    </a:lnTo>
                    <a:lnTo>
                      <a:pt x="415945" y="1481123"/>
                    </a:lnTo>
                    <a:cubicBezTo>
                      <a:pt x="415945" y="1024763"/>
                      <a:pt x="300335" y="595405"/>
                      <a:pt x="96804" y="220739"/>
                    </a:cubicBezTo>
                    <a:lnTo>
                      <a:pt x="0" y="61394"/>
                    </a:lnTo>
                    <a:lnTo>
                      <a:pt x="106337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cxnSp>
          <p:nvCxnSpPr>
            <p:cNvPr id="9" name="Straight Connector 19"/>
            <p:cNvCxnSpPr/>
            <p:nvPr/>
          </p:nvCxnSpPr>
          <p:spPr>
            <a:xfrm>
              <a:off x="1764681" y="5995236"/>
              <a:ext cx="8662241" cy="0"/>
            </a:xfrm>
            <a:prstGeom prst="line">
              <a:avLst/>
            </a:prstGeom>
            <a:ln w="38100">
              <a:solidFill>
                <a:schemeClr val="bg1">
                  <a:lumMod val="7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58"/>
            <p:cNvGrpSpPr/>
            <p:nvPr/>
          </p:nvGrpSpPr>
          <p:grpSpPr>
            <a:xfrm>
              <a:off x="4236179" y="3717059"/>
              <a:ext cx="3232563" cy="2803476"/>
              <a:chOff x="3548282" y="1831669"/>
              <a:chExt cx="4872767" cy="4225962"/>
            </a:xfrm>
          </p:grpSpPr>
          <p:grpSp>
            <p:nvGrpSpPr>
              <p:cNvPr id="29" name="Group 59"/>
              <p:cNvGrpSpPr/>
              <p:nvPr/>
            </p:nvGrpSpPr>
            <p:grpSpPr>
              <a:xfrm>
                <a:off x="4359009" y="1831669"/>
                <a:ext cx="3443956" cy="3584953"/>
                <a:chOff x="4359009" y="1831669"/>
                <a:chExt cx="3443956" cy="3584953"/>
              </a:xfrm>
              <a:solidFill>
                <a:schemeClr val="accent1"/>
              </a:solidFill>
            </p:grpSpPr>
            <p:sp>
              <p:nvSpPr>
                <p:cNvPr id="31" name="Freeform: Shape 61"/>
                <p:cNvSpPr/>
                <p:nvPr/>
              </p:nvSpPr>
              <p:spPr bwMode="auto">
                <a:xfrm>
                  <a:off x="6724607" y="1843419"/>
                  <a:ext cx="413849" cy="3479206"/>
                </a:xfrm>
                <a:custGeom>
                  <a:avLst/>
                  <a:gdLst>
                    <a:gd name="T0" fmla="*/ 0 w 217"/>
                    <a:gd name="T1" fmla="*/ 0 h 1821"/>
                    <a:gd name="T2" fmla="*/ 0 w 217"/>
                    <a:gd name="T3" fmla="*/ 1821 h 1821"/>
                    <a:gd name="T4" fmla="*/ 217 w 217"/>
                    <a:gd name="T5" fmla="*/ 1761 h 1821"/>
                    <a:gd name="T6" fmla="*/ 217 w 217"/>
                    <a:gd name="T7" fmla="*/ 73 h 1821"/>
                    <a:gd name="T8" fmla="*/ 0 w 217"/>
                    <a:gd name="T9" fmla="*/ 0 h 1821"/>
                    <a:gd name="T10" fmla="*/ 166 w 217"/>
                    <a:gd name="T11" fmla="*/ 1705 h 1821"/>
                    <a:gd name="T12" fmla="*/ 43 w 217"/>
                    <a:gd name="T13" fmla="*/ 1738 h 1821"/>
                    <a:gd name="T14" fmla="*/ 43 w 217"/>
                    <a:gd name="T15" fmla="*/ 1689 h 1821"/>
                    <a:gd name="T16" fmla="*/ 166 w 217"/>
                    <a:gd name="T17" fmla="*/ 1666 h 1821"/>
                    <a:gd name="T18" fmla="*/ 166 w 217"/>
                    <a:gd name="T19" fmla="*/ 1705 h 1821"/>
                    <a:gd name="T20" fmla="*/ 166 w 217"/>
                    <a:gd name="T21" fmla="*/ 1536 h 1821"/>
                    <a:gd name="T22" fmla="*/ 43 w 217"/>
                    <a:gd name="T23" fmla="*/ 1562 h 1821"/>
                    <a:gd name="T24" fmla="*/ 43 w 217"/>
                    <a:gd name="T25" fmla="*/ 1513 h 1821"/>
                    <a:gd name="T26" fmla="*/ 166 w 217"/>
                    <a:gd name="T27" fmla="*/ 1496 h 1821"/>
                    <a:gd name="T28" fmla="*/ 166 w 217"/>
                    <a:gd name="T29" fmla="*/ 1536 h 1821"/>
                    <a:gd name="T30" fmla="*/ 166 w 217"/>
                    <a:gd name="T31" fmla="*/ 1366 h 1821"/>
                    <a:gd name="T32" fmla="*/ 43 w 217"/>
                    <a:gd name="T33" fmla="*/ 1385 h 1821"/>
                    <a:gd name="T34" fmla="*/ 43 w 217"/>
                    <a:gd name="T35" fmla="*/ 1336 h 1821"/>
                    <a:gd name="T36" fmla="*/ 166 w 217"/>
                    <a:gd name="T37" fmla="*/ 1326 h 1821"/>
                    <a:gd name="T38" fmla="*/ 166 w 217"/>
                    <a:gd name="T39" fmla="*/ 1366 h 1821"/>
                    <a:gd name="T40" fmla="*/ 166 w 217"/>
                    <a:gd name="T41" fmla="*/ 1197 h 1821"/>
                    <a:gd name="T42" fmla="*/ 43 w 217"/>
                    <a:gd name="T43" fmla="*/ 1209 h 1821"/>
                    <a:gd name="T44" fmla="*/ 43 w 217"/>
                    <a:gd name="T45" fmla="*/ 1160 h 1821"/>
                    <a:gd name="T46" fmla="*/ 166 w 217"/>
                    <a:gd name="T47" fmla="*/ 1156 h 1821"/>
                    <a:gd name="T48" fmla="*/ 166 w 217"/>
                    <a:gd name="T49" fmla="*/ 1197 h 1821"/>
                    <a:gd name="T50" fmla="*/ 166 w 217"/>
                    <a:gd name="T51" fmla="*/ 1027 h 1821"/>
                    <a:gd name="T52" fmla="*/ 43 w 217"/>
                    <a:gd name="T53" fmla="*/ 1032 h 1821"/>
                    <a:gd name="T54" fmla="*/ 43 w 217"/>
                    <a:gd name="T55" fmla="*/ 983 h 1821"/>
                    <a:gd name="T56" fmla="*/ 166 w 217"/>
                    <a:gd name="T57" fmla="*/ 986 h 1821"/>
                    <a:gd name="T58" fmla="*/ 166 w 217"/>
                    <a:gd name="T59" fmla="*/ 1027 h 1821"/>
                    <a:gd name="T60" fmla="*/ 166 w 217"/>
                    <a:gd name="T61" fmla="*/ 858 h 1821"/>
                    <a:gd name="T62" fmla="*/ 43 w 217"/>
                    <a:gd name="T63" fmla="*/ 856 h 1821"/>
                    <a:gd name="T64" fmla="*/ 43 w 217"/>
                    <a:gd name="T65" fmla="*/ 807 h 1821"/>
                    <a:gd name="T66" fmla="*/ 166 w 217"/>
                    <a:gd name="T67" fmla="*/ 815 h 1821"/>
                    <a:gd name="T68" fmla="*/ 166 w 217"/>
                    <a:gd name="T69" fmla="*/ 858 h 1821"/>
                    <a:gd name="T70" fmla="*/ 166 w 217"/>
                    <a:gd name="T71" fmla="*/ 688 h 1821"/>
                    <a:gd name="T72" fmla="*/ 43 w 217"/>
                    <a:gd name="T73" fmla="*/ 679 h 1821"/>
                    <a:gd name="T74" fmla="*/ 43 w 217"/>
                    <a:gd name="T75" fmla="*/ 630 h 1821"/>
                    <a:gd name="T76" fmla="*/ 166 w 217"/>
                    <a:gd name="T77" fmla="*/ 645 h 1821"/>
                    <a:gd name="T78" fmla="*/ 166 w 217"/>
                    <a:gd name="T79" fmla="*/ 688 h 1821"/>
                    <a:gd name="T80" fmla="*/ 166 w 217"/>
                    <a:gd name="T81" fmla="*/ 519 h 1821"/>
                    <a:gd name="T82" fmla="*/ 43 w 217"/>
                    <a:gd name="T83" fmla="*/ 502 h 1821"/>
                    <a:gd name="T84" fmla="*/ 43 w 217"/>
                    <a:gd name="T85" fmla="*/ 454 h 1821"/>
                    <a:gd name="T86" fmla="*/ 166 w 217"/>
                    <a:gd name="T87" fmla="*/ 475 h 1821"/>
                    <a:gd name="T88" fmla="*/ 166 w 217"/>
                    <a:gd name="T89" fmla="*/ 519 h 1821"/>
                    <a:gd name="T90" fmla="*/ 166 w 217"/>
                    <a:gd name="T91" fmla="*/ 349 h 1821"/>
                    <a:gd name="T92" fmla="*/ 43 w 217"/>
                    <a:gd name="T93" fmla="*/ 326 h 1821"/>
                    <a:gd name="T94" fmla="*/ 43 w 217"/>
                    <a:gd name="T95" fmla="*/ 277 h 1821"/>
                    <a:gd name="T96" fmla="*/ 166 w 217"/>
                    <a:gd name="T97" fmla="*/ 305 h 1821"/>
                    <a:gd name="T98" fmla="*/ 166 w 217"/>
                    <a:gd name="T99" fmla="*/ 349 h 1821"/>
                    <a:gd name="T100" fmla="*/ 166 w 217"/>
                    <a:gd name="T101" fmla="*/ 180 h 1821"/>
                    <a:gd name="T102" fmla="*/ 43 w 217"/>
                    <a:gd name="T103" fmla="*/ 150 h 1821"/>
                    <a:gd name="T104" fmla="*/ 43 w 217"/>
                    <a:gd name="T105" fmla="*/ 101 h 1821"/>
                    <a:gd name="T106" fmla="*/ 166 w 217"/>
                    <a:gd name="T107" fmla="*/ 135 h 1821"/>
                    <a:gd name="T108" fmla="*/ 166 w 217"/>
                    <a:gd name="T109" fmla="*/ 180 h 18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17" h="1821">
                      <a:moveTo>
                        <a:pt x="0" y="0"/>
                      </a:moveTo>
                      <a:cubicBezTo>
                        <a:pt x="0" y="1821"/>
                        <a:pt x="0" y="1821"/>
                        <a:pt x="0" y="1821"/>
                      </a:cubicBezTo>
                      <a:cubicBezTo>
                        <a:pt x="217" y="1761"/>
                        <a:pt x="217" y="1761"/>
                        <a:pt x="217" y="1761"/>
                      </a:cubicBezTo>
                      <a:cubicBezTo>
                        <a:pt x="217" y="73"/>
                        <a:pt x="217" y="73"/>
                        <a:pt x="217" y="73"/>
                      </a:cubicBezTo>
                      <a:lnTo>
                        <a:pt x="0" y="0"/>
                      </a:lnTo>
                      <a:close/>
                      <a:moveTo>
                        <a:pt x="166" y="1705"/>
                      </a:moveTo>
                      <a:cubicBezTo>
                        <a:pt x="43" y="1738"/>
                        <a:pt x="43" y="1738"/>
                        <a:pt x="43" y="1738"/>
                      </a:cubicBezTo>
                      <a:cubicBezTo>
                        <a:pt x="43" y="1689"/>
                        <a:pt x="43" y="1689"/>
                        <a:pt x="43" y="1689"/>
                      </a:cubicBezTo>
                      <a:cubicBezTo>
                        <a:pt x="166" y="1666"/>
                        <a:pt x="166" y="1666"/>
                        <a:pt x="166" y="1666"/>
                      </a:cubicBezTo>
                      <a:lnTo>
                        <a:pt x="166" y="1705"/>
                      </a:lnTo>
                      <a:close/>
                      <a:moveTo>
                        <a:pt x="166" y="1536"/>
                      </a:moveTo>
                      <a:cubicBezTo>
                        <a:pt x="125" y="1544"/>
                        <a:pt x="84" y="1553"/>
                        <a:pt x="43" y="1562"/>
                      </a:cubicBezTo>
                      <a:cubicBezTo>
                        <a:pt x="43" y="1545"/>
                        <a:pt x="43" y="1529"/>
                        <a:pt x="43" y="1513"/>
                      </a:cubicBezTo>
                      <a:cubicBezTo>
                        <a:pt x="84" y="1507"/>
                        <a:pt x="125" y="1502"/>
                        <a:pt x="166" y="1496"/>
                      </a:cubicBezTo>
                      <a:cubicBezTo>
                        <a:pt x="166" y="1509"/>
                        <a:pt x="166" y="1522"/>
                        <a:pt x="166" y="1536"/>
                      </a:cubicBezTo>
                      <a:close/>
                      <a:moveTo>
                        <a:pt x="166" y="1366"/>
                      </a:moveTo>
                      <a:cubicBezTo>
                        <a:pt x="125" y="1372"/>
                        <a:pt x="84" y="1379"/>
                        <a:pt x="43" y="1385"/>
                      </a:cubicBezTo>
                      <a:cubicBezTo>
                        <a:pt x="43" y="1369"/>
                        <a:pt x="43" y="1353"/>
                        <a:pt x="43" y="1336"/>
                      </a:cubicBezTo>
                      <a:cubicBezTo>
                        <a:pt x="84" y="1333"/>
                        <a:pt x="125" y="1329"/>
                        <a:pt x="166" y="1326"/>
                      </a:cubicBezTo>
                      <a:cubicBezTo>
                        <a:pt x="166" y="1339"/>
                        <a:pt x="166" y="1353"/>
                        <a:pt x="166" y="1366"/>
                      </a:cubicBezTo>
                      <a:close/>
                      <a:moveTo>
                        <a:pt x="166" y="1197"/>
                      </a:moveTo>
                      <a:cubicBezTo>
                        <a:pt x="125" y="1201"/>
                        <a:pt x="84" y="1205"/>
                        <a:pt x="43" y="1209"/>
                      </a:cubicBezTo>
                      <a:cubicBezTo>
                        <a:pt x="43" y="1192"/>
                        <a:pt x="43" y="1176"/>
                        <a:pt x="43" y="1160"/>
                      </a:cubicBezTo>
                      <a:cubicBezTo>
                        <a:pt x="84" y="1159"/>
                        <a:pt x="125" y="1157"/>
                        <a:pt x="166" y="1156"/>
                      </a:cubicBezTo>
                      <a:cubicBezTo>
                        <a:pt x="166" y="1169"/>
                        <a:pt x="166" y="1183"/>
                        <a:pt x="166" y="1197"/>
                      </a:cubicBezTo>
                      <a:close/>
                      <a:moveTo>
                        <a:pt x="166" y="1027"/>
                      </a:moveTo>
                      <a:cubicBezTo>
                        <a:pt x="125" y="1029"/>
                        <a:pt x="84" y="1030"/>
                        <a:pt x="43" y="1032"/>
                      </a:cubicBezTo>
                      <a:cubicBezTo>
                        <a:pt x="43" y="1016"/>
                        <a:pt x="43" y="1000"/>
                        <a:pt x="43" y="983"/>
                      </a:cubicBezTo>
                      <a:cubicBezTo>
                        <a:pt x="84" y="984"/>
                        <a:pt x="125" y="985"/>
                        <a:pt x="166" y="986"/>
                      </a:cubicBezTo>
                      <a:cubicBezTo>
                        <a:pt x="166" y="999"/>
                        <a:pt x="166" y="1013"/>
                        <a:pt x="166" y="1027"/>
                      </a:cubicBezTo>
                      <a:close/>
                      <a:moveTo>
                        <a:pt x="166" y="858"/>
                      </a:moveTo>
                      <a:cubicBezTo>
                        <a:pt x="125" y="857"/>
                        <a:pt x="84" y="856"/>
                        <a:pt x="43" y="856"/>
                      </a:cubicBezTo>
                      <a:cubicBezTo>
                        <a:pt x="43" y="839"/>
                        <a:pt x="43" y="823"/>
                        <a:pt x="43" y="807"/>
                      </a:cubicBezTo>
                      <a:cubicBezTo>
                        <a:pt x="84" y="810"/>
                        <a:pt x="125" y="813"/>
                        <a:pt x="166" y="815"/>
                      </a:cubicBezTo>
                      <a:cubicBezTo>
                        <a:pt x="166" y="830"/>
                        <a:pt x="166" y="844"/>
                        <a:pt x="166" y="858"/>
                      </a:cubicBezTo>
                      <a:close/>
                      <a:moveTo>
                        <a:pt x="166" y="688"/>
                      </a:moveTo>
                      <a:cubicBezTo>
                        <a:pt x="125" y="685"/>
                        <a:pt x="84" y="682"/>
                        <a:pt x="43" y="679"/>
                      </a:cubicBezTo>
                      <a:cubicBezTo>
                        <a:pt x="43" y="663"/>
                        <a:pt x="43" y="647"/>
                        <a:pt x="43" y="630"/>
                      </a:cubicBezTo>
                      <a:cubicBezTo>
                        <a:pt x="84" y="635"/>
                        <a:pt x="125" y="640"/>
                        <a:pt x="166" y="645"/>
                      </a:cubicBezTo>
                      <a:cubicBezTo>
                        <a:pt x="166" y="660"/>
                        <a:pt x="166" y="674"/>
                        <a:pt x="166" y="688"/>
                      </a:cubicBezTo>
                      <a:close/>
                      <a:moveTo>
                        <a:pt x="166" y="519"/>
                      </a:moveTo>
                      <a:cubicBezTo>
                        <a:pt x="125" y="513"/>
                        <a:pt x="84" y="508"/>
                        <a:pt x="43" y="502"/>
                      </a:cubicBezTo>
                      <a:cubicBezTo>
                        <a:pt x="43" y="486"/>
                        <a:pt x="43" y="470"/>
                        <a:pt x="43" y="454"/>
                      </a:cubicBezTo>
                      <a:cubicBezTo>
                        <a:pt x="84" y="461"/>
                        <a:pt x="125" y="468"/>
                        <a:pt x="166" y="475"/>
                      </a:cubicBezTo>
                      <a:cubicBezTo>
                        <a:pt x="166" y="490"/>
                        <a:pt x="166" y="504"/>
                        <a:pt x="166" y="519"/>
                      </a:cubicBezTo>
                      <a:close/>
                      <a:moveTo>
                        <a:pt x="166" y="349"/>
                      </a:moveTo>
                      <a:cubicBezTo>
                        <a:pt x="125" y="342"/>
                        <a:pt x="84" y="334"/>
                        <a:pt x="43" y="326"/>
                      </a:cubicBezTo>
                      <a:cubicBezTo>
                        <a:pt x="43" y="310"/>
                        <a:pt x="43" y="294"/>
                        <a:pt x="43" y="277"/>
                      </a:cubicBezTo>
                      <a:cubicBezTo>
                        <a:pt x="84" y="287"/>
                        <a:pt x="125" y="296"/>
                        <a:pt x="166" y="305"/>
                      </a:cubicBezTo>
                      <a:cubicBezTo>
                        <a:pt x="166" y="320"/>
                        <a:pt x="166" y="335"/>
                        <a:pt x="166" y="349"/>
                      </a:cubicBezTo>
                      <a:close/>
                      <a:moveTo>
                        <a:pt x="166" y="180"/>
                      </a:moveTo>
                      <a:cubicBezTo>
                        <a:pt x="43" y="150"/>
                        <a:pt x="43" y="150"/>
                        <a:pt x="43" y="150"/>
                      </a:cubicBezTo>
                      <a:cubicBezTo>
                        <a:pt x="43" y="101"/>
                        <a:pt x="43" y="101"/>
                        <a:pt x="43" y="101"/>
                      </a:cubicBezTo>
                      <a:cubicBezTo>
                        <a:pt x="166" y="135"/>
                        <a:pt x="166" y="135"/>
                        <a:pt x="166" y="135"/>
                      </a:cubicBezTo>
                      <a:lnTo>
                        <a:pt x="166" y="1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Freeform: Shape 62"/>
                <p:cNvSpPr/>
                <p:nvPr/>
              </p:nvSpPr>
              <p:spPr bwMode="auto">
                <a:xfrm>
                  <a:off x="6237649" y="1831669"/>
                  <a:ext cx="454320" cy="3502705"/>
                </a:xfrm>
                <a:custGeom>
                  <a:avLst/>
                  <a:gdLst>
                    <a:gd name="T0" fmla="*/ 101 w 238"/>
                    <a:gd name="T1" fmla="*/ 338 h 1833"/>
                    <a:gd name="T2" fmla="*/ 238 w 238"/>
                    <a:gd name="T3" fmla="*/ 1833 h 1833"/>
                    <a:gd name="T4" fmla="*/ 0 w 238"/>
                    <a:gd name="T5" fmla="*/ 116 h 1833"/>
                    <a:gd name="T6" fmla="*/ 191 w 238"/>
                    <a:gd name="T7" fmla="*/ 1675 h 1833"/>
                    <a:gd name="T8" fmla="*/ 124 w 238"/>
                    <a:gd name="T9" fmla="*/ 1613 h 1833"/>
                    <a:gd name="T10" fmla="*/ 191 w 238"/>
                    <a:gd name="T11" fmla="*/ 1675 h 1833"/>
                    <a:gd name="T12" fmla="*/ 124 w 238"/>
                    <a:gd name="T13" fmla="*/ 1569 h 1833"/>
                    <a:gd name="T14" fmla="*/ 191 w 238"/>
                    <a:gd name="T15" fmla="*/ 1529 h 1833"/>
                    <a:gd name="T16" fmla="*/ 191 w 238"/>
                    <a:gd name="T17" fmla="*/ 1487 h 1833"/>
                    <a:gd name="T18" fmla="*/ 124 w 238"/>
                    <a:gd name="T19" fmla="*/ 1429 h 1833"/>
                    <a:gd name="T20" fmla="*/ 191 w 238"/>
                    <a:gd name="T21" fmla="*/ 1487 h 1833"/>
                    <a:gd name="T22" fmla="*/ 124 w 238"/>
                    <a:gd name="T23" fmla="*/ 1386 h 1833"/>
                    <a:gd name="T24" fmla="*/ 191 w 238"/>
                    <a:gd name="T25" fmla="*/ 1341 h 1833"/>
                    <a:gd name="T26" fmla="*/ 191 w 238"/>
                    <a:gd name="T27" fmla="*/ 1299 h 1833"/>
                    <a:gd name="T28" fmla="*/ 124 w 238"/>
                    <a:gd name="T29" fmla="*/ 1245 h 1833"/>
                    <a:gd name="T30" fmla="*/ 191 w 238"/>
                    <a:gd name="T31" fmla="*/ 1299 h 1833"/>
                    <a:gd name="T32" fmla="*/ 124 w 238"/>
                    <a:gd name="T33" fmla="*/ 1202 h 1833"/>
                    <a:gd name="T34" fmla="*/ 191 w 238"/>
                    <a:gd name="T35" fmla="*/ 1153 h 1833"/>
                    <a:gd name="T36" fmla="*/ 191 w 238"/>
                    <a:gd name="T37" fmla="*/ 1111 h 1833"/>
                    <a:gd name="T38" fmla="*/ 124 w 238"/>
                    <a:gd name="T39" fmla="*/ 1062 h 1833"/>
                    <a:gd name="T40" fmla="*/ 191 w 238"/>
                    <a:gd name="T41" fmla="*/ 1111 h 1833"/>
                    <a:gd name="T42" fmla="*/ 124 w 238"/>
                    <a:gd name="T43" fmla="*/ 1018 h 1833"/>
                    <a:gd name="T44" fmla="*/ 191 w 238"/>
                    <a:gd name="T45" fmla="*/ 965 h 1833"/>
                    <a:gd name="T46" fmla="*/ 191 w 238"/>
                    <a:gd name="T47" fmla="*/ 923 h 1833"/>
                    <a:gd name="T48" fmla="*/ 124 w 238"/>
                    <a:gd name="T49" fmla="*/ 878 h 1833"/>
                    <a:gd name="T50" fmla="*/ 191 w 238"/>
                    <a:gd name="T51" fmla="*/ 923 h 1833"/>
                    <a:gd name="T52" fmla="*/ 124 w 238"/>
                    <a:gd name="T53" fmla="*/ 834 h 1833"/>
                    <a:gd name="T54" fmla="*/ 191 w 238"/>
                    <a:gd name="T55" fmla="*/ 777 h 1833"/>
                    <a:gd name="T56" fmla="*/ 191 w 238"/>
                    <a:gd name="T57" fmla="*/ 734 h 1833"/>
                    <a:gd name="T58" fmla="*/ 124 w 238"/>
                    <a:gd name="T59" fmla="*/ 694 h 1833"/>
                    <a:gd name="T60" fmla="*/ 191 w 238"/>
                    <a:gd name="T61" fmla="*/ 734 h 1833"/>
                    <a:gd name="T62" fmla="*/ 124 w 238"/>
                    <a:gd name="T63" fmla="*/ 650 h 1833"/>
                    <a:gd name="T64" fmla="*/ 191 w 238"/>
                    <a:gd name="T65" fmla="*/ 588 h 1833"/>
                    <a:gd name="T66" fmla="*/ 191 w 238"/>
                    <a:gd name="T67" fmla="*/ 546 h 1833"/>
                    <a:gd name="T68" fmla="*/ 124 w 238"/>
                    <a:gd name="T69" fmla="*/ 510 h 1833"/>
                    <a:gd name="T70" fmla="*/ 191 w 238"/>
                    <a:gd name="T71" fmla="*/ 546 h 1833"/>
                    <a:gd name="T72" fmla="*/ 124 w 238"/>
                    <a:gd name="T73" fmla="*/ 467 h 1833"/>
                    <a:gd name="T74" fmla="*/ 191 w 238"/>
                    <a:gd name="T75" fmla="*/ 400 h 1833"/>
                    <a:gd name="T76" fmla="*/ 191 w 238"/>
                    <a:gd name="T77" fmla="*/ 358 h 1833"/>
                    <a:gd name="T78" fmla="*/ 124 w 238"/>
                    <a:gd name="T79" fmla="*/ 326 h 1833"/>
                    <a:gd name="T80" fmla="*/ 191 w 238"/>
                    <a:gd name="T81" fmla="*/ 358 h 1833"/>
                    <a:gd name="T82" fmla="*/ 124 w 238"/>
                    <a:gd name="T83" fmla="*/ 283 h 1833"/>
                    <a:gd name="T84" fmla="*/ 191 w 238"/>
                    <a:gd name="T85" fmla="*/ 212 h 1833"/>
                    <a:gd name="T86" fmla="*/ 124 w 238"/>
                    <a:gd name="T87" fmla="*/ 143 h 1833"/>
                    <a:gd name="T88" fmla="*/ 191 w 238"/>
                    <a:gd name="T89" fmla="*/ 170 h 1833"/>
                    <a:gd name="T90" fmla="*/ 124 w 238"/>
                    <a:gd name="T91" fmla="*/ 143 h 1833"/>
                    <a:gd name="T92" fmla="*/ 191 w 238"/>
                    <a:gd name="T93" fmla="*/ 1717 h 1833"/>
                    <a:gd name="T94" fmla="*/ 124 w 238"/>
                    <a:gd name="T95" fmla="*/ 1753 h 1833"/>
                    <a:gd name="T96" fmla="*/ 83 w 238"/>
                    <a:gd name="T97" fmla="*/ 291 h 1833"/>
                    <a:gd name="T98" fmla="*/ 31 w 238"/>
                    <a:gd name="T99" fmla="*/ 270 h 1833"/>
                    <a:gd name="T100" fmla="*/ 83 w 238"/>
                    <a:gd name="T101" fmla="*/ 291 h 1833"/>
                    <a:gd name="T102" fmla="*/ 83 w 238"/>
                    <a:gd name="T103" fmla="*/ 160 h 1833"/>
                    <a:gd name="T104" fmla="*/ 31 w 238"/>
                    <a:gd name="T105" fmla="*/ 219 h 18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38" h="1833">
                      <a:moveTo>
                        <a:pt x="0" y="306"/>
                      </a:moveTo>
                      <a:cubicBezTo>
                        <a:pt x="101" y="338"/>
                        <a:pt x="101" y="338"/>
                        <a:pt x="101" y="338"/>
                      </a:cubicBezTo>
                      <a:cubicBezTo>
                        <a:pt x="101" y="1818"/>
                        <a:pt x="101" y="1818"/>
                        <a:pt x="101" y="1818"/>
                      </a:cubicBezTo>
                      <a:cubicBezTo>
                        <a:pt x="238" y="1833"/>
                        <a:pt x="238" y="1833"/>
                        <a:pt x="238" y="1833"/>
                      </a:cubicBezTo>
                      <a:cubicBezTo>
                        <a:pt x="238" y="0"/>
                        <a:pt x="238" y="0"/>
                        <a:pt x="238" y="0"/>
                      </a:cubicBezTo>
                      <a:cubicBezTo>
                        <a:pt x="0" y="116"/>
                        <a:pt x="0" y="116"/>
                        <a:pt x="0" y="116"/>
                      </a:cubicBezTo>
                      <a:lnTo>
                        <a:pt x="0" y="306"/>
                      </a:lnTo>
                      <a:close/>
                      <a:moveTo>
                        <a:pt x="191" y="1675"/>
                      </a:moveTo>
                      <a:cubicBezTo>
                        <a:pt x="169" y="1670"/>
                        <a:pt x="146" y="1666"/>
                        <a:pt x="124" y="1661"/>
                      </a:cubicBezTo>
                      <a:cubicBezTo>
                        <a:pt x="124" y="1645"/>
                        <a:pt x="124" y="1629"/>
                        <a:pt x="124" y="1613"/>
                      </a:cubicBezTo>
                      <a:cubicBezTo>
                        <a:pt x="146" y="1616"/>
                        <a:pt x="169" y="1620"/>
                        <a:pt x="191" y="1623"/>
                      </a:cubicBezTo>
                      <a:cubicBezTo>
                        <a:pt x="191" y="1640"/>
                        <a:pt x="191" y="1658"/>
                        <a:pt x="191" y="1675"/>
                      </a:cubicBezTo>
                      <a:close/>
                      <a:moveTo>
                        <a:pt x="191" y="1581"/>
                      </a:moveTo>
                      <a:cubicBezTo>
                        <a:pt x="169" y="1577"/>
                        <a:pt x="146" y="1573"/>
                        <a:pt x="124" y="1569"/>
                      </a:cubicBezTo>
                      <a:cubicBezTo>
                        <a:pt x="124" y="1553"/>
                        <a:pt x="124" y="1537"/>
                        <a:pt x="124" y="1521"/>
                      </a:cubicBezTo>
                      <a:cubicBezTo>
                        <a:pt x="146" y="1524"/>
                        <a:pt x="169" y="1526"/>
                        <a:pt x="191" y="1529"/>
                      </a:cubicBezTo>
                      <a:cubicBezTo>
                        <a:pt x="191" y="1546"/>
                        <a:pt x="191" y="1564"/>
                        <a:pt x="191" y="1581"/>
                      </a:cubicBezTo>
                      <a:close/>
                      <a:moveTo>
                        <a:pt x="191" y="1487"/>
                      </a:moveTo>
                      <a:cubicBezTo>
                        <a:pt x="169" y="1484"/>
                        <a:pt x="146" y="1481"/>
                        <a:pt x="124" y="1477"/>
                      </a:cubicBezTo>
                      <a:cubicBezTo>
                        <a:pt x="124" y="1461"/>
                        <a:pt x="124" y="1445"/>
                        <a:pt x="124" y="1429"/>
                      </a:cubicBezTo>
                      <a:cubicBezTo>
                        <a:pt x="146" y="1431"/>
                        <a:pt x="169" y="1433"/>
                        <a:pt x="191" y="1435"/>
                      </a:cubicBezTo>
                      <a:cubicBezTo>
                        <a:pt x="191" y="1452"/>
                        <a:pt x="191" y="1470"/>
                        <a:pt x="191" y="1487"/>
                      </a:cubicBezTo>
                      <a:close/>
                      <a:moveTo>
                        <a:pt x="191" y="1393"/>
                      </a:moveTo>
                      <a:cubicBezTo>
                        <a:pt x="169" y="1390"/>
                        <a:pt x="146" y="1388"/>
                        <a:pt x="124" y="1386"/>
                      </a:cubicBezTo>
                      <a:cubicBezTo>
                        <a:pt x="124" y="1369"/>
                        <a:pt x="124" y="1353"/>
                        <a:pt x="124" y="1337"/>
                      </a:cubicBezTo>
                      <a:cubicBezTo>
                        <a:pt x="146" y="1338"/>
                        <a:pt x="169" y="1340"/>
                        <a:pt x="191" y="1341"/>
                      </a:cubicBezTo>
                      <a:cubicBezTo>
                        <a:pt x="191" y="1358"/>
                        <a:pt x="191" y="1376"/>
                        <a:pt x="191" y="1393"/>
                      </a:cubicBezTo>
                      <a:close/>
                      <a:moveTo>
                        <a:pt x="191" y="1299"/>
                      </a:moveTo>
                      <a:cubicBezTo>
                        <a:pt x="169" y="1297"/>
                        <a:pt x="146" y="1295"/>
                        <a:pt x="124" y="1294"/>
                      </a:cubicBezTo>
                      <a:cubicBezTo>
                        <a:pt x="124" y="1278"/>
                        <a:pt x="124" y="1261"/>
                        <a:pt x="124" y="1245"/>
                      </a:cubicBezTo>
                      <a:cubicBezTo>
                        <a:pt x="146" y="1246"/>
                        <a:pt x="169" y="1246"/>
                        <a:pt x="191" y="1247"/>
                      </a:cubicBezTo>
                      <a:cubicBezTo>
                        <a:pt x="191" y="1264"/>
                        <a:pt x="191" y="1281"/>
                        <a:pt x="191" y="1299"/>
                      </a:cubicBezTo>
                      <a:close/>
                      <a:moveTo>
                        <a:pt x="191" y="1205"/>
                      </a:moveTo>
                      <a:cubicBezTo>
                        <a:pt x="169" y="1204"/>
                        <a:pt x="146" y="1203"/>
                        <a:pt x="124" y="1202"/>
                      </a:cubicBezTo>
                      <a:cubicBezTo>
                        <a:pt x="124" y="1186"/>
                        <a:pt x="124" y="1170"/>
                        <a:pt x="124" y="1153"/>
                      </a:cubicBezTo>
                      <a:cubicBezTo>
                        <a:pt x="146" y="1153"/>
                        <a:pt x="169" y="1153"/>
                        <a:pt x="191" y="1153"/>
                      </a:cubicBezTo>
                      <a:cubicBezTo>
                        <a:pt x="191" y="1170"/>
                        <a:pt x="191" y="1187"/>
                        <a:pt x="191" y="1205"/>
                      </a:cubicBezTo>
                      <a:close/>
                      <a:moveTo>
                        <a:pt x="191" y="1111"/>
                      </a:moveTo>
                      <a:cubicBezTo>
                        <a:pt x="169" y="1110"/>
                        <a:pt x="146" y="1110"/>
                        <a:pt x="124" y="1110"/>
                      </a:cubicBezTo>
                      <a:cubicBezTo>
                        <a:pt x="124" y="1094"/>
                        <a:pt x="124" y="1078"/>
                        <a:pt x="124" y="1062"/>
                      </a:cubicBezTo>
                      <a:cubicBezTo>
                        <a:pt x="146" y="1061"/>
                        <a:pt x="169" y="1060"/>
                        <a:pt x="191" y="1059"/>
                      </a:cubicBezTo>
                      <a:cubicBezTo>
                        <a:pt x="191" y="1076"/>
                        <a:pt x="191" y="1093"/>
                        <a:pt x="191" y="1111"/>
                      </a:cubicBezTo>
                      <a:close/>
                      <a:moveTo>
                        <a:pt x="191" y="1017"/>
                      </a:moveTo>
                      <a:cubicBezTo>
                        <a:pt x="169" y="1017"/>
                        <a:pt x="146" y="1018"/>
                        <a:pt x="124" y="1018"/>
                      </a:cubicBezTo>
                      <a:cubicBezTo>
                        <a:pt x="124" y="1002"/>
                        <a:pt x="124" y="986"/>
                        <a:pt x="124" y="970"/>
                      </a:cubicBezTo>
                      <a:cubicBezTo>
                        <a:pt x="146" y="968"/>
                        <a:pt x="169" y="966"/>
                        <a:pt x="191" y="965"/>
                      </a:cubicBezTo>
                      <a:cubicBezTo>
                        <a:pt x="191" y="982"/>
                        <a:pt x="191" y="999"/>
                        <a:pt x="191" y="1017"/>
                      </a:cubicBezTo>
                      <a:close/>
                      <a:moveTo>
                        <a:pt x="191" y="923"/>
                      </a:moveTo>
                      <a:cubicBezTo>
                        <a:pt x="169" y="924"/>
                        <a:pt x="146" y="925"/>
                        <a:pt x="124" y="926"/>
                      </a:cubicBezTo>
                      <a:cubicBezTo>
                        <a:pt x="124" y="910"/>
                        <a:pt x="124" y="894"/>
                        <a:pt x="124" y="878"/>
                      </a:cubicBezTo>
                      <a:cubicBezTo>
                        <a:pt x="146" y="875"/>
                        <a:pt x="169" y="873"/>
                        <a:pt x="191" y="871"/>
                      </a:cubicBezTo>
                      <a:cubicBezTo>
                        <a:pt x="191" y="888"/>
                        <a:pt x="191" y="905"/>
                        <a:pt x="191" y="923"/>
                      </a:cubicBezTo>
                      <a:close/>
                      <a:moveTo>
                        <a:pt x="191" y="828"/>
                      </a:moveTo>
                      <a:cubicBezTo>
                        <a:pt x="169" y="830"/>
                        <a:pt x="146" y="832"/>
                        <a:pt x="124" y="834"/>
                      </a:cubicBezTo>
                      <a:cubicBezTo>
                        <a:pt x="124" y="818"/>
                        <a:pt x="124" y="802"/>
                        <a:pt x="124" y="786"/>
                      </a:cubicBezTo>
                      <a:cubicBezTo>
                        <a:pt x="146" y="783"/>
                        <a:pt x="169" y="780"/>
                        <a:pt x="191" y="777"/>
                      </a:cubicBezTo>
                      <a:cubicBezTo>
                        <a:pt x="191" y="794"/>
                        <a:pt x="191" y="811"/>
                        <a:pt x="191" y="828"/>
                      </a:cubicBezTo>
                      <a:close/>
                      <a:moveTo>
                        <a:pt x="191" y="734"/>
                      </a:moveTo>
                      <a:cubicBezTo>
                        <a:pt x="169" y="737"/>
                        <a:pt x="146" y="740"/>
                        <a:pt x="124" y="742"/>
                      </a:cubicBezTo>
                      <a:cubicBezTo>
                        <a:pt x="124" y="726"/>
                        <a:pt x="124" y="710"/>
                        <a:pt x="124" y="694"/>
                      </a:cubicBezTo>
                      <a:cubicBezTo>
                        <a:pt x="146" y="690"/>
                        <a:pt x="169" y="686"/>
                        <a:pt x="191" y="682"/>
                      </a:cubicBezTo>
                      <a:cubicBezTo>
                        <a:pt x="191" y="700"/>
                        <a:pt x="191" y="717"/>
                        <a:pt x="191" y="734"/>
                      </a:cubicBezTo>
                      <a:close/>
                      <a:moveTo>
                        <a:pt x="191" y="640"/>
                      </a:moveTo>
                      <a:cubicBezTo>
                        <a:pt x="169" y="644"/>
                        <a:pt x="146" y="647"/>
                        <a:pt x="124" y="650"/>
                      </a:cubicBezTo>
                      <a:cubicBezTo>
                        <a:pt x="124" y="634"/>
                        <a:pt x="124" y="618"/>
                        <a:pt x="124" y="602"/>
                      </a:cubicBezTo>
                      <a:cubicBezTo>
                        <a:pt x="146" y="598"/>
                        <a:pt x="169" y="593"/>
                        <a:pt x="191" y="588"/>
                      </a:cubicBezTo>
                      <a:cubicBezTo>
                        <a:pt x="191" y="606"/>
                        <a:pt x="191" y="623"/>
                        <a:pt x="191" y="640"/>
                      </a:cubicBezTo>
                      <a:close/>
                      <a:moveTo>
                        <a:pt x="191" y="546"/>
                      </a:moveTo>
                      <a:cubicBezTo>
                        <a:pt x="169" y="550"/>
                        <a:pt x="146" y="554"/>
                        <a:pt x="124" y="559"/>
                      </a:cubicBezTo>
                      <a:cubicBezTo>
                        <a:pt x="124" y="542"/>
                        <a:pt x="124" y="526"/>
                        <a:pt x="124" y="510"/>
                      </a:cubicBezTo>
                      <a:cubicBezTo>
                        <a:pt x="146" y="505"/>
                        <a:pt x="169" y="500"/>
                        <a:pt x="191" y="494"/>
                      </a:cubicBezTo>
                      <a:cubicBezTo>
                        <a:pt x="191" y="512"/>
                        <a:pt x="191" y="529"/>
                        <a:pt x="191" y="546"/>
                      </a:cubicBezTo>
                      <a:close/>
                      <a:moveTo>
                        <a:pt x="191" y="452"/>
                      </a:moveTo>
                      <a:cubicBezTo>
                        <a:pt x="169" y="457"/>
                        <a:pt x="146" y="462"/>
                        <a:pt x="124" y="467"/>
                      </a:cubicBezTo>
                      <a:cubicBezTo>
                        <a:pt x="124" y="451"/>
                        <a:pt x="124" y="434"/>
                        <a:pt x="124" y="418"/>
                      </a:cubicBezTo>
                      <a:cubicBezTo>
                        <a:pt x="146" y="412"/>
                        <a:pt x="169" y="406"/>
                        <a:pt x="191" y="400"/>
                      </a:cubicBezTo>
                      <a:cubicBezTo>
                        <a:pt x="191" y="418"/>
                        <a:pt x="191" y="435"/>
                        <a:pt x="191" y="452"/>
                      </a:cubicBezTo>
                      <a:close/>
                      <a:moveTo>
                        <a:pt x="191" y="358"/>
                      </a:moveTo>
                      <a:cubicBezTo>
                        <a:pt x="169" y="364"/>
                        <a:pt x="146" y="369"/>
                        <a:pt x="124" y="375"/>
                      </a:cubicBezTo>
                      <a:cubicBezTo>
                        <a:pt x="124" y="359"/>
                        <a:pt x="124" y="343"/>
                        <a:pt x="124" y="326"/>
                      </a:cubicBezTo>
                      <a:cubicBezTo>
                        <a:pt x="146" y="320"/>
                        <a:pt x="169" y="313"/>
                        <a:pt x="191" y="306"/>
                      </a:cubicBezTo>
                      <a:cubicBezTo>
                        <a:pt x="191" y="323"/>
                        <a:pt x="191" y="341"/>
                        <a:pt x="191" y="358"/>
                      </a:cubicBezTo>
                      <a:close/>
                      <a:moveTo>
                        <a:pt x="191" y="264"/>
                      </a:moveTo>
                      <a:cubicBezTo>
                        <a:pt x="169" y="270"/>
                        <a:pt x="146" y="277"/>
                        <a:pt x="124" y="283"/>
                      </a:cubicBezTo>
                      <a:cubicBezTo>
                        <a:pt x="124" y="267"/>
                        <a:pt x="124" y="251"/>
                        <a:pt x="124" y="235"/>
                      </a:cubicBezTo>
                      <a:cubicBezTo>
                        <a:pt x="146" y="227"/>
                        <a:pt x="169" y="220"/>
                        <a:pt x="191" y="212"/>
                      </a:cubicBezTo>
                      <a:cubicBezTo>
                        <a:pt x="191" y="229"/>
                        <a:pt x="191" y="247"/>
                        <a:pt x="191" y="264"/>
                      </a:cubicBezTo>
                      <a:close/>
                      <a:moveTo>
                        <a:pt x="124" y="143"/>
                      </a:moveTo>
                      <a:cubicBezTo>
                        <a:pt x="191" y="118"/>
                        <a:pt x="191" y="118"/>
                        <a:pt x="191" y="118"/>
                      </a:cubicBezTo>
                      <a:cubicBezTo>
                        <a:pt x="191" y="170"/>
                        <a:pt x="191" y="170"/>
                        <a:pt x="191" y="170"/>
                      </a:cubicBezTo>
                      <a:cubicBezTo>
                        <a:pt x="124" y="191"/>
                        <a:pt x="124" y="191"/>
                        <a:pt x="124" y="191"/>
                      </a:cubicBezTo>
                      <a:lnTo>
                        <a:pt x="124" y="143"/>
                      </a:lnTo>
                      <a:close/>
                      <a:moveTo>
                        <a:pt x="124" y="1705"/>
                      </a:moveTo>
                      <a:cubicBezTo>
                        <a:pt x="191" y="1717"/>
                        <a:pt x="191" y="1717"/>
                        <a:pt x="191" y="1717"/>
                      </a:cubicBezTo>
                      <a:cubicBezTo>
                        <a:pt x="191" y="1769"/>
                        <a:pt x="191" y="1769"/>
                        <a:pt x="191" y="1769"/>
                      </a:cubicBezTo>
                      <a:cubicBezTo>
                        <a:pt x="124" y="1753"/>
                        <a:pt x="124" y="1753"/>
                        <a:pt x="124" y="1753"/>
                      </a:cubicBezTo>
                      <a:lnTo>
                        <a:pt x="124" y="1705"/>
                      </a:lnTo>
                      <a:close/>
                      <a:moveTo>
                        <a:pt x="83" y="291"/>
                      </a:moveTo>
                      <a:cubicBezTo>
                        <a:pt x="65" y="297"/>
                        <a:pt x="48" y="302"/>
                        <a:pt x="31" y="308"/>
                      </a:cubicBezTo>
                      <a:cubicBezTo>
                        <a:pt x="31" y="295"/>
                        <a:pt x="31" y="283"/>
                        <a:pt x="31" y="270"/>
                      </a:cubicBezTo>
                      <a:cubicBezTo>
                        <a:pt x="48" y="264"/>
                        <a:pt x="65" y="257"/>
                        <a:pt x="83" y="251"/>
                      </a:cubicBezTo>
                      <a:cubicBezTo>
                        <a:pt x="83" y="264"/>
                        <a:pt x="83" y="278"/>
                        <a:pt x="83" y="291"/>
                      </a:cubicBezTo>
                      <a:close/>
                      <a:moveTo>
                        <a:pt x="31" y="182"/>
                      </a:moveTo>
                      <a:cubicBezTo>
                        <a:pt x="83" y="160"/>
                        <a:pt x="83" y="160"/>
                        <a:pt x="83" y="160"/>
                      </a:cubicBezTo>
                      <a:cubicBezTo>
                        <a:pt x="83" y="201"/>
                        <a:pt x="83" y="201"/>
                        <a:pt x="83" y="201"/>
                      </a:cubicBezTo>
                      <a:cubicBezTo>
                        <a:pt x="31" y="219"/>
                        <a:pt x="31" y="219"/>
                        <a:pt x="31" y="219"/>
                      </a:cubicBezTo>
                      <a:lnTo>
                        <a:pt x="31" y="18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Freeform: Shape 63"/>
                <p:cNvSpPr/>
                <p:nvPr/>
              </p:nvSpPr>
              <p:spPr bwMode="auto">
                <a:xfrm>
                  <a:off x="6019628" y="2373459"/>
                  <a:ext cx="395572" cy="3043163"/>
                </a:xfrm>
                <a:custGeom>
                  <a:avLst/>
                  <a:gdLst>
                    <a:gd name="T0" fmla="*/ 207 w 207"/>
                    <a:gd name="T1" fmla="*/ 1543 h 1593"/>
                    <a:gd name="T2" fmla="*/ 0 w 207"/>
                    <a:gd name="T3" fmla="*/ 0 h 1593"/>
                    <a:gd name="T4" fmla="*/ 29 w 207"/>
                    <a:gd name="T5" fmla="*/ 94 h 1593"/>
                    <a:gd name="T6" fmla="*/ 180 w 207"/>
                    <a:gd name="T7" fmla="*/ 179 h 1593"/>
                    <a:gd name="T8" fmla="*/ 29 w 207"/>
                    <a:gd name="T9" fmla="*/ 94 h 1593"/>
                    <a:gd name="T10" fmla="*/ 180 w 207"/>
                    <a:gd name="T11" fmla="*/ 241 h 1593"/>
                    <a:gd name="T12" fmla="*/ 29 w 207"/>
                    <a:gd name="T13" fmla="*/ 241 h 1593"/>
                    <a:gd name="T14" fmla="*/ 29 w 207"/>
                    <a:gd name="T15" fmla="*/ 306 h 1593"/>
                    <a:gd name="T16" fmla="*/ 180 w 207"/>
                    <a:gd name="T17" fmla="*/ 378 h 1593"/>
                    <a:gd name="T18" fmla="*/ 29 w 207"/>
                    <a:gd name="T19" fmla="*/ 306 h 1593"/>
                    <a:gd name="T20" fmla="*/ 180 w 207"/>
                    <a:gd name="T21" fmla="*/ 441 h 1593"/>
                    <a:gd name="T22" fmla="*/ 29 w 207"/>
                    <a:gd name="T23" fmla="*/ 454 h 1593"/>
                    <a:gd name="T24" fmla="*/ 29 w 207"/>
                    <a:gd name="T25" fmla="*/ 519 h 1593"/>
                    <a:gd name="T26" fmla="*/ 180 w 207"/>
                    <a:gd name="T27" fmla="*/ 578 h 1593"/>
                    <a:gd name="T28" fmla="*/ 29 w 207"/>
                    <a:gd name="T29" fmla="*/ 519 h 1593"/>
                    <a:gd name="T30" fmla="*/ 180 w 207"/>
                    <a:gd name="T31" fmla="*/ 641 h 1593"/>
                    <a:gd name="T32" fmla="*/ 29 w 207"/>
                    <a:gd name="T33" fmla="*/ 666 h 1593"/>
                    <a:gd name="T34" fmla="*/ 29 w 207"/>
                    <a:gd name="T35" fmla="*/ 731 h 1593"/>
                    <a:gd name="T36" fmla="*/ 180 w 207"/>
                    <a:gd name="T37" fmla="*/ 777 h 1593"/>
                    <a:gd name="T38" fmla="*/ 29 w 207"/>
                    <a:gd name="T39" fmla="*/ 731 h 1593"/>
                    <a:gd name="T40" fmla="*/ 180 w 207"/>
                    <a:gd name="T41" fmla="*/ 841 h 1593"/>
                    <a:gd name="T42" fmla="*/ 29 w 207"/>
                    <a:gd name="T43" fmla="*/ 878 h 1593"/>
                    <a:gd name="T44" fmla="*/ 29 w 207"/>
                    <a:gd name="T45" fmla="*/ 943 h 1593"/>
                    <a:gd name="T46" fmla="*/ 180 w 207"/>
                    <a:gd name="T47" fmla="*/ 976 h 1593"/>
                    <a:gd name="T48" fmla="*/ 29 w 207"/>
                    <a:gd name="T49" fmla="*/ 943 h 1593"/>
                    <a:gd name="T50" fmla="*/ 180 w 207"/>
                    <a:gd name="T51" fmla="*/ 1041 h 1593"/>
                    <a:gd name="T52" fmla="*/ 29 w 207"/>
                    <a:gd name="T53" fmla="*/ 1091 h 1593"/>
                    <a:gd name="T54" fmla="*/ 29 w 207"/>
                    <a:gd name="T55" fmla="*/ 1156 h 1593"/>
                    <a:gd name="T56" fmla="*/ 180 w 207"/>
                    <a:gd name="T57" fmla="*/ 1175 h 1593"/>
                    <a:gd name="T58" fmla="*/ 29 w 207"/>
                    <a:gd name="T59" fmla="*/ 1156 h 1593"/>
                    <a:gd name="T60" fmla="*/ 180 w 207"/>
                    <a:gd name="T61" fmla="*/ 1241 h 1593"/>
                    <a:gd name="T62" fmla="*/ 29 w 207"/>
                    <a:gd name="T63" fmla="*/ 1303 h 1593"/>
                    <a:gd name="T64" fmla="*/ 29 w 207"/>
                    <a:gd name="T65" fmla="*/ 1368 h 1593"/>
                    <a:gd name="T66" fmla="*/ 180 w 207"/>
                    <a:gd name="T67" fmla="*/ 1375 h 1593"/>
                    <a:gd name="T68" fmla="*/ 29 w 207"/>
                    <a:gd name="T69" fmla="*/ 1368 h 1593"/>
                    <a:gd name="T70" fmla="*/ 180 w 207"/>
                    <a:gd name="T71" fmla="*/ 1441 h 1593"/>
                    <a:gd name="T72" fmla="*/ 29 w 207"/>
                    <a:gd name="T73" fmla="*/ 1515 h 15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07" h="1593">
                      <a:moveTo>
                        <a:pt x="0" y="1593"/>
                      </a:moveTo>
                      <a:cubicBezTo>
                        <a:pt x="207" y="1543"/>
                        <a:pt x="207" y="1543"/>
                        <a:pt x="207" y="1543"/>
                      </a:cubicBezTo>
                      <a:cubicBezTo>
                        <a:pt x="207" y="68"/>
                        <a:pt x="207" y="68"/>
                        <a:pt x="207" y="68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593"/>
                      </a:lnTo>
                      <a:close/>
                      <a:moveTo>
                        <a:pt x="29" y="94"/>
                      </a:moveTo>
                      <a:cubicBezTo>
                        <a:pt x="180" y="141"/>
                        <a:pt x="180" y="141"/>
                        <a:pt x="180" y="141"/>
                      </a:cubicBezTo>
                      <a:cubicBezTo>
                        <a:pt x="180" y="179"/>
                        <a:pt x="180" y="179"/>
                        <a:pt x="180" y="179"/>
                      </a:cubicBezTo>
                      <a:cubicBezTo>
                        <a:pt x="29" y="135"/>
                        <a:pt x="29" y="135"/>
                        <a:pt x="29" y="135"/>
                      </a:cubicBezTo>
                      <a:lnTo>
                        <a:pt x="29" y="94"/>
                      </a:lnTo>
                      <a:close/>
                      <a:moveTo>
                        <a:pt x="29" y="200"/>
                      </a:moveTo>
                      <a:cubicBezTo>
                        <a:pt x="79" y="214"/>
                        <a:pt x="130" y="228"/>
                        <a:pt x="180" y="241"/>
                      </a:cubicBezTo>
                      <a:cubicBezTo>
                        <a:pt x="180" y="254"/>
                        <a:pt x="180" y="266"/>
                        <a:pt x="180" y="279"/>
                      </a:cubicBezTo>
                      <a:cubicBezTo>
                        <a:pt x="130" y="266"/>
                        <a:pt x="79" y="254"/>
                        <a:pt x="29" y="241"/>
                      </a:cubicBezTo>
                      <a:cubicBezTo>
                        <a:pt x="29" y="228"/>
                        <a:pt x="29" y="214"/>
                        <a:pt x="29" y="200"/>
                      </a:cubicBezTo>
                      <a:close/>
                      <a:moveTo>
                        <a:pt x="29" y="306"/>
                      </a:moveTo>
                      <a:cubicBezTo>
                        <a:pt x="79" y="318"/>
                        <a:pt x="130" y="330"/>
                        <a:pt x="180" y="341"/>
                      </a:cubicBezTo>
                      <a:cubicBezTo>
                        <a:pt x="180" y="354"/>
                        <a:pt x="180" y="366"/>
                        <a:pt x="180" y="378"/>
                      </a:cubicBezTo>
                      <a:cubicBezTo>
                        <a:pt x="130" y="368"/>
                        <a:pt x="79" y="358"/>
                        <a:pt x="29" y="348"/>
                      </a:cubicBezTo>
                      <a:cubicBezTo>
                        <a:pt x="29" y="334"/>
                        <a:pt x="29" y="320"/>
                        <a:pt x="29" y="306"/>
                      </a:cubicBezTo>
                      <a:close/>
                      <a:moveTo>
                        <a:pt x="29" y="413"/>
                      </a:moveTo>
                      <a:cubicBezTo>
                        <a:pt x="79" y="422"/>
                        <a:pt x="130" y="432"/>
                        <a:pt x="180" y="441"/>
                      </a:cubicBezTo>
                      <a:cubicBezTo>
                        <a:pt x="180" y="453"/>
                        <a:pt x="180" y="466"/>
                        <a:pt x="180" y="478"/>
                      </a:cubicBezTo>
                      <a:cubicBezTo>
                        <a:pt x="130" y="470"/>
                        <a:pt x="79" y="462"/>
                        <a:pt x="29" y="454"/>
                      </a:cubicBezTo>
                      <a:cubicBezTo>
                        <a:pt x="29" y="440"/>
                        <a:pt x="29" y="426"/>
                        <a:pt x="29" y="413"/>
                      </a:cubicBezTo>
                      <a:close/>
                      <a:moveTo>
                        <a:pt x="29" y="519"/>
                      </a:moveTo>
                      <a:cubicBezTo>
                        <a:pt x="79" y="526"/>
                        <a:pt x="130" y="534"/>
                        <a:pt x="180" y="541"/>
                      </a:cubicBezTo>
                      <a:cubicBezTo>
                        <a:pt x="180" y="553"/>
                        <a:pt x="180" y="565"/>
                        <a:pt x="180" y="578"/>
                      </a:cubicBezTo>
                      <a:cubicBezTo>
                        <a:pt x="130" y="572"/>
                        <a:pt x="79" y="566"/>
                        <a:pt x="29" y="560"/>
                      </a:cubicBezTo>
                      <a:cubicBezTo>
                        <a:pt x="29" y="546"/>
                        <a:pt x="29" y="532"/>
                        <a:pt x="29" y="519"/>
                      </a:cubicBezTo>
                      <a:close/>
                      <a:moveTo>
                        <a:pt x="29" y="625"/>
                      </a:moveTo>
                      <a:cubicBezTo>
                        <a:pt x="79" y="630"/>
                        <a:pt x="130" y="636"/>
                        <a:pt x="180" y="641"/>
                      </a:cubicBezTo>
                      <a:cubicBezTo>
                        <a:pt x="180" y="653"/>
                        <a:pt x="180" y="665"/>
                        <a:pt x="180" y="677"/>
                      </a:cubicBezTo>
                      <a:cubicBezTo>
                        <a:pt x="130" y="674"/>
                        <a:pt x="79" y="670"/>
                        <a:pt x="29" y="666"/>
                      </a:cubicBezTo>
                      <a:cubicBezTo>
                        <a:pt x="29" y="652"/>
                        <a:pt x="29" y="639"/>
                        <a:pt x="29" y="625"/>
                      </a:cubicBezTo>
                      <a:close/>
                      <a:moveTo>
                        <a:pt x="29" y="731"/>
                      </a:moveTo>
                      <a:cubicBezTo>
                        <a:pt x="79" y="734"/>
                        <a:pt x="130" y="738"/>
                        <a:pt x="180" y="741"/>
                      </a:cubicBezTo>
                      <a:cubicBezTo>
                        <a:pt x="180" y="753"/>
                        <a:pt x="180" y="765"/>
                        <a:pt x="180" y="777"/>
                      </a:cubicBezTo>
                      <a:cubicBezTo>
                        <a:pt x="130" y="775"/>
                        <a:pt x="79" y="774"/>
                        <a:pt x="29" y="772"/>
                      </a:cubicBezTo>
                      <a:cubicBezTo>
                        <a:pt x="29" y="759"/>
                        <a:pt x="29" y="745"/>
                        <a:pt x="29" y="731"/>
                      </a:cubicBezTo>
                      <a:close/>
                      <a:moveTo>
                        <a:pt x="29" y="837"/>
                      </a:moveTo>
                      <a:cubicBezTo>
                        <a:pt x="79" y="838"/>
                        <a:pt x="130" y="840"/>
                        <a:pt x="180" y="841"/>
                      </a:cubicBezTo>
                      <a:cubicBezTo>
                        <a:pt x="180" y="853"/>
                        <a:pt x="180" y="865"/>
                        <a:pt x="180" y="876"/>
                      </a:cubicBezTo>
                      <a:cubicBezTo>
                        <a:pt x="130" y="877"/>
                        <a:pt x="79" y="878"/>
                        <a:pt x="29" y="878"/>
                      </a:cubicBezTo>
                      <a:cubicBezTo>
                        <a:pt x="29" y="865"/>
                        <a:pt x="29" y="851"/>
                        <a:pt x="29" y="837"/>
                      </a:cubicBezTo>
                      <a:close/>
                      <a:moveTo>
                        <a:pt x="29" y="943"/>
                      </a:moveTo>
                      <a:cubicBezTo>
                        <a:pt x="79" y="943"/>
                        <a:pt x="130" y="942"/>
                        <a:pt x="180" y="941"/>
                      </a:cubicBezTo>
                      <a:cubicBezTo>
                        <a:pt x="180" y="953"/>
                        <a:pt x="180" y="964"/>
                        <a:pt x="180" y="976"/>
                      </a:cubicBezTo>
                      <a:cubicBezTo>
                        <a:pt x="130" y="979"/>
                        <a:pt x="79" y="982"/>
                        <a:pt x="29" y="985"/>
                      </a:cubicBezTo>
                      <a:cubicBezTo>
                        <a:pt x="29" y="971"/>
                        <a:pt x="29" y="957"/>
                        <a:pt x="29" y="943"/>
                      </a:cubicBezTo>
                      <a:close/>
                      <a:moveTo>
                        <a:pt x="29" y="1049"/>
                      </a:moveTo>
                      <a:cubicBezTo>
                        <a:pt x="79" y="1047"/>
                        <a:pt x="130" y="1044"/>
                        <a:pt x="180" y="1041"/>
                      </a:cubicBezTo>
                      <a:cubicBezTo>
                        <a:pt x="180" y="1053"/>
                        <a:pt x="180" y="1064"/>
                        <a:pt x="180" y="1076"/>
                      </a:cubicBezTo>
                      <a:cubicBezTo>
                        <a:pt x="130" y="1081"/>
                        <a:pt x="79" y="1086"/>
                        <a:pt x="29" y="1091"/>
                      </a:cubicBezTo>
                      <a:cubicBezTo>
                        <a:pt x="29" y="1077"/>
                        <a:pt x="29" y="1063"/>
                        <a:pt x="29" y="1049"/>
                      </a:cubicBezTo>
                      <a:close/>
                      <a:moveTo>
                        <a:pt x="29" y="1156"/>
                      </a:moveTo>
                      <a:cubicBezTo>
                        <a:pt x="79" y="1151"/>
                        <a:pt x="130" y="1146"/>
                        <a:pt x="180" y="1141"/>
                      </a:cubicBezTo>
                      <a:cubicBezTo>
                        <a:pt x="180" y="1152"/>
                        <a:pt x="180" y="1164"/>
                        <a:pt x="180" y="1175"/>
                      </a:cubicBezTo>
                      <a:cubicBezTo>
                        <a:pt x="130" y="1183"/>
                        <a:pt x="79" y="1190"/>
                        <a:pt x="29" y="1197"/>
                      </a:cubicBezTo>
                      <a:cubicBezTo>
                        <a:pt x="29" y="1183"/>
                        <a:pt x="29" y="1169"/>
                        <a:pt x="29" y="1156"/>
                      </a:cubicBezTo>
                      <a:close/>
                      <a:moveTo>
                        <a:pt x="29" y="1262"/>
                      </a:moveTo>
                      <a:cubicBezTo>
                        <a:pt x="79" y="1255"/>
                        <a:pt x="130" y="1248"/>
                        <a:pt x="180" y="1241"/>
                      </a:cubicBezTo>
                      <a:cubicBezTo>
                        <a:pt x="180" y="1252"/>
                        <a:pt x="180" y="1264"/>
                        <a:pt x="180" y="1275"/>
                      </a:cubicBezTo>
                      <a:cubicBezTo>
                        <a:pt x="130" y="1284"/>
                        <a:pt x="79" y="1294"/>
                        <a:pt x="29" y="1303"/>
                      </a:cubicBezTo>
                      <a:cubicBezTo>
                        <a:pt x="29" y="1289"/>
                        <a:pt x="29" y="1276"/>
                        <a:pt x="29" y="1262"/>
                      </a:cubicBezTo>
                      <a:close/>
                      <a:moveTo>
                        <a:pt x="29" y="1368"/>
                      </a:moveTo>
                      <a:cubicBezTo>
                        <a:pt x="79" y="1359"/>
                        <a:pt x="130" y="1350"/>
                        <a:pt x="180" y="1341"/>
                      </a:cubicBezTo>
                      <a:cubicBezTo>
                        <a:pt x="180" y="1352"/>
                        <a:pt x="180" y="1363"/>
                        <a:pt x="180" y="1375"/>
                      </a:cubicBezTo>
                      <a:cubicBezTo>
                        <a:pt x="130" y="1386"/>
                        <a:pt x="79" y="1398"/>
                        <a:pt x="29" y="1409"/>
                      </a:cubicBezTo>
                      <a:cubicBezTo>
                        <a:pt x="29" y="1395"/>
                        <a:pt x="29" y="1382"/>
                        <a:pt x="29" y="1368"/>
                      </a:cubicBezTo>
                      <a:close/>
                      <a:moveTo>
                        <a:pt x="29" y="1474"/>
                      </a:moveTo>
                      <a:cubicBezTo>
                        <a:pt x="180" y="1441"/>
                        <a:pt x="180" y="1441"/>
                        <a:pt x="180" y="1441"/>
                      </a:cubicBezTo>
                      <a:cubicBezTo>
                        <a:pt x="180" y="1474"/>
                        <a:pt x="180" y="1474"/>
                        <a:pt x="180" y="1474"/>
                      </a:cubicBezTo>
                      <a:cubicBezTo>
                        <a:pt x="29" y="1515"/>
                        <a:pt x="29" y="1515"/>
                        <a:pt x="29" y="1515"/>
                      </a:cubicBezTo>
                      <a:lnTo>
                        <a:pt x="29" y="14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Freeform: Shape 64"/>
                <p:cNvSpPr/>
                <p:nvPr/>
              </p:nvSpPr>
              <p:spPr bwMode="auto">
                <a:xfrm>
                  <a:off x="5227178" y="2377376"/>
                  <a:ext cx="759812" cy="3036635"/>
                </a:xfrm>
                <a:custGeom>
                  <a:avLst/>
                  <a:gdLst>
                    <a:gd name="T0" fmla="*/ 329 w 398"/>
                    <a:gd name="T1" fmla="*/ 1511 h 1590"/>
                    <a:gd name="T2" fmla="*/ 263 w 398"/>
                    <a:gd name="T3" fmla="*/ 1423 h 1590"/>
                    <a:gd name="T4" fmla="*/ 263 w 398"/>
                    <a:gd name="T5" fmla="*/ 1299 h 1590"/>
                    <a:gd name="T6" fmla="*/ 329 w 398"/>
                    <a:gd name="T7" fmla="*/ 1222 h 1590"/>
                    <a:gd name="T8" fmla="*/ 329 w 398"/>
                    <a:gd name="T9" fmla="*/ 1189 h 1590"/>
                    <a:gd name="T10" fmla="*/ 329 w 398"/>
                    <a:gd name="T11" fmla="*/ 1029 h 1590"/>
                    <a:gd name="T12" fmla="*/ 263 w 398"/>
                    <a:gd name="T13" fmla="*/ 950 h 1590"/>
                    <a:gd name="T14" fmla="*/ 263 w 398"/>
                    <a:gd name="T15" fmla="*/ 827 h 1590"/>
                    <a:gd name="T16" fmla="*/ 329 w 398"/>
                    <a:gd name="T17" fmla="*/ 740 h 1590"/>
                    <a:gd name="T18" fmla="*/ 329 w 398"/>
                    <a:gd name="T19" fmla="*/ 707 h 1590"/>
                    <a:gd name="T20" fmla="*/ 329 w 398"/>
                    <a:gd name="T21" fmla="*/ 627 h 1590"/>
                    <a:gd name="T22" fmla="*/ 263 w 398"/>
                    <a:gd name="T23" fmla="*/ 478 h 1590"/>
                    <a:gd name="T24" fmla="*/ 263 w 398"/>
                    <a:gd name="T25" fmla="*/ 355 h 1590"/>
                    <a:gd name="T26" fmla="*/ 329 w 398"/>
                    <a:gd name="T27" fmla="*/ 258 h 1590"/>
                    <a:gd name="T28" fmla="*/ 329 w 398"/>
                    <a:gd name="T29" fmla="*/ 225 h 1590"/>
                    <a:gd name="T30" fmla="*/ 177 w 398"/>
                    <a:gd name="T31" fmla="*/ 145 h 1590"/>
                    <a:gd name="T32" fmla="*/ 219 w 398"/>
                    <a:gd name="T33" fmla="*/ 209 h 1590"/>
                    <a:gd name="T34" fmla="*/ 219 w 398"/>
                    <a:gd name="T35" fmla="*/ 330 h 1590"/>
                    <a:gd name="T36" fmla="*/ 176 w 398"/>
                    <a:gd name="T37" fmla="*/ 416 h 1590"/>
                    <a:gd name="T38" fmla="*/ 176 w 398"/>
                    <a:gd name="T39" fmla="*/ 452 h 1590"/>
                    <a:gd name="T40" fmla="*/ 176 w 398"/>
                    <a:gd name="T41" fmla="*/ 605 h 1590"/>
                    <a:gd name="T42" fmla="*/ 218 w 398"/>
                    <a:gd name="T43" fmla="*/ 675 h 1590"/>
                    <a:gd name="T44" fmla="*/ 218 w 398"/>
                    <a:gd name="T45" fmla="*/ 795 h 1590"/>
                    <a:gd name="T46" fmla="*/ 175 w 398"/>
                    <a:gd name="T47" fmla="*/ 875 h 1590"/>
                    <a:gd name="T48" fmla="*/ 175 w 398"/>
                    <a:gd name="T49" fmla="*/ 911 h 1590"/>
                    <a:gd name="T50" fmla="*/ 175 w 398"/>
                    <a:gd name="T51" fmla="*/ 1064 h 1590"/>
                    <a:gd name="T52" fmla="*/ 217 w 398"/>
                    <a:gd name="T53" fmla="*/ 1141 h 1590"/>
                    <a:gd name="T54" fmla="*/ 217 w 398"/>
                    <a:gd name="T55" fmla="*/ 1261 h 1590"/>
                    <a:gd name="T56" fmla="*/ 174 w 398"/>
                    <a:gd name="T57" fmla="*/ 1335 h 1590"/>
                    <a:gd name="T58" fmla="*/ 174 w 398"/>
                    <a:gd name="T59" fmla="*/ 1371 h 1590"/>
                    <a:gd name="T60" fmla="*/ 139 w 398"/>
                    <a:gd name="T61" fmla="*/ 1485 h 1590"/>
                    <a:gd name="T62" fmla="*/ 109 w 398"/>
                    <a:gd name="T63" fmla="*/ 1405 h 1590"/>
                    <a:gd name="T64" fmla="*/ 139 w 398"/>
                    <a:gd name="T65" fmla="*/ 1294 h 1590"/>
                    <a:gd name="T66" fmla="*/ 139 w 398"/>
                    <a:gd name="T67" fmla="*/ 1218 h 1590"/>
                    <a:gd name="T68" fmla="*/ 109 w 398"/>
                    <a:gd name="T69" fmla="*/ 1180 h 1590"/>
                    <a:gd name="T70" fmla="*/ 109 w 398"/>
                    <a:gd name="T71" fmla="*/ 1030 h 1590"/>
                    <a:gd name="T72" fmla="*/ 109 w 398"/>
                    <a:gd name="T73" fmla="*/ 955 h 1590"/>
                    <a:gd name="T74" fmla="*/ 109 w 398"/>
                    <a:gd name="T75" fmla="*/ 842 h 1590"/>
                    <a:gd name="T76" fmla="*/ 139 w 398"/>
                    <a:gd name="T77" fmla="*/ 763 h 1590"/>
                    <a:gd name="T78" fmla="*/ 139 w 398"/>
                    <a:gd name="T79" fmla="*/ 727 h 1590"/>
                    <a:gd name="T80" fmla="*/ 139 w 398"/>
                    <a:gd name="T81" fmla="*/ 575 h 1590"/>
                    <a:gd name="T82" fmla="*/ 109 w 398"/>
                    <a:gd name="T83" fmla="*/ 505 h 1590"/>
                    <a:gd name="T84" fmla="*/ 109 w 398"/>
                    <a:gd name="T85" fmla="*/ 392 h 1590"/>
                    <a:gd name="T86" fmla="*/ 139 w 398"/>
                    <a:gd name="T87" fmla="*/ 348 h 1590"/>
                    <a:gd name="T88" fmla="*/ 139 w 398"/>
                    <a:gd name="T89" fmla="*/ 272 h 1590"/>
                    <a:gd name="T90" fmla="*/ 81 w 398"/>
                    <a:gd name="T91" fmla="*/ 1478 h 1590"/>
                    <a:gd name="T92" fmla="*/ 54 w 398"/>
                    <a:gd name="T93" fmla="*/ 1400 h 1590"/>
                    <a:gd name="T94" fmla="*/ 54 w 398"/>
                    <a:gd name="T95" fmla="*/ 1291 h 1590"/>
                    <a:gd name="T96" fmla="*/ 80 w 398"/>
                    <a:gd name="T97" fmla="*/ 1218 h 1590"/>
                    <a:gd name="T98" fmla="*/ 80 w 398"/>
                    <a:gd name="T99" fmla="*/ 1180 h 1590"/>
                    <a:gd name="T100" fmla="*/ 79 w 398"/>
                    <a:gd name="T101" fmla="*/ 1031 h 1590"/>
                    <a:gd name="T102" fmla="*/ 53 w 398"/>
                    <a:gd name="T103" fmla="*/ 958 h 1590"/>
                    <a:gd name="T104" fmla="*/ 52 w 398"/>
                    <a:gd name="T105" fmla="*/ 848 h 1590"/>
                    <a:gd name="T106" fmla="*/ 79 w 398"/>
                    <a:gd name="T107" fmla="*/ 771 h 1590"/>
                    <a:gd name="T108" fmla="*/ 79 w 398"/>
                    <a:gd name="T109" fmla="*/ 734 h 1590"/>
                    <a:gd name="T110" fmla="*/ 78 w 398"/>
                    <a:gd name="T111" fmla="*/ 585 h 1590"/>
                    <a:gd name="T112" fmla="*/ 51 w 398"/>
                    <a:gd name="T113" fmla="*/ 515 h 1590"/>
                    <a:gd name="T114" fmla="*/ 51 w 398"/>
                    <a:gd name="T115" fmla="*/ 406 h 1590"/>
                    <a:gd name="T116" fmla="*/ 78 w 398"/>
                    <a:gd name="T117" fmla="*/ 325 h 1590"/>
                    <a:gd name="T118" fmla="*/ 77 w 398"/>
                    <a:gd name="T119" fmla="*/ 287 h 15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98" h="1590">
                      <a:moveTo>
                        <a:pt x="0" y="1529"/>
                      </a:moveTo>
                      <a:cubicBezTo>
                        <a:pt x="398" y="1590"/>
                        <a:pt x="398" y="1590"/>
                        <a:pt x="398" y="1590"/>
                      </a:cubicBezTo>
                      <a:cubicBezTo>
                        <a:pt x="398" y="0"/>
                        <a:pt x="398" y="0"/>
                        <a:pt x="398" y="0"/>
                      </a:cubicBezTo>
                      <a:cubicBezTo>
                        <a:pt x="0" y="137"/>
                        <a:pt x="0" y="137"/>
                        <a:pt x="0" y="137"/>
                      </a:cubicBezTo>
                      <a:lnTo>
                        <a:pt x="0" y="1529"/>
                      </a:lnTo>
                      <a:close/>
                      <a:moveTo>
                        <a:pt x="329" y="1511"/>
                      </a:moveTo>
                      <a:cubicBezTo>
                        <a:pt x="263" y="1501"/>
                        <a:pt x="263" y="1501"/>
                        <a:pt x="263" y="1501"/>
                      </a:cubicBezTo>
                      <a:cubicBezTo>
                        <a:pt x="263" y="1457"/>
                        <a:pt x="263" y="1457"/>
                        <a:pt x="263" y="1457"/>
                      </a:cubicBezTo>
                      <a:cubicBezTo>
                        <a:pt x="329" y="1463"/>
                        <a:pt x="329" y="1463"/>
                        <a:pt x="329" y="1463"/>
                      </a:cubicBezTo>
                      <a:lnTo>
                        <a:pt x="329" y="1511"/>
                      </a:lnTo>
                      <a:close/>
                      <a:moveTo>
                        <a:pt x="329" y="1430"/>
                      </a:moveTo>
                      <a:cubicBezTo>
                        <a:pt x="307" y="1428"/>
                        <a:pt x="285" y="1425"/>
                        <a:pt x="263" y="1423"/>
                      </a:cubicBezTo>
                      <a:cubicBezTo>
                        <a:pt x="263" y="1408"/>
                        <a:pt x="263" y="1393"/>
                        <a:pt x="263" y="1378"/>
                      </a:cubicBezTo>
                      <a:cubicBezTo>
                        <a:pt x="285" y="1380"/>
                        <a:pt x="307" y="1381"/>
                        <a:pt x="329" y="1382"/>
                      </a:cubicBezTo>
                      <a:cubicBezTo>
                        <a:pt x="329" y="1398"/>
                        <a:pt x="329" y="1414"/>
                        <a:pt x="329" y="1430"/>
                      </a:cubicBezTo>
                      <a:close/>
                      <a:moveTo>
                        <a:pt x="329" y="1350"/>
                      </a:moveTo>
                      <a:cubicBezTo>
                        <a:pt x="307" y="1348"/>
                        <a:pt x="285" y="1346"/>
                        <a:pt x="263" y="1344"/>
                      </a:cubicBezTo>
                      <a:cubicBezTo>
                        <a:pt x="263" y="1329"/>
                        <a:pt x="263" y="1314"/>
                        <a:pt x="263" y="1299"/>
                      </a:cubicBezTo>
                      <a:cubicBezTo>
                        <a:pt x="285" y="1300"/>
                        <a:pt x="307" y="1301"/>
                        <a:pt x="329" y="1302"/>
                      </a:cubicBezTo>
                      <a:cubicBezTo>
                        <a:pt x="329" y="1318"/>
                        <a:pt x="329" y="1334"/>
                        <a:pt x="329" y="1350"/>
                      </a:cubicBezTo>
                      <a:close/>
                      <a:moveTo>
                        <a:pt x="329" y="1270"/>
                      </a:moveTo>
                      <a:cubicBezTo>
                        <a:pt x="307" y="1268"/>
                        <a:pt x="285" y="1267"/>
                        <a:pt x="263" y="1265"/>
                      </a:cubicBezTo>
                      <a:cubicBezTo>
                        <a:pt x="263" y="1250"/>
                        <a:pt x="263" y="1236"/>
                        <a:pt x="263" y="1221"/>
                      </a:cubicBezTo>
                      <a:cubicBezTo>
                        <a:pt x="285" y="1221"/>
                        <a:pt x="307" y="1221"/>
                        <a:pt x="329" y="1222"/>
                      </a:cubicBezTo>
                      <a:cubicBezTo>
                        <a:pt x="329" y="1238"/>
                        <a:pt x="329" y="1254"/>
                        <a:pt x="329" y="1270"/>
                      </a:cubicBezTo>
                      <a:close/>
                      <a:moveTo>
                        <a:pt x="329" y="1189"/>
                      </a:moveTo>
                      <a:cubicBezTo>
                        <a:pt x="307" y="1188"/>
                        <a:pt x="285" y="1187"/>
                        <a:pt x="263" y="1186"/>
                      </a:cubicBezTo>
                      <a:cubicBezTo>
                        <a:pt x="263" y="1172"/>
                        <a:pt x="263" y="1157"/>
                        <a:pt x="263" y="1142"/>
                      </a:cubicBezTo>
                      <a:cubicBezTo>
                        <a:pt x="285" y="1142"/>
                        <a:pt x="307" y="1142"/>
                        <a:pt x="329" y="1141"/>
                      </a:cubicBezTo>
                      <a:cubicBezTo>
                        <a:pt x="329" y="1157"/>
                        <a:pt x="329" y="1173"/>
                        <a:pt x="329" y="1189"/>
                      </a:cubicBezTo>
                      <a:close/>
                      <a:moveTo>
                        <a:pt x="329" y="1109"/>
                      </a:moveTo>
                      <a:cubicBezTo>
                        <a:pt x="307" y="1108"/>
                        <a:pt x="285" y="1108"/>
                        <a:pt x="263" y="1108"/>
                      </a:cubicBezTo>
                      <a:cubicBezTo>
                        <a:pt x="263" y="1093"/>
                        <a:pt x="263" y="1078"/>
                        <a:pt x="263" y="1063"/>
                      </a:cubicBezTo>
                      <a:cubicBezTo>
                        <a:pt x="285" y="1063"/>
                        <a:pt x="307" y="1062"/>
                        <a:pt x="329" y="1061"/>
                      </a:cubicBezTo>
                      <a:cubicBezTo>
                        <a:pt x="329" y="1077"/>
                        <a:pt x="329" y="1093"/>
                        <a:pt x="329" y="1109"/>
                      </a:cubicBezTo>
                      <a:close/>
                      <a:moveTo>
                        <a:pt x="329" y="1029"/>
                      </a:moveTo>
                      <a:cubicBezTo>
                        <a:pt x="307" y="1029"/>
                        <a:pt x="285" y="1029"/>
                        <a:pt x="263" y="1029"/>
                      </a:cubicBezTo>
                      <a:cubicBezTo>
                        <a:pt x="263" y="1014"/>
                        <a:pt x="263" y="999"/>
                        <a:pt x="263" y="984"/>
                      </a:cubicBezTo>
                      <a:cubicBezTo>
                        <a:pt x="285" y="983"/>
                        <a:pt x="307" y="982"/>
                        <a:pt x="329" y="981"/>
                      </a:cubicBezTo>
                      <a:cubicBezTo>
                        <a:pt x="329" y="997"/>
                        <a:pt x="329" y="1013"/>
                        <a:pt x="329" y="1029"/>
                      </a:cubicBezTo>
                      <a:close/>
                      <a:moveTo>
                        <a:pt x="329" y="948"/>
                      </a:moveTo>
                      <a:cubicBezTo>
                        <a:pt x="307" y="949"/>
                        <a:pt x="285" y="950"/>
                        <a:pt x="263" y="950"/>
                      </a:cubicBezTo>
                      <a:cubicBezTo>
                        <a:pt x="263" y="935"/>
                        <a:pt x="263" y="921"/>
                        <a:pt x="263" y="906"/>
                      </a:cubicBezTo>
                      <a:cubicBezTo>
                        <a:pt x="285" y="904"/>
                        <a:pt x="307" y="902"/>
                        <a:pt x="329" y="900"/>
                      </a:cubicBezTo>
                      <a:cubicBezTo>
                        <a:pt x="329" y="916"/>
                        <a:pt x="329" y="932"/>
                        <a:pt x="329" y="948"/>
                      </a:cubicBezTo>
                      <a:close/>
                      <a:moveTo>
                        <a:pt x="329" y="868"/>
                      </a:moveTo>
                      <a:cubicBezTo>
                        <a:pt x="307" y="869"/>
                        <a:pt x="285" y="870"/>
                        <a:pt x="263" y="872"/>
                      </a:cubicBezTo>
                      <a:cubicBezTo>
                        <a:pt x="263" y="857"/>
                        <a:pt x="263" y="842"/>
                        <a:pt x="263" y="827"/>
                      </a:cubicBezTo>
                      <a:cubicBezTo>
                        <a:pt x="285" y="825"/>
                        <a:pt x="307" y="822"/>
                        <a:pt x="329" y="820"/>
                      </a:cubicBezTo>
                      <a:cubicBezTo>
                        <a:pt x="329" y="836"/>
                        <a:pt x="329" y="852"/>
                        <a:pt x="329" y="868"/>
                      </a:cubicBezTo>
                      <a:close/>
                      <a:moveTo>
                        <a:pt x="329" y="788"/>
                      </a:moveTo>
                      <a:cubicBezTo>
                        <a:pt x="307" y="789"/>
                        <a:pt x="285" y="791"/>
                        <a:pt x="263" y="793"/>
                      </a:cubicBezTo>
                      <a:cubicBezTo>
                        <a:pt x="263" y="778"/>
                        <a:pt x="263" y="763"/>
                        <a:pt x="263" y="748"/>
                      </a:cubicBezTo>
                      <a:cubicBezTo>
                        <a:pt x="285" y="745"/>
                        <a:pt x="307" y="743"/>
                        <a:pt x="329" y="740"/>
                      </a:cubicBezTo>
                      <a:cubicBezTo>
                        <a:pt x="329" y="756"/>
                        <a:pt x="329" y="772"/>
                        <a:pt x="329" y="788"/>
                      </a:cubicBezTo>
                      <a:close/>
                      <a:moveTo>
                        <a:pt x="329" y="707"/>
                      </a:moveTo>
                      <a:cubicBezTo>
                        <a:pt x="307" y="710"/>
                        <a:pt x="285" y="712"/>
                        <a:pt x="263" y="714"/>
                      </a:cubicBezTo>
                      <a:cubicBezTo>
                        <a:pt x="263" y="699"/>
                        <a:pt x="263" y="684"/>
                        <a:pt x="263" y="670"/>
                      </a:cubicBezTo>
                      <a:cubicBezTo>
                        <a:pt x="285" y="666"/>
                        <a:pt x="307" y="663"/>
                        <a:pt x="329" y="660"/>
                      </a:cubicBezTo>
                      <a:cubicBezTo>
                        <a:pt x="329" y="675"/>
                        <a:pt x="329" y="691"/>
                        <a:pt x="329" y="707"/>
                      </a:cubicBezTo>
                      <a:close/>
                      <a:moveTo>
                        <a:pt x="263" y="557"/>
                      </a:moveTo>
                      <a:cubicBezTo>
                        <a:pt x="263" y="542"/>
                        <a:pt x="263" y="527"/>
                        <a:pt x="263" y="512"/>
                      </a:cubicBezTo>
                      <a:cubicBezTo>
                        <a:pt x="285" y="508"/>
                        <a:pt x="307" y="503"/>
                        <a:pt x="329" y="499"/>
                      </a:cubicBezTo>
                      <a:cubicBezTo>
                        <a:pt x="329" y="515"/>
                        <a:pt x="329" y="531"/>
                        <a:pt x="329" y="547"/>
                      </a:cubicBezTo>
                      <a:cubicBezTo>
                        <a:pt x="307" y="550"/>
                        <a:pt x="285" y="553"/>
                        <a:pt x="263" y="557"/>
                      </a:cubicBezTo>
                      <a:close/>
                      <a:moveTo>
                        <a:pt x="329" y="627"/>
                      </a:moveTo>
                      <a:cubicBezTo>
                        <a:pt x="307" y="630"/>
                        <a:pt x="285" y="633"/>
                        <a:pt x="263" y="635"/>
                      </a:cubicBezTo>
                      <a:cubicBezTo>
                        <a:pt x="263" y="620"/>
                        <a:pt x="263" y="606"/>
                        <a:pt x="263" y="591"/>
                      </a:cubicBezTo>
                      <a:cubicBezTo>
                        <a:pt x="285" y="587"/>
                        <a:pt x="307" y="583"/>
                        <a:pt x="329" y="579"/>
                      </a:cubicBezTo>
                      <a:cubicBezTo>
                        <a:pt x="329" y="595"/>
                        <a:pt x="329" y="611"/>
                        <a:pt x="329" y="627"/>
                      </a:cubicBezTo>
                      <a:close/>
                      <a:moveTo>
                        <a:pt x="329" y="466"/>
                      </a:moveTo>
                      <a:cubicBezTo>
                        <a:pt x="307" y="470"/>
                        <a:pt x="285" y="474"/>
                        <a:pt x="263" y="478"/>
                      </a:cubicBezTo>
                      <a:cubicBezTo>
                        <a:pt x="263" y="463"/>
                        <a:pt x="263" y="448"/>
                        <a:pt x="263" y="433"/>
                      </a:cubicBezTo>
                      <a:cubicBezTo>
                        <a:pt x="285" y="428"/>
                        <a:pt x="307" y="423"/>
                        <a:pt x="329" y="419"/>
                      </a:cubicBezTo>
                      <a:cubicBezTo>
                        <a:pt x="329" y="434"/>
                        <a:pt x="329" y="450"/>
                        <a:pt x="329" y="466"/>
                      </a:cubicBezTo>
                      <a:close/>
                      <a:moveTo>
                        <a:pt x="329" y="386"/>
                      </a:moveTo>
                      <a:cubicBezTo>
                        <a:pt x="307" y="390"/>
                        <a:pt x="285" y="395"/>
                        <a:pt x="263" y="399"/>
                      </a:cubicBezTo>
                      <a:cubicBezTo>
                        <a:pt x="263" y="384"/>
                        <a:pt x="263" y="369"/>
                        <a:pt x="263" y="355"/>
                      </a:cubicBezTo>
                      <a:cubicBezTo>
                        <a:pt x="285" y="349"/>
                        <a:pt x="307" y="344"/>
                        <a:pt x="329" y="338"/>
                      </a:cubicBezTo>
                      <a:cubicBezTo>
                        <a:pt x="329" y="354"/>
                        <a:pt x="329" y="370"/>
                        <a:pt x="329" y="386"/>
                      </a:cubicBezTo>
                      <a:close/>
                      <a:moveTo>
                        <a:pt x="329" y="306"/>
                      </a:moveTo>
                      <a:cubicBezTo>
                        <a:pt x="307" y="311"/>
                        <a:pt x="285" y="315"/>
                        <a:pt x="263" y="320"/>
                      </a:cubicBezTo>
                      <a:cubicBezTo>
                        <a:pt x="263" y="306"/>
                        <a:pt x="263" y="291"/>
                        <a:pt x="263" y="276"/>
                      </a:cubicBezTo>
                      <a:cubicBezTo>
                        <a:pt x="285" y="270"/>
                        <a:pt x="307" y="264"/>
                        <a:pt x="329" y="258"/>
                      </a:cubicBezTo>
                      <a:cubicBezTo>
                        <a:pt x="329" y="274"/>
                        <a:pt x="329" y="290"/>
                        <a:pt x="329" y="306"/>
                      </a:cubicBezTo>
                      <a:close/>
                      <a:moveTo>
                        <a:pt x="329" y="225"/>
                      </a:moveTo>
                      <a:cubicBezTo>
                        <a:pt x="307" y="231"/>
                        <a:pt x="285" y="236"/>
                        <a:pt x="263" y="242"/>
                      </a:cubicBezTo>
                      <a:cubicBezTo>
                        <a:pt x="263" y="227"/>
                        <a:pt x="263" y="212"/>
                        <a:pt x="263" y="197"/>
                      </a:cubicBezTo>
                      <a:cubicBezTo>
                        <a:pt x="285" y="191"/>
                        <a:pt x="307" y="184"/>
                        <a:pt x="329" y="178"/>
                      </a:cubicBezTo>
                      <a:cubicBezTo>
                        <a:pt x="329" y="193"/>
                        <a:pt x="329" y="209"/>
                        <a:pt x="329" y="225"/>
                      </a:cubicBezTo>
                      <a:close/>
                      <a:moveTo>
                        <a:pt x="263" y="118"/>
                      </a:moveTo>
                      <a:cubicBezTo>
                        <a:pt x="329" y="97"/>
                        <a:pt x="329" y="97"/>
                        <a:pt x="329" y="97"/>
                      </a:cubicBezTo>
                      <a:cubicBezTo>
                        <a:pt x="329" y="145"/>
                        <a:pt x="329" y="145"/>
                        <a:pt x="329" y="145"/>
                      </a:cubicBezTo>
                      <a:cubicBezTo>
                        <a:pt x="263" y="163"/>
                        <a:pt x="263" y="163"/>
                        <a:pt x="263" y="163"/>
                      </a:cubicBezTo>
                      <a:lnTo>
                        <a:pt x="263" y="118"/>
                      </a:lnTo>
                      <a:close/>
                      <a:moveTo>
                        <a:pt x="177" y="145"/>
                      </a:moveTo>
                      <a:cubicBezTo>
                        <a:pt x="219" y="131"/>
                        <a:pt x="219" y="131"/>
                        <a:pt x="219" y="131"/>
                      </a:cubicBezTo>
                      <a:cubicBezTo>
                        <a:pt x="219" y="174"/>
                        <a:pt x="219" y="174"/>
                        <a:pt x="219" y="174"/>
                      </a:cubicBezTo>
                      <a:cubicBezTo>
                        <a:pt x="177" y="186"/>
                        <a:pt x="177" y="186"/>
                        <a:pt x="177" y="186"/>
                      </a:cubicBezTo>
                      <a:lnTo>
                        <a:pt x="177" y="145"/>
                      </a:lnTo>
                      <a:close/>
                      <a:moveTo>
                        <a:pt x="176" y="222"/>
                      </a:moveTo>
                      <a:cubicBezTo>
                        <a:pt x="191" y="217"/>
                        <a:pt x="205" y="213"/>
                        <a:pt x="219" y="209"/>
                      </a:cubicBezTo>
                      <a:cubicBezTo>
                        <a:pt x="219" y="223"/>
                        <a:pt x="219" y="238"/>
                        <a:pt x="219" y="252"/>
                      </a:cubicBezTo>
                      <a:cubicBezTo>
                        <a:pt x="205" y="255"/>
                        <a:pt x="191" y="259"/>
                        <a:pt x="176" y="262"/>
                      </a:cubicBezTo>
                      <a:cubicBezTo>
                        <a:pt x="176" y="249"/>
                        <a:pt x="176" y="235"/>
                        <a:pt x="176" y="222"/>
                      </a:cubicBezTo>
                      <a:close/>
                      <a:moveTo>
                        <a:pt x="176" y="298"/>
                      </a:moveTo>
                      <a:cubicBezTo>
                        <a:pt x="190" y="294"/>
                        <a:pt x="205" y="291"/>
                        <a:pt x="219" y="287"/>
                      </a:cubicBezTo>
                      <a:cubicBezTo>
                        <a:pt x="219" y="301"/>
                        <a:pt x="219" y="315"/>
                        <a:pt x="219" y="330"/>
                      </a:cubicBezTo>
                      <a:cubicBezTo>
                        <a:pt x="205" y="333"/>
                        <a:pt x="190" y="336"/>
                        <a:pt x="176" y="339"/>
                      </a:cubicBezTo>
                      <a:cubicBezTo>
                        <a:pt x="176" y="325"/>
                        <a:pt x="176" y="312"/>
                        <a:pt x="176" y="298"/>
                      </a:cubicBezTo>
                      <a:close/>
                      <a:moveTo>
                        <a:pt x="176" y="375"/>
                      </a:moveTo>
                      <a:cubicBezTo>
                        <a:pt x="190" y="371"/>
                        <a:pt x="204" y="368"/>
                        <a:pt x="219" y="364"/>
                      </a:cubicBezTo>
                      <a:cubicBezTo>
                        <a:pt x="219" y="379"/>
                        <a:pt x="219" y="393"/>
                        <a:pt x="219" y="407"/>
                      </a:cubicBezTo>
                      <a:cubicBezTo>
                        <a:pt x="204" y="410"/>
                        <a:pt x="190" y="413"/>
                        <a:pt x="176" y="416"/>
                      </a:cubicBezTo>
                      <a:cubicBezTo>
                        <a:pt x="176" y="402"/>
                        <a:pt x="176" y="388"/>
                        <a:pt x="176" y="375"/>
                      </a:cubicBezTo>
                      <a:close/>
                      <a:moveTo>
                        <a:pt x="176" y="452"/>
                      </a:moveTo>
                      <a:cubicBezTo>
                        <a:pt x="190" y="448"/>
                        <a:pt x="204" y="445"/>
                        <a:pt x="218" y="442"/>
                      </a:cubicBezTo>
                      <a:cubicBezTo>
                        <a:pt x="218" y="456"/>
                        <a:pt x="218" y="471"/>
                        <a:pt x="218" y="485"/>
                      </a:cubicBezTo>
                      <a:cubicBezTo>
                        <a:pt x="204" y="487"/>
                        <a:pt x="190" y="490"/>
                        <a:pt x="176" y="492"/>
                      </a:cubicBezTo>
                      <a:cubicBezTo>
                        <a:pt x="176" y="479"/>
                        <a:pt x="176" y="465"/>
                        <a:pt x="176" y="452"/>
                      </a:cubicBezTo>
                      <a:close/>
                      <a:moveTo>
                        <a:pt x="176" y="528"/>
                      </a:moveTo>
                      <a:cubicBezTo>
                        <a:pt x="190" y="525"/>
                        <a:pt x="204" y="522"/>
                        <a:pt x="218" y="520"/>
                      </a:cubicBezTo>
                      <a:cubicBezTo>
                        <a:pt x="218" y="534"/>
                        <a:pt x="218" y="548"/>
                        <a:pt x="218" y="562"/>
                      </a:cubicBezTo>
                      <a:cubicBezTo>
                        <a:pt x="204" y="565"/>
                        <a:pt x="190" y="567"/>
                        <a:pt x="176" y="569"/>
                      </a:cubicBezTo>
                      <a:cubicBezTo>
                        <a:pt x="176" y="555"/>
                        <a:pt x="176" y="542"/>
                        <a:pt x="176" y="528"/>
                      </a:cubicBezTo>
                      <a:close/>
                      <a:moveTo>
                        <a:pt x="176" y="605"/>
                      </a:moveTo>
                      <a:cubicBezTo>
                        <a:pt x="190" y="602"/>
                        <a:pt x="204" y="600"/>
                        <a:pt x="218" y="597"/>
                      </a:cubicBezTo>
                      <a:cubicBezTo>
                        <a:pt x="218" y="612"/>
                        <a:pt x="218" y="626"/>
                        <a:pt x="218" y="640"/>
                      </a:cubicBezTo>
                      <a:cubicBezTo>
                        <a:pt x="204" y="642"/>
                        <a:pt x="190" y="644"/>
                        <a:pt x="176" y="645"/>
                      </a:cubicBezTo>
                      <a:cubicBezTo>
                        <a:pt x="176" y="632"/>
                        <a:pt x="176" y="618"/>
                        <a:pt x="176" y="605"/>
                      </a:cubicBezTo>
                      <a:close/>
                      <a:moveTo>
                        <a:pt x="176" y="681"/>
                      </a:moveTo>
                      <a:cubicBezTo>
                        <a:pt x="190" y="679"/>
                        <a:pt x="204" y="677"/>
                        <a:pt x="218" y="675"/>
                      </a:cubicBezTo>
                      <a:cubicBezTo>
                        <a:pt x="218" y="689"/>
                        <a:pt x="218" y="703"/>
                        <a:pt x="218" y="718"/>
                      </a:cubicBezTo>
                      <a:cubicBezTo>
                        <a:pt x="204" y="719"/>
                        <a:pt x="190" y="721"/>
                        <a:pt x="176" y="722"/>
                      </a:cubicBezTo>
                      <a:cubicBezTo>
                        <a:pt x="176" y="709"/>
                        <a:pt x="176" y="695"/>
                        <a:pt x="176" y="681"/>
                      </a:cubicBezTo>
                      <a:close/>
                      <a:moveTo>
                        <a:pt x="175" y="758"/>
                      </a:moveTo>
                      <a:cubicBezTo>
                        <a:pt x="190" y="756"/>
                        <a:pt x="204" y="754"/>
                        <a:pt x="218" y="753"/>
                      </a:cubicBezTo>
                      <a:cubicBezTo>
                        <a:pt x="218" y="767"/>
                        <a:pt x="218" y="781"/>
                        <a:pt x="218" y="795"/>
                      </a:cubicBezTo>
                      <a:cubicBezTo>
                        <a:pt x="204" y="796"/>
                        <a:pt x="190" y="798"/>
                        <a:pt x="175" y="799"/>
                      </a:cubicBezTo>
                      <a:cubicBezTo>
                        <a:pt x="175" y="785"/>
                        <a:pt x="175" y="772"/>
                        <a:pt x="175" y="758"/>
                      </a:cubicBezTo>
                      <a:close/>
                      <a:moveTo>
                        <a:pt x="175" y="835"/>
                      </a:moveTo>
                      <a:cubicBezTo>
                        <a:pt x="189" y="833"/>
                        <a:pt x="204" y="832"/>
                        <a:pt x="218" y="830"/>
                      </a:cubicBezTo>
                      <a:cubicBezTo>
                        <a:pt x="218" y="844"/>
                        <a:pt x="218" y="859"/>
                        <a:pt x="218" y="873"/>
                      </a:cubicBezTo>
                      <a:cubicBezTo>
                        <a:pt x="204" y="874"/>
                        <a:pt x="189" y="875"/>
                        <a:pt x="175" y="875"/>
                      </a:cubicBezTo>
                      <a:cubicBezTo>
                        <a:pt x="175" y="862"/>
                        <a:pt x="175" y="848"/>
                        <a:pt x="175" y="835"/>
                      </a:cubicBezTo>
                      <a:close/>
                      <a:moveTo>
                        <a:pt x="175" y="911"/>
                      </a:moveTo>
                      <a:cubicBezTo>
                        <a:pt x="189" y="910"/>
                        <a:pt x="203" y="909"/>
                        <a:pt x="218" y="908"/>
                      </a:cubicBezTo>
                      <a:cubicBezTo>
                        <a:pt x="218" y="922"/>
                        <a:pt x="218" y="936"/>
                        <a:pt x="218" y="951"/>
                      </a:cubicBezTo>
                      <a:cubicBezTo>
                        <a:pt x="203" y="951"/>
                        <a:pt x="189" y="951"/>
                        <a:pt x="175" y="952"/>
                      </a:cubicBezTo>
                      <a:cubicBezTo>
                        <a:pt x="175" y="938"/>
                        <a:pt x="175" y="925"/>
                        <a:pt x="175" y="911"/>
                      </a:cubicBezTo>
                      <a:close/>
                      <a:moveTo>
                        <a:pt x="175" y="988"/>
                      </a:moveTo>
                      <a:cubicBezTo>
                        <a:pt x="189" y="987"/>
                        <a:pt x="203" y="986"/>
                        <a:pt x="217" y="985"/>
                      </a:cubicBezTo>
                      <a:cubicBezTo>
                        <a:pt x="217" y="1000"/>
                        <a:pt x="217" y="1014"/>
                        <a:pt x="217" y="1028"/>
                      </a:cubicBezTo>
                      <a:cubicBezTo>
                        <a:pt x="203" y="1028"/>
                        <a:pt x="189" y="1028"/>
                        <a:pt x="175" y="1029"/>
                      </a:cubicBezTo>
                      <a:cubicBezTo>
                        <a:pt x="175" y="1015"/>
                        <a:pt x="175" y="1001"/>
                        <a:pt x="175" y="988"/>
                      </a:cubicBezTo>
                      <a:close/>
                      <a:moveTo>
                        <a:pt x="175" y="1064"/>
                      </a:moveTo>
                      <a:cubicBezTo>
                        <a:pt x="189" y="1064"/>
                        <a:pt x="203" y="1064"/>
                        <a:pt x="217" y="1063"/>
                      </a:cubicBezTo>
                      <a:cubicBezTo>
                        <a:pt x="217" y="1077"/>
                        <a:pt x="217" y="1092"/>
                        <a:pt x="217" y="1106"/>
                      </a:cubicBezTo>
                      <a:cubicBezTo>
                        <a:pt x="203" y="1106"/>
                        <a:pt x="189" y="1105"/>
                        <a:pt x="175" y="1105"/>
                      </a:cubicBezTo>
                      <a:cubicBezTo>
                        <a:pt x="175" y="1092"/>
                        <a:pt x="175" y="1078"/>
                        <a:pt x="175" y="1064"/>
                      </a:cubicBezTo>
                      <a:close/>
                      <a:moveTo>
                        <a:pt x="175" y="1141"/>
                      </a:moveTo>
                      <a:cubicBezTo>
                        <a:pt x="189" y="1141"/>
                        <a:pt x="203" y="1141"/>
                        <a:pt x="217" y="1141"/>
                      </a:cubicBezTo>
                      <a:cubicBezTo>
                        <a:pt x="217" y="1155"/>
                        <a:pt x="217" y="1169"/>
                        <a:pt x="217" y="1184"/>
                      </a:cubicBezTo>
                      <a:cubicBezTo>
                        <a:pt x="203" y="1183"/>
                        <a:pt x="189" y="1182"/>
                        <a:pt x="175" y="1182"/>
                      </a:cubicBezTo>
                      <a:cubicBezTo>
                        <a:pt x="175" y="1168"/>
                        <a:pt x="175" y="1155"/>
                        <a:pt x="175" y="1141"/>
                      </a:cubicBezTo>
                      <a:close/>
                      <a:moveTo>
                        <a:pt x="175" y="1218"/>
                      </a:moveTo>
                      <a:cubicBezTo>
                        <a:pt x="189" y="1218"/>
                        <a:pt x="203" y="1218"/>
                        <a:pt x="217" y="1218"/>
                      </a:cubicBezTo>
                      <a:cubicBezTo>
                        <a:pt x="217" y="1233"/>
                        <a:pt x="217" y="1247"/>
                        <a:pt x="217" y="1261"/>
                      </a:cubicBezTo>
                      <a:cubicBezTo>
                        <a:pt x="203" y="1260"/>
                        <a:pt x="189" y="1259"/>
                        <a:pt x="175" y="1258"/>
                      </a:cubicBezTo>
                      <a:cubicBezTo>
                        <a:pt x="175" y="1245"/>
                        <a:pt x="175" y="1231"/>
                        <a:pt x="175" y="1218"/>
                      </a:cubicBezTo>
                      <a:close/>
                      <a:moveTo>
                        <a:pt x="174" y="1294"/>
                      </a:moveTo>
                      <a:cubicBezTo>
                        <a:pt x="189" y="1295"/>
                        <a:pt x="203" y="1295"/>
                        <a:pt x="217" y="1296"/>
                      </a:cubicBezTo>
                      <a:cubicBezTo>
                        <a:pt x="217" y="1310"/>
                        <a:pt x="217" y="1325"/>
                        <a:pt x="217" y="1339"/>
                      </a:cubicBezTo>
                      <a:cubicBezTo>
                        <a:pt x="203" y="1338"/>
                        <a:pt x="189" y="1336"/>
                        <a:pt x="174" y="1335"/>
                      </a:cubicBezTo>
                      <a:cubicBezTo>
                        <a:pt x="174" y="1321"/>
                        <a:pt x="174" y="1308"/>
                        <a:pt x="174" y="1294"/>
                      </a:cubicBezTo>
                      <a:close/>
                      <a:moveTo>
                        <a:pt x="174" y="1371"/>
                      </a:moveTo>
                      <a:cubicBezTo>
                        <a:pt x="188" y="1372"/>
                        <a:pt x="203" y="1373"/>
                        <a:pt x="217" y="1374"/>
                      </a:cubicBezTo>
                      <a:cubicBezTo>
                        <a:pt x="217" y="1388"/>
                        <a:pt x="217" y="1402"/>
                        <a:pt x="217" y="1416"/>
                      </a:cubicBezTo>
                      <a:cubicBezTo>
                        <a:pt x="203" y="1415"/>
                        <a:pt x="188" y="1413"/>
                        <a:pt x="174" y="1412"/>
                      </a:cubicBezTo>
                      <a:cubicBezTo>
                        <a:pt x="174" y="1398"/>
                        <a:pt x="174" y="1385"/>
                        <a:pt x="174" y="1371"/>
                      </a:cubicBezTo>
                      <a:close/>
                      <a:moveTo>
                        <a:pt x="174" y="1448"/>
                      </a:moveTo>
                      <a:cubicBezTo>
                        <a:pt x="217" y="1451"/>
                        <a:pt x="217" y="1451"/>
                        <a:pt x="217" y="1451"/>
                      </a:cubicBezTo>
                      <a:cubicBezTo>
                        <a:pt x="217" y="1494"/>
                        <a:pt x="217" y="1494"/>
                        <a:pt x="217" y="1494"/>
                      </a:cubicBezTo>
                      <a:cubicBezTo>
                        <a:pt x="174" y="1488"/>
                        <a:pt x="174" y="1488"/>
                        <a:pt x="174" y="1488"/>
                      </a:cubicBezTo>
                      <a:lnTo>
                        <a:pt x="174" y="1448"/>
                      </a:lnTo>
                      <a:close/>
                      <a:moveTo>
                        <a:pt x="139" y="1485"/>
                      </a:moveTo>
                      <a:cubicBezTo>
                        <a:pt x="109" y="1480"/>
                        <a:pt x="109" y="1480"/>
                        <a:pt x="109" y="1480"/>
                      </a:cubicBezTo>
                      <a:cubicBezTo>
                        <a:pt x="109" y="1443"/>
                        <a:pt x="109" y="1443"/>
                        <a:pt x="109" y="1443"/>
                      </a:cubicBezTo>
                      <a:cubicBezTo>
                        <a:pt x="139" y="1445"/>
                        <a:pt x="139" y="1445"/>
                        <a:pt x="139" y="1445"/>
                      </a:cubicBezTo>
                      <a:lnTo>
                        <a:pt x="139" y="1485"/>
                      </a:lnTo>
                      <a:close/>
                      <a:moveTo>
                        <a:pt x="139" y="1409"/>
                      </a:moveTo>
                      <a:cubicBezTo>
                        <a:pt x="129" y="1408"/>
                        <a:pt x="119" y="1406"/>
                        <a:pt x="109" y="1405"/>
                      </a:cubicBezTo>
                      <a:cubicBezTo>
                        <a:pt x="109" y="1393"/>
                        <a:pt x="109" y="1380"/>
                        <a:pt x="109" y="1367"/>
                      </a:cubicBezTo>
                      <a:cubicBezTo>
                        <a:pt x="119" y="1368"/>
                        <a:pt x="129" y="1369"/>
                        <a:pt x="139" y="1369"/>
                      </a:cubicBezTo>
                      <a:cubicBezTo>
                        <a:pt x="139" y="1383"/>
                        <a:pt x="139" y="1396"/>
                        <a:pt x="139" y="1409"/>
                      </a:cubicBezTo>
                      <a:close/>
                      <a:moveTo>
                        <a:pt x="109" y="1330"/>
                      </a:moveTo>
                      <a:cubicBezTo>
                        <a:pt x="109" y="1318"/>
                        <a:pt x="109" y="1305"/>
                        <a:pt x="109" y="1292"/>
                      </a:cubicBezTo>
                      <a:cubicBezTo>
                        <a:pt x="119" y="1293"/>
                        <a:pt x="129" y="1293"/>
                        <a:pt x="139" y="1294"/>
                      </a:cubicBezTo>
                      <a:cubicBezTo>
                        <a:pt x="139" y="1307"/>
                        <a:pt x="139" y="1320"/>
                        <a:pt x="139" y="1333"/>
                      </a:cubicBezTo>
                      <a:cubicBezTo>
                        <a:pt x="129" y="1332"/>
                        <a:pt x="119" y="1331"/>
                        <a:pt x="109" y="1330"/>
                      </a:cubicBezTo>
                      <a:close/>
                      <a:moveTo>
                        <a:pt x="139" y="1257"/>
                      </a:moveTo>
                      <a:cubicBezTo>
                        <a:pt x="129" y="1257"/>
                        <a:pt x="119" y="1256"/>
                        <a:pt x="109" y="1255"/>
                      </a:cubicBezTo>
                      <a:cubicBezTo>
                        <a:pt x="109" y="1243"/>
                        <a:pt x="109" y="1230"/>
                        <a:pt x="109" y="1217"/>
                      </a:cubicBezTo>
                      <a:cubicBezTo>
                        <a:pt x="119" y="1217"/>
                        <a:pt x="129" y="1218"/>
                        <a:pt x="139" y="1218"/>
                      </a:cubicBezTo>
                      <a:cubicBezTo>
                        <a:pt x="139" y="1231"/>
                        <a:pt x="139" y="1244"/>
                        <a:pt x="139" y="1257"/>
                      </a:cubicBezTo>
                      <a:close/>
                      <a:moveTo>
                        <a:pt x="109" y="1180"/>
                      </a:moveTo>
                      <a:cubicBezTo>
                        <a:pt x="109" y="1167"/>
                        <a:pt x="109" y="1155"/>
                        <a:pt x="109" y="1142"/>
                      </a:cubicBezTo>
                      <a:cubicBezTo>
                        <a:pt x="119" y="1142"/>
                        <a:pt x="129" y="1142"/>
                        <a:pt x="139" y="1142"/>
                      </a:cubicBezTo>
                      <a:cubicBezTo>
                        <a:pt x="139" y="1155"/>
                        <a:pt x="139" y="1168"/>
                        <a:pt x="139" y="1181"/>
                      </a:cubicBezTo>
                      <a:cubicBezTo>
                        <a:pt x="129" y="1181"/>
                        <a:pt x="119" y="1181"/>
                        <a:pt x="109" y="1180"/>
                      </a:cubicBezTo>
                      <a:close/>
                      <a:moveTo>
                        <a:pt x="139" y="1106"/>
                      </a:moveTo>
                      <a:cubicBezTo>
                        <a:pt x="129" y="1105"/>
                        <a:pt x="119" y="1105"/>
                        <a:pt x="109" y="1105"/>
                      </a:cubicBezTo>
                      <a:cubicBezTo>
                        <a:pt x="109" y="1092"/>
                        <a:pt x="109" y="1080"/>
                        <a:pt x="109" y="1067"/>
                      </a:cubicBezTo>
                      <a:cubicBezTo>
                        <a:pt x="119" y="1067"/>
                        <a:pt x="129" y="1067"/>
                        <a:pt x="139" y="1066"/>
                      </a:cubicBezTo>
                      <a:cubicBezTo>
                        <a:pt x="139" y="1079"/>
                        <a:pt x="139" y="1092"/>
                        <a:pt x="139" y="1106"/>
                      </a:cubicBezTo>
                      <a:close/>
                      <a:moveTo>
                        <a:pt x="109" y="1030"/>
                      </a:moveTo>
                      <a:cubicBezTo>
                        <a:pt x="109" y="1017"/>
                        <a:pt x="109" y="1005"/>
                        <a:pt x="109" y="992"/>
                      </a:cubicBezTo>
                      <a:cubicBezTo>
                        <a:pt x="119" y="992"/>
                        <a:pt x="129" y="991"/>
                        <a:pt x="139" y="990"/>
                      </a:cubicBezTo>
                      <a:cubicBezTo>
                        <a:pt x="139" y="1004"/>
                        <a:pt x="139" y="1017"/>
                        <a:pt x="139" y="1030"/>
                      </a:cubicBezTo>
                      <a:cubicBezTo>
                        <a:pt x="129" y="1030"/>
                        <a:pt x="119" y="1030"/>
                        <a:pt x="109" y="1030"/>
                      </a:cubicBezTo>
                      <a:close/>
                      <a:moveTo>
                        <a:pt x="139" y="954"/>
                      </a:moveTo>
                      <a:cubicBezTo>
                        <a:pt x="129" y="954"/>
                        <a:pt x="119" y="955"/>
                        <a:pt x="109" y="955"/>
                      </a:cubicBezTo>
                      <a:cubicBezTo>
                        <a:pt x="109" y="942"/>
                        <a:pt x="109" y="930"/>
                        <a:pt x="109" y="917"/>
                      </a:cubicBezTo>
                      <a:cubicBezTo>
                        <a:pt x="119" y="916"/>
                        <a:pt x="129" y="915"/>
                        <a:pt x="139" y="915"/>
                      </a:cubicBezTo>
                      <a:cubicBezTo>
                        <a:pt x="139" y="928"/>
                        <a:pt x="139" y="941"/>
                        <a:pt x="139" y="954"/>
                      </a:cubicBezTo>
                      <a:close/>
                      <a:moveTo>
                        <a:pt x="139" y="878"/>
                      </a:moveTo>
                      <a:cubicBezTo>
                        <a:pt x="129" y="879"/>
                        <a:pt x="119" y="879"/>
                        <a:pt x="109" y="880"/>
                      </a:cubicBezTo>
                      <a:cubicBezTo>
                        <a:pt x="109" y="867"/>
                        <a:pt x="109" y="855"/>
                        <a:pt x="109" y="842"/>
                      </a:cubicBezTo>
                      <a:cubicBezTo>
                        <a:pt x="119" y="841"/>
                        <a:pt x="129" y="840"/>
                        <a:pt x="139" y="839"/>
                      </a:cubicBezTo>
                      <a:cubicBezTo>
                        <a:pt x="139" y="852"/>
                        <a:pt x="139" y="865"/>
                        <a:pt x="139" y="878"/>
                      </a:cubicBezTo>
                      <a:close/>
                      <a:moveTo>
                        <a:pt x="139" y="802"/>
                      </a:moveTo>
                      <a:cubicBezTo>
                        <a:pt x="129" y="803"/>
                        <a:pt x="119" y="804"/>
                        <a:pt x="109" y="805"/>
                      </a:cubicBezTo>
                      <a:cubicBezTo>
                        <a:pt x="109" y="792"/>
                        <a:pt x="109" y="780"/>
                        <a:pt x="109" y="767"/>
                      </a:cubicBezTo>
                      <a:cubicBezTo>
                        <a:pt x="119" y="766"/>
                        <a:pt x="129" y="764"/>
                        <a:pt x="139" y="763"/>
                      </a:cubicBezTo>
                      <a:cubicBezTo>
                        <a:pt x="139" y="776"/>
                        <a:pt x="139" y="789"/>
                        <a:pt x="139" y="802"/>
                      </a:cubicBezTo>
                      <a:close/>
                      <a:moveTo>
                        <a:pt x="139" y="727"/>
                      </a:moveTo>
                      <a:cubicBezTo>
                        <a:pt x="129" y="728"/>
                        <a:pt x="119" y="729"/>
                        <a:pt x="109" y="730"/>
                      </a:cubicBezTo>
                      <a:cubicBezTo>
                        <a:pt x="109" y="717"/>
                        <a:pt x="109" y="704"/>
                        <a:pt x="109" y="692"/>
                      </a:cubicBezTo>
                      <a:cubicBezTo>
                        <a:pt x="119" y="690"/>
                        <a:pt x="129" y="689"/>
                        <a:pt x="139" y="687"/>
                      </a:cubicBezTo>
                      <a:cubicBezTo>
                        <a:pt x="139" y="700"/>
                        <a:pt x="139" y="713"/>
                        <a:pt x="139" y="727"/>
                      </a:cubicBezTo>
                      <a:close/>
                      <a:moveTo>
                        <a:pt x="139" y="651"/>
                      </a:moveTo>
                      <a:cubicBezTo>
                        <a:pt x="129" y="652"/>
                        <a:pt x="119" y="653"/>
                        <a:pt x="109" y="655"/>
                      </a:cubicBezTo>
                      <a:cubicBezTo>
                        <a:pt x="109" y="642"/>
                        <a:pt x="109" y="629"/>
                        <a:pt x="109" y="617"/>
                      </a:cubicBezTo>
                      <a:cubicBezTo>
                        <a:pt x="119" y="615"/>
                        <a:pt x="129" y="613"/>
                        <a:pt x="139" y="611"/>
                      </a:cubicBezTo>
                      <a:cubicBezTo>
                        <a:pt x="139" y="625"/>
                        <a:pt x="139" y="638"/>
                        <a:pt x="139" y="651"/>
                      </a:cubicBezTo>
                      <a:close/>
                      <a:moveTo>
                        <a:pt x="139" y="575"/>
                      </a:moveTo>
                      <a:cubicBezTo>
                        <a:pt x="129" y="577"/>
                        <a:pt x="119" y="578"/>
                        <a:pt x="109" y="580"/>
                      </a:cubicBezTo>
                      <a:cubicBezTo>
                        <a:pt x="109" y="567"/>
                        <a:pt x="109" y="554"/>
                        <a:pt x="109" y="542"/>
                      </a:cubicBezTo>
                      <a:cubicBezTo>
                        <a:pt x="119" y="540"/>
                        <a:pt x="129" y="538"/>
                        <a:pt x="139" y="536"/>
                      </a:cubicBezTo>
                      <a:cubicBezTo>
                        <a:pt x="139" y="549"/>
                        <a:pt x="139" y="562"/>
                        <a:pt x="139" y="575"/>
                      </a:cubicBezTo>
                      <a:close/>
                      <a:moveTo>
                        <a:pt x="139" y="499"/>
                      </a:moveTo>
                      <a:cubicBezTo>
                        <a:pt x="129" y="501"/>
                        <a:pt x="119" y="503"/>
                        <a:pt x="109" y="505"/>
                      </a:cubicBezTo>
                      <a:cubicBezTo>
                        <a:pt x="109" y="492"/>
                        <a:pt x="109" y="479"/>
                        <a:pt x="109" y="467"/>
                      </a:cubicBezTo>
                      <a:cubicBezTo>
                        <a:pt x="119" y="464"/>
                        <a:pt x="129" y="462"/>
                        <a:pt x="139" y="460"/>
                      </a:cubicBezTo>
                      <a:cubicBezTo>
                        <a:pt x="139" y="473"/>
                        <a:pt x="139" y="486"/>
                        <a:pt x="139" y="499"/>
                      </a:cubicBezTo>
                      <a:close/>
                      <a:moveTo>
                        <a:pt x="139" y="423"/>
                      </a:moveTo>
                      <a:cubicBezTo>
                        <a:pt x="129" y="425"/>
                        <a:pt x="119" y="427"/>
                        <a:pt x="109" y="429"/>
                      </a:cubicBezTo>
                      <a:cubicBezTo>
                        <a:pt x="109" y="417"/>
                        <a:pt x="109" y="404"/>
                        <a:pt x="109" y="392"/>
                      </a:cubicBezTo>
                      <a:cubicBezTo>
                        <a:pt x="119" y="389"/>
                        <a:pt x="129" y="387"/>
                        <a:pt x="139" y="384"/>
                      </a:cubicBezTo>
                      <a:cubicBezTo>
                        <a:pt x="139" y="397"/>
                        <a:pt x="139" y="410"/>
                        <a:pt x="139" y="423"/>
                      </a:cubicBezTo>
                      <a:close/>
                      <a:moveTo>
                        <a:pt x="109" y="354"/>
                      </a:moveTo>
                      <a:cubicBezTo>
                        <a:pt x="109" y="342"/>
                        <a:pt x="109" y="329"/>
                        <a:pt x="109" y="317"/>
                      </a:cubicBezTo>
                      <a:cubicBezTo>
                        <a:pt x="119" y="314"/>
                        <a:pt x="129" y="311"/>
                        <a:pt x="139" y="308"/>
                      </a:cubicBezTo>
                      <a:cubicBezTo>
                        <a:pt x="139" y="321"/>
                        <a:pt x="139" y="334"/>
                        <a:pt x="139" y="348"/>
                      </a:cubicBezTo>
                      <a:cubicBezTo>
                        <a:pt x="129" y="350"/>
                        <a:pt x="119" y="352"/>
                        <a:pt x="109" y="354"/>
                      </a:cubicBezTo>
                      <a:close/>
                      <a:moveTo>
                        <a:pt x="139" y="272"/>
                      </a:moveTo>
                      <a:cubicBezTo>
                        <a:pt x="129" y="274"/>
                        <a:pt x="119" y="277"/>
                        <a:pt x="109" y="279"/>
                      </a:cubicBezTo>
                      <a:cubicBezTo>
                        <a:pt x="109" y="267"/>
                        <a:pt x="109" y="254"/>
                        <a:pt x="109" y="241"/>
                      </a:cubicBezTo>
                      <a:cubicBezTo>
                        <a:pt x="119" y="238"/>
                        <a:pt x="129" y="235"/>
                        <a:pt x="139" y="232"/>
                      </a:cubicBezTo>
                      <a:cubicBezTo>
                        <a:pt x="139" y="245"/>
                        <a:pt x="139" y="259"/>
                        <a:pt x="139" y="272"/>
                      </a:cubicBezTo>
                      <a:close/>
                      <a:moveTo>
                        <a:pt x="109" y="166"/>
                      </a:moveTo>
                      <a:cubicBezTo>
                        <a:pt x="139" y="157"/>
                        <a:pt x="139" y="157"/>
                        <a:pt x="139" y="157"/>
                      </a:cubicBezTo>
                      <a:cubicBezTo>
                        <a:pt x="139" y="196"/>
                        <a:pt x="139" y="196"/>
                        <a:pt x="139" y="196"/>
                      </a:cubicBezTo>
                      <a:cubicBezTo>
                        <a:pt x="109" y="204"/>
                        <a:pt x="109" y="204"/>
                        <a:pt x="109" y="204"/>
                      </a:cubicBezTo>
                      <a:lnTo>
                        <a:pt x="109" y="166"/>
                      </a:lnTo>
                      <a:close/>
                      <a:moveTo>
                        <a:pt x="81" y="1478"/>
                      </a:moveTo>
                      <a:cubicBezTo>
                        <a:pt x="54" y="1474"/>
                        <a:pt x="54" y="1474"/>
                        <a:pt x="54" y="1474"/>
                      </a:cubicBezTo>
                      <a:cubicBezTo>
                        <a:pt x="54" y="1438"/>
                        <a:pt x="54" y="1438"/>
                        <a:pt x="54" y="1438"/>
                      </a:cubicBezTo>
                      <a:cubicBezTo>
                        <a:pt x="81" y="1441"/>
                        <a:pt x="81" y="1441"/>
                        <a:pt x="81" y="1441"/>
                      </a:cubicBezTo>
                      <a:lnTo>
                        <a:pt x="81" y="1478"/>
                      </a:lnTo>
                      <a:close/>
                      <a:moveTo>
                        <a:pt x="80" y="1403"/>
                      </a:moveTo>
                      <a:cubicBezTo>
                        <a:pt x="72" y="1402"/>
                        <a:pt x="63" y="1401"/>
                        <a:pt x="54" y="1400"/>
                      </a:cubicBezTo>
                      <a:cubicBezTo>
                        <a:pt x="54" y="1388"/>
                        <a:pt x="54" y="1377"/>
                        <a:pt x="54" y="1365"/>
                      </a:cubicBezTo>
                      <a:cubicBezTo>
                        <a:pt x="63" y="1365"/>
                        <a:pt x="72" y="1366"/>
                        <a:pt x="80" y="1366"/>
                      </a:cubicBezTo>
                      <a:cubicBezTo>
                        <a:pt x="80" y="1379"/>
                        <a:pt x="80" y="1391"/>
                        <a:pt x="80" y="1403"/>
                      </a:cubicBezTo>
                      <a:close/>
                      <a:moveTo>
                        <a:pt x="80" y="1329"/>
                      </a:moveTo>
                      <a:cubicBezTo>
                        <a:pt x="71" y="1328"/>
                        <a:pt x="62" y="1327"/>
                        <a:pt x="54" y="1326"/>
                      </a:cubicBezTo>
                      <a:cubicBezTo>
                        <a:pt x="54" y="1315"/>
                        <a:pt x="54" y="1303"/>
                        <a:pt x="54" y="1291"/>
                      </a:cubicBezTo>
                      <a:cubicBezTo>
                        <a:pt x="62" y="1291"/>
                        <a:pt x="71" y="1292"/>
                        <a:pt x="80" y="1292"/>
                      </a:cubicBezTo>
                      <a:cubicBezTo>
                        <a:pt x="80" y="1304"/>
                        <a:pt x="80" y="1317"/>
                        <a:pt x="80" y="1329"/>
                      </a:cubicBezTo>
                      <a:close/>
                      <a:moveTo>
                        <a:pt x="80" y="1254"/>
                      </a:moveTo>
                      <a:cubicBezTo>
                        <a:pt x="71" y="1254"/>
                        <a:pt x="62" y="1253"/>
                        <a:pt x="53" y="1253"/>
                      </a:cubicBezTo>
                      <a:cubicBezTo>
                        <a:pt x="53" y="1241"/>
                        <a:pt x="53" y="1229"/>
                        <a:pt x="53" y="1217"/>
                      </a:cubicBezTo>
                      <a:cubicBezTo>
                        <a:pt x="62" y="1217"/>
                        <a:pt x="71" y="1217"/>
                        <a:pt x="80" y="1218"/>
                      </a:cubicBezTo>
                      <a:cubicBezTo>
                        <a:pt x="80" y="1230"/>
                        <a:pt x="80" y="1242"/>
                        <a:pt x="80" y="1254"/>
                      </a:cubicBezTo>
                      <a:close/>
                      <a:moveTo>
                        <a:pt x="80" y="1180"/>
                      </a:moveTo>
                      <a:cubicBezTo>
                        <a:pt x="71" y="1180"/>
                        <a:pt x="62" y="1179"/>
                        <a:pt x="53" y="1179"/>
                      </a:cubicBezTo>
                      <a:cubicBezTo>
                        <a:pt x="53" y="1167"/>
                        <a:pt x="53" y="1155"/>
                        <a:pt x="53" y="1143"/>
                      </a:cubicBezTo>
                      <a:cubicBezTo>
                        <a:pt x="62" y="1143"/>
                        <a:pt x="71" y="1143"/>
                        <a:pt x="80" y="1143"/>
                      </a:cubicBezTo>
                      <a:cubicBezTo>
                        <a:pt x="80" y="1155"/>
                        <a:pt x="80" y="1168"/>
                        <a:pt x="80" y="1180"/>
                      </a:cubicBezTo>
                      <a:close/>
                      <a:moveTo>
                        <a:pt x="80" y="1106"/>
                      </a:moveTo>
                      <a:cubicBezTo>
                        <a:pt x="71" y="1105"/>
                        <a:pt x="62" y="1105"/>
                        <a:pt x="53" y="1105"/>
                      </a:cubicBezTo>
                      <a:cubicBezTo>
                        <a:pt x="53" y="1093"/>
                        <a:pt x="53" y="1081"/>
                        <a:pt x="53" y="1070"/>
                      </a:cubicBezTo>
                      <a:cubicBezTo>
                        <a:pt x="62" y="1069"/>
                        <a:pt x="71" y="1069"/>
                        <a:pt x="80" y="1069"/>
                      </a:cubicBezTo>
                      <a:cubicBezTo>
                        <a:pt x="80" y="1081"/>
                        <a:pt x="80" y="1093"/>
                        <a:pt x="80" y="1106"/>
                      </a:cubicBezTo>
                      <a:close/>
                      <a:moveTo>
                        <a:pt x="79" y="1031"/>
                      </a:moveTo>
                      <a:cubicBezTo>
                        <a:pt x="71" y="1031"/>
                        <a:pt x="62" y="1031"/>
                        <a:pt x="53" y="1031"/>
                      </a:cubicBezTo>
                      <a:cubicBezTo>
                        <a:pt x="53" y="1019"/>
                        <a:pt x="53" y="1008"/>
                        <a:pt x="53" y="996"/>
                      </a:cubicBezTo>
                      <a:cubicBezTo>
                        <a:pt x="62" y="995"/>
                        <a:pt x="71" y="995"/>
                        <a:pt x="79" y="994"/>
                      </a:cubicBezTo>
                      <a:cubicBezTo>
                        <a:pt x="79" y="1007"/>
                        <a:pt x="79" y="1019"/>
                        <a:pt x="79" y="1031"/>
                      </a:cubicBezTo>
                      <a:close/>
                      <a:moveTo>
                        <a:pt x="79" y="957"/>
                      </a:moveTo>
                      <a:cubicBezTo>
                        <a:pt x="70" y="957"/>
                        <a:pt x="61" y="957"/>
                        <a:pt x="53" y="958"/>
                      </a:cubicBezTo>
                      <a:cubicBezTo>
                        <a:pt x="53" y="946"/>
                        <a:pt x="53" y="934"/>
                        <a:pt x="53" y="922"/>
                      </a:cubicBezTo>
                      <a:cubicBezTo>
                        <a:pt x="61" y="921"/>
                        <a:pt x="70" y="921"/>
                        <a:pt x="79" y="920"/>
                      </a:cubicBezTo>
                      <a:cubicBezTo>
                        <a:pt x="79" y="932"/>
                        <a:pt x="79" y="944"/>
                        <a:pt x="79" y="957"/>
                      </a:cubicBezTo>
                      <a:close/>
                      <a:moveTo>
                        <a:pt x="79" y="882"/>
                      </a:moveTo>
                      <a:cubicBezTo>
                        <a:pt x="70" y="883"/>
                        <a:pt x="61" y="883"/>
                        <a:pt x="52" y="884"/>
                      </a:cubicBezTo>
                      <a:cubicBezTo>
                        <a:pt x="52" y="872"/>
                        <a:pt x="52" y="860"/>
                        <a:pt x="52" y="848"/>
                      </a:cubicBezTo>
                      <a:cubicBezTo>
                        <a:pt x="61" y="847"/>
                        <a:pt x="70" y="846"/>
                        <a:pt x="79" y="846"/>
                      </a:cubicBezTo>
                      <a:cubicBezTo>
                        <a:pt x="79" y="858"/>
                        <a:pt x="79" y="870"/>
                        <a:pt x="79" y="882"/>
                      </a:cubicBezTo>
                      <a:close/>
                      <a:moveTo>
                        <a:pt x="79" y="808"/>
                      </a:moveTo>
                      <a:cubicBezTo>
                        <a:pt x="70" y="809"/>
                        <a:pt x="61" y="809"/>
                        <a:pt x="52" y="810"/>
                      </a:cubicBezTo>
                      <a:cubicBezTo>
                        <a:pt x="52" y="798"/>
                        <a:pt x="52" y="786"/>
                        <a:pt x="52" y="774"/>
                      </a:cubicBezTo>
                      <a:cubicBezTo>
                        <a:pt x="61" y="773"/>
                        <a:pt x="70" y="772"/>
                        <a:pt x="79" y="771"/>
                      </a:cubicBezTo>
                      <a:cubicBezTo>
                        <a:pt x="79" y="783"/>
                        <a:pt x="79" y="796"/>
                        <a:pt x="79" y="808"/>
                      </a:cubicBezTo>
                      <a:close/>
                      <a:moveTo>
                        <a:pt x="79" y="734"/>
                      </a:moveTo>
                      <a:cubicBezTo>
                        <a:pt x="70" y="734"/>
                        <a:pt x="61" y="735"/>
                        <a:pt x="52" y="736"/>
                      </a:cubicBezTo>
                      <a:cubicBezTo>
                        <a:pt x="52" y="724"/>
                        <a:pt x="52" y="713"/>
                        <a:pt x="52" y="701"/>
                      </a:cubicBezTo>
                      <a:cubicBezTo>
                        <a:pt x="61" y="699"/>
                        <a:pt x="70" y="698"/>
                        <a:pt x="79" y="697"/>
                      </a:cubicBezTo>
                      <a:cubicBezTo>
                        <a:pt x="79" y="709"/>
                        <a:pt x="79" y="721"/>
                        <a:pt x="79" y="734"/>
                      </a:cubicBezTo>
                      <a:close/>
                      <a:moveTo>
                        <a:pt x="78" y="659"/>
                      </a:moveTo>
                      <a:cubicBezTo>
                        <a:pt x="70" y="660"/>
                        <a:pt x="61" y="661"/>
                        <a:pt x="52" y="662"/>
                      </a:cubicBezTo>
                      <a:cubicBezTo>
                        <a:pt x="52" y="651"/>
                        <a:pt x="52" y="639"/>
                        <a:pt x="52" y="627"/>
                      </a:cubicBezTo>
                      <a:cubicBezTo>
                        <a:pt x="61" y="625"/>
                        <a:pt x="70" y="624"/>
                        <a:pt x="78" y="622"/>
                      </a:cubicBezTo>
                      <a:cubicBezTo>
                        <a:pt x="78" y="635"/>
                        <a:pt x="78" y="647"/>
                        <a:pt x="78" y="659"/>
                      </a:cubicBezTo>
                      <a:close/>
                      <a:moveTo>
                        <a:pt x="78" y="585"/>
                      </a:moveTo>
                      <a:cubicBezTo>
                        <a:pt x="69" y="586"/>
                        <a:pt x="60" y="587"/>
                        <a:pt x="52" y="589"/>
                      </a:cubicBezTo>
                      <a:cubicBezTo>
                        <a:pt x="52" y="577"/>
                        <a:pt x="52" y="565"/>
                        <a:pt x="52" y="553"/>
                      </a:cubicBezTo>
                      <a:cubicBezTo>
                        <a:pt x="60" y="551"/>
                        <a:pt x="69" y="550"/>
                        <a:pt x="78" y="548"/>
                      </a:cubicBezTo>
                      <a:cubicBezTo>
                        <a:pt x="78" y="560"/>
                        <a:pt x="78" y="572"/>
                        <a:pt x="78" y="585"/>
                      </a:cubicBezTo>
                      <a:close/>
                      <a:moveTo>
                        <a:pt x="78" y="510"/>
                      </a:moveTo>
                      <a:cubicBezTo>
                        <a:pt x="69" y="512"/>
                        <a:pt x="60" y="513"/>
                        <a:pt x="51" y="515"/>
                      </a:cubicBezTo>
                      <a:cubicBezTo>
                        <a:pt x="51" y="503"/>
                        <a:pt x="51" y="491"/>
                        <a:pt x="51" y="479"/>
                      </a:cubicBezTo>
                      <a:cubicBezTo>
                        <a:pt x="60" y="477"/>
                        <a:pt x="69" y="475"/>
                        <a:pt x="78" y="473"/>
                      </a:cubicBezTo>
                      <a:cubicBezTo>
                        <a:pt x="78" y="486"/>
                        <a:pt x="78" y="498"/>
                        <a:pt x="78" y="510"/>
                      </a:cubicBezTo>
                      <a:close/>
                      <a:moveTo>
                        <a:pt x="78" y="436"/>
                      </a:moveTo>
                      <a:cubicBezTo>
                        <a:pt x="69" y="438"/>
                        <a:pt x="60" y="439"/>
                        <a:pt x="51" y="441"/>
                      </a:cubicBezTo>
                      <a:cubicBezTo>
                        <a:pt x="51" y="429"/>
                        <a:pt x="51" y="417"/>
                        <a:pt x="51" y="406"/>
                      </a:cubicBezTo>
                      <a:cubicBezTo>
                        <a:pt x="60" y="403"/>
                        <a:pt x="69" y="401"/>
                        <a:pt x="78" y="399"/>
                      </a:cubicBezTo>
                      <a:cubicBezTo>
                        <a:pt x="78" y="411"/>
                        <a:pt x="78" y="424"/>
                        <a:pt x="78" y="436"/>
                      </a:cubicBezTo>
                      <a:close/>
                      <a:moveTo>
                        <a:pt x="78" y="361"/>
                      </a:moveTo>
                      <a:cubicBezTo>
                        <a:pt x="69" y="363"/>
                        <a:pt x="60" y="365"/>
                        <a:pt x="51" y="367"/>
                      </a:cubicBezTo>
                      <a:cubicBezTo>
                        <a:pt x="51" y="356"/>
                        <a:pt x="51" y="344"/>
                        <a:pt x="51" y="332"/>
                      </a:cubicBezTo>
                      <a:cubicBezTo>
                        <a:pt x="60" y="329"/>
                        <a:pt x="69" y="327"/>
                        <a:pt x="78" y="325"/>
                      </a:cubicBezTo>
                      <a:cubicBezTo>
                        <a:pt x="78" y="337"/>
                        <a:pt x="78" y="349"/>
                        <a:pt x="78" y="361"/>
                      </a:cubicBezTo>
                      <a:close/>
                      <a:moveTo>
                        <a:pt x="77" y="287"/>
                      </a:moveTo>
                      <a:cubicBezTo>
                        <a:pt x="69" y="289"/>
                        <a:pt x="60" y="291"/>
                        <a:pt x="51" y="294"/>
                      </a:cubicBezTo>
                      <a:cubicBezTo>
                        <a:pt x="51" y="282"/>
                        <a:pt x="51" y="270"/>
                        <a:pt x="51" y="258"/>
                      </a:cubicBezTo>
                      <a:cubicBezTo>
                        <a:pt x="60" y="255"/>
                        <a:pt x="69" y="253"/>
                        <a:pt x="77" y="250"/>
                      </a:cubicBezTo>
                      <a:cubicBezTo>
                        <a:pt x="77" y="262"/>
                        <a:pt x="77" y="275"/>
                        <a:pt x="77" y="287"/>
                      </a:cubicBezTo>
                      <a:close/>
                      <a:moveTo>
                        <a:pt x="51" y="184"/>
                      </a:moveTo>
                      <a:cubicBezTo>
                        <a:pt x="77" y="176"/>
                        <a:pt x="77" y="176"/>
                        <a:pt x="77" y="176"/>
                      </a:cubicBezTo>
                      <a:cubicBezTo>
                        <a:pt x="77" y="213"/>
                        <a:pt x="77" y="213"/>
                        <a:pt x="77" y="213"/>
                      </a:cubicBezTo>
                      <a:cubicBezTo>
                        <a:pt x="51" y="220"/>
                        <a:pt x="51" y="220"/>
                        <a:pt x="51" y="220"/>
                      </a:cubicBezTo>
                      <a:lnTo>
                        <a:pt x="51" y="1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Freeform: Shape 65"/>
                <p:cNvSpPr/>
                <p:nvPr/>
              </p:nvSpPr>
              <p:spPr bwMode="auto">
                <a:xfrm>
                  <a:off x="4359009" y="3199852"/>
                  <a:ext cx="283297" cy="2184132"/>
                </a:xfrm>
                <a:custGeom>
                  <a:avLst/>
                  <a:gdLst>
                    <a:gd name="T0" fmla="*/ 0 w 148"/>
                    <a:gd name="T1" fmla="*/ 1107 h 1143"/>
                    <a:gd name="T2" fmla="*/ 148 w 148"/>
                    <a:gd name="T3" fmla="*/ 0 h 1143"/>
                    <a:gd name="T4" fmla="*/ 19 w 148"/>
                    <a:gd name="T5" fmla="*/ 1034 h 1143"/>
                    <a:gd name="T6" fmla="*/ 127 w 148"/>
                    <a:gd name="T7" fmla="*/ 1087 h 1143"/>
                    <a:gd name="T8" fmla="*/ 19 w 148"/>
                    <a:gd name="T9" fmla="*/ 1034 h 1143"/>
                    <a:gd name="T10" fmla="*/ 127 w 148"/>
                    <a:gd name="T11" fmla="*/ 981 h 1143"/>
                    <a:gd name="T12" fmla="*/ 19 w 148"/>
                    <a:gd name="T13" fmla="*/ 986 h 1143"/>
                    <a:gd name="T14" fmla="*/ 19 w 148"/>
                    <a:gd name="T15" fmla="*/ 890 h 1143"/>
                    <a:gd name="T16" fmla="*/ 127 w 148"/>
                    <a:gd name="T17" fmla="*/ 935 h 1143"/>
                    <a:gd name="T18" fmla="*/ 19 w 148"/>
                    <a:gd name="T19" fmla="*/ 890 h 1143"/>
                    <a:gd name="T20" fmla="*/ 127 w 148"/>
                    <a:gd name="T21" fmla="*/ 829 h 1143"/>
                    <a:gd name="T22" fmla="*/ 19 w 148"/>
                    <a:gd name="T23" fmla="*/ 843 h 1143"/>
                    <a:gd name="T24" fmla="*/ 19 w 148"/>
                    <a:gd name="T25" fmla="*/ 747 h 1143"/>
                    <a:gd name="T26" fmla="*/ 127 w 148"/>
                    <a:gd name="T27" fmla="*/ 783 h 1143"/>
                    <a:gd name="T28" fmla="*/ 19 w 148"/>
                    <a:gd name="T29" fmla="*/ 747 h 1143"/>
                    <a:gd name="T30" fmla="*/ 127 w 148"/>
                    <a:gd name="T31" fmla="*/ 677 h 1143"/>
                    <a:gd name="T32" fmla="*/ 19 w 148"/>
                    <a:gd name="T33" fmla="*/ 700 h 1143"/>
                    <a:gd name="T34" fmla="*/ 19 w 148"/>
                    <a:gd name="T35" fmla="*/ 603 h 1143"/>
                    <a:gd name="T36" fmla="*/ 127 w 148"/>
                    <a:gd name="T37" fmla="*/ 630 h 1143"/>
                    <a:gd name="T38" fmla="*/ 19 w 148"/>
                    <a:gd name="T39" fmla="*/ 603 h 1143"/>
                    <a:gd name="T40" fmla="*/ 127 w 148"/>
                    <a:gd name="T41" fmla="*/ 524 h 1143"/>
                    <a:gd name="T42" fmla="*/ 19 w 148"/>
                    <a:gd name="T43" fmla="*/ 557 h 1143"/>
                    <a:gd name="T44" fmla="*/ 19 w 148"/>
                    <a:gd name="T45" fmla="*/ 460 h 1143"/>
                    <a:gd name="T46" fmla="*/ 127 w 148"/>
                    <a:gd name="T47" fmla="*/ 478 h 1143"/>
                    <a:gd name="T48" fmla="*/ 19 w 148"/>
                    <a:gd name="T49" fmla="*/ 460 h 1143"/>
                    <a:gd name="T50" fmla="*/ 127 w 148"/>
                    <a:gd name="T51" fmla="*/ 372 h 1143"/>
                    <a:gd name="T52" fmla="*/ 19 w 148"/>
                    <a:gd name="T53" fmla="*/ 414 h 1143"/>
                    <a:gd name="T54" fmla="*/ 19 w 148"/>
                    <a:gd name="T55" fmla="*/ 317 h 1143"/>
                    <a:gd name="T56" fmla="*/ 127 w 148"/>
                    <a:gd name="T57" fmla="*/ 326 h 1143"/>
                    <a:gd name="T58" fmla="*/ 19 w 148"/>
                    <a:gd name="T59" fmla="*/ 317 h 1143"/>
                    <a:gd name="T60" fmla="*/ 127 w 148"/>
                    <a:gd name="T61" fmla="*/ 220 h 1143"/>
                    <a:gd name="T62" fmla="*/ 19 w 148"/>
                    <a:gd name="T63" fmla="*/ 272 h 1143"/>
                    <a:gd name="T64" fmla="*/ 19 w 148"/>
                    <a:gd name="T65" fmla="*/ 173 h 1143"/>
                    <a:gd name="T66" fmla="*/ 127 w 148"/>
                    <a:gd name="T67" fmla="*/ 173 h 1143"/>
                    <a:gd name="T68" fmla="*/ 19 w 148"/>
                    <a:gd name="T69" fmla="*/ 173 h 1143"/>
                    <a:gd name="T70" fmla="*/ 127 w 148"/>
                    <a:gd name="T71" fmla="*/ 68 h 1143"/>
                    <a:gd name="T72" fmla="*/ 19 w 148"/>
                    <a:gd name="T73" fmla="*/ 129 h 1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8" h="1143">
                      <a:moveTo>
                        <a:pt x="0" y="49"/>
                      </a:moveTo>
                      <a:cubicBezTo>
                        <a:pt x="0" y="1107"/>
                        <a:pt x="0" y="1107"/>
                        <a:pt x="0" y="1107"/>
                      </a:cubicBezTo>
                      <a:cubicBezTo>
                        <a:pt x="148" y="1143"/>
                        <a:pt x="148" y="1143"/>
                        <a:pt x="148" y="1143"/>
                      </a:cubicBezTo>
                      <a:cubicBezTo>
                        <a:pt x="148" y="0"/>
                        <a:pt x="148" y="0"/>
                        <a:pt x="148" y="0"/>
                      </a:cubicBezTo>
                      <a:lnTo>
                        <a:pt x="0" y="49"/>
                      </a:lnTo>
                      <a:close/>
                      <a:moveTo>
                        <a:pt x="19" y="1034"/>
                      </a:moveTo>
                      <a:cubicBezTo>
                        <a:pt x="127" y="1058"/>
                        <a:pt x="127" y="1058"/>
                        <a:pt x="127" y="1058"/>
                      </a:cubicBezTo>
                      <a:cubicBezTo>
                        <a:pt x="127" y="1087"/>
                        <a:pt x="127" y="1087"/>
                        <a:pt x="127" y="1087"/>
                      </a:cubicBezTo>
                      <a:cubicBezTo>
                        <a:pt x="19" y="1058"/>
                        <a:pt x="19" y="1058"/>
                        <a:pt x="19" y="1058"/>
                      </a:cubicBezTo>
                      <a:lnTo>
                        <a:pt x="19" y="1034"/>
                      </a:lnTo>
                      <a:close/>
                      <a:moveTo>
                        <a:pt x="19" y="962"/>
                      </a:moveTo>
                      <a:cubicBezTo>
                        <a:pt x="55" y="968"/>
                        <a:pt x="91" y="975"/>
                        <a:pt x="127" y="981"/>
                      </a:cubicBezTo>
                      <a:cubicBezTo>
                        <a:pt x="127" y="991"/>
                        <a:pt x="127" y="1001"/>
                        <a:pt x="127" y="1011"/>
                      </a:cubicBezTo>
                      <a:cubicBezTo>
                        <a:pt x="91" y="1003"/>
                        <a:pt x="55" y="994"/>
                        <a:pt x="19" y="986"/>
                      </a:cubicBezTo>
                      <a:cubicBezTo>
                        <a:pt x="19" y="978"/>
                        <a:pt x="19" y="970"/>
                        <a:pt x="19" y="962"/>
                      </a:cubicBezTo>
                      <a:close/>
                      <a:moveTo>
                        <a:pt x="19" y="890"/>
                      </a:moveTo>
                      <a:cubicBezTo>
                        <a:pt x="55" y="895"/>
                        <a:pt x="91" y="900"/>
                        <a:pt x="127" y="905"/>
                      </a:cubicBezTo>
                      <a:cubicBezTo>
                        <a:pt x="127" y="915"/>
                        <a:pt x="127" y="925"/>
                        <a:pt x="127" y="935"/>
                      </a:cubicBezTo>
                      <a:cubicBezTo>
                        <a:pt x="91" y="928"/>
                        <a:pt x="55" y="921"/>
                        <a:pt x="19" y="915"/>
                      </a:cubicBezTo>
                      <a:cubicBezTo>
                        <a:pt x="19" y="907"/>
                        <a:pt x="19" y="898"/>
                        <a:pt x="19" y="890"/>
                      </a:cubicBezTo>
                      <a:close/>
                      <a:moveTo>
                        <a:pt x="19" y="819"/>
                      </a:moveTo>
                      <a:cubicBezTo>
                        <a:pt x="55" y="822"/>
                        <a:pt x="91" y="826"/>
                        <a:pt x="127" y="829"/>
                      </a:cubicBezTo>
                      <a:cubicBezTo>
                        <a:pt x="127" y="839"/>
                        <a:pt x="127" y="849"/>
                        <a:pt x="127" y="859"/>
                      </a:cubicBezTo>
                      <a:cubicBezTo>
                        <a:pt x="91" y="854"/>
                        <a:pt x="55" y="848"/>
                        <a:pt x="19" y="843"/>
                      </a:cubicBezTo>
                      <a:cubicBezTo>
                        <a:pt x="19" y="835"/>
                        <a:pt x="19" y="827"/>
                        <a:pt x="19" y="819"/>
                      </a:cubicBezTo>
                      <a:close/>
                      <a:moveTo>
                        <a:pt x="19" y="747"/>
                      </a:moveTo>
                      <a:cubicBezTo>
                        <a:pt x="55" y="749"/>
                        <a:pt x="91" y="751"/>
                        <a:pt x="127" y="753"/>
                      </a:cubicBezTo>
                      <a:cubicBezTo>
                        <a:pt x="127" y="763"/>
                        <a:pt x="127" y="773"/>
                        <a:pt x="127" y="783"/>
                      </a:cubicBezTo>
                      <a:cubicBezTo>
                        <a:pt x="91" y="779"/>
                        <a:pt x="55" y="775"/>
                        <a:pt x="19" y="772"/>
                      </a:cubicBezTo>
                      <a:cubicBezTo>
                        <a:pt x="19" y="763"/>
                        <a:pt x="19" y="755"/>
                        <a:pt x="19" y="747"/>
                      </a:cubicBezTo>
                      <a:close/>
                      <a:moveTo>
                        <a:pt x="19" y="675"/>
                      </a:moveTo>
                      <a:cubicBezTo>
                        <a:pt x="55" y="676"/>
                        <a:pt x="91" y="676"/>
                        <a:pt x="127" y="677"/>
                      </a:cubicBezTo>
                      <a:cubicBezTo>
                        <a:pt x="127" y="687"/>
                        <a:pt x="127" y="697"/>
                        <a:pt x="127" y="706"/>
                      </a:cubicBezTo>
                      <a:cubicBezTo>
                        <a:pt x="91" y="704"/>
                        <a:pt x="55" y="702"/>
                        <a:pt x="19" y="700"/>
                      </a:cubicBezTo>
                      <a:cubicBezTo>
                        <a:pt x="19" y="692"/>
                        <a:pt x="19" y="684"/>
                        <a:pt x="19" y="675"/>
                      </a:cubicBezTo>
                      <a:close/>
                      <a:moveTo>
                        <a:pt x="19" y="603"/>
                      </a:moveTo>
                      <a:cubicBezTo>
                        <a:pt x="55" y="602"/>
                        <a:pt x="91" y="602"/>
                        <a:pt x="127" y="601"/>
                      </a:cubicBezTo>
                      <a:cubicBezTo>
                        <a:pt x="127" y="610"/>
                        <a:pt x="127" y="620"/>
                        <a:pt x="127" y="630"/>
                      </a:cubicBezTo>
                      <a:cubicBezTo>
                        <a:pt x="91" y="630"/>
                        <a:pt x="55" y="629"/>
                        <a:pt x="19" y="629"/>
                      </a:cubicBezTo>
                      <a:cubicBezTo>
                        <a:pt x="19" y="620"/>
                        <a:pt x="19" y="612"/>
                        <a:pt x="19" y="603"/>
                      </a:cubicBezTo>
                      <a:close/>
                      <a:moveTo>
                        <a:pt x="19" y="532"/>
                      </a:moveTo>
                      <a:cubicBezTo>
                        <a:pt x="55" y="529"/>
                        <a:pt x="91" y="527"/>
                        <a:pt x="127" y="524"/>
                      </a:cubicBezTo>
                      <a:cubicBezTo>
                        <a:pt x="127" y="534"/>
                        <a:pt x="127" y="544"/>
                        <a:pt x="127" y="554"/>
                      </a:cubicBezTo>
                      <a:cubicBezTo>
                        <a:pt x="91" y="555"/>
                        <a:pt x="55" y="556"/>
                        <a:pt x="19" y="557"/>
                      </a:cubicBezTo>
                      <a:cubicBezTo>
                        <a:pt x="19" y="549"/>
                        <a:pt x="19" y="540"/>
                        <a:pt x="19" y="532"/>
                      </a:cubicBezTo>
                      <a:close/>
                      <a:moveTo>
                        <a:pt x="19" y="460"/>
                      </a:moveTo>
                      <a:cubicBezTo>
                        <a:pt x="55" y="456"/>
                        <a:pt x="91" y="452"/>
                        <a:pt x="127" y="448"/>
                      </a:cubicBezTo>
                      <a:cubicBezTo>
                        <a:pt x="127" y="458"/>
                        <a:pt x="127" y="468"/>
                        <a:pt x="127" y="478"/>
                      </a:cubicBezTo>
                      <a:cubicBezTo>
                        <a:pt x="91" y="481"/>
                        <a:pt x="55" y="483"/>
                        <a:pt x="19" y="486"/>
                      </a:cubicBezTo>
                      <a:cubicBezTo>
                        <a:pt x="19" y="477"/>
                        <a:pt x="19" y="469"/>
                        <a:pt x="19" y="460"/>
                      </a:cubicBezTo>
                      <a:close/>
                      <a:moveTo>
                        <a:pt x="19" y="388"/>
                      </a:moveTo>
                      <a:cubicBezTo>
                        <a:pt x="55" y="383"/>
                        <a:pt x="91" y="378"/>
                        <a:pt x="127" y="372"/>
                      </a:cubicBezTo>
                      <a:cubicBezTo>
                        <a:pt x="127" y="382"/>
                        <a:pt x="127" y="392"/>
                        <a:pt x="127" y="402"/>
                      </a:cubicBezTo>
                      <a:cubicBezTo>
                        <a:pt x="91" y="406"/>
                        <a:pt x="55" y="410"/>
                        <a:pt x="19" y="414"/>
                      </a:cubicBezTo>
                      <a:cubicBezTo>
                        <a:pt x="19" y="406"/>
                        <a:pt x="19" y="397"/>
                        <a:pt x="19" y="388"/>
                      </a:cubicBezTo>
                      <a:close/>
                      <a:moveTo>
                        <a:pt x="19" y="317"/>
                      </a:moveTo>
                      <a:cubicBezTo>
                        <a:pt x="55" y="310"/>
                        <a:pt x="91" y="303"/>
                        <a:pt x="127" y="296"/>
                      </a:cubicBezTo>
                      <a:cubicBezTo>
                        <a:pt x="127" y="306"/>
                        <a:pt x="127" y="316"/>
                        <a:pt x="127" y="326"/>
                      </a:cubicBezTo>
                      <a:cubicBezTo>
                        <a:pt x="91" y="331"/>
                        <a:pt x="55" y="337"/>
                        <a:pt x="19" y="343"/>
                      </a:cubicBezTo>
                      <a:cubicBezTo>
                        <a:pt x="19" y="334"/>
                        <a:pt x="19" y="325"/>
                        <a:pt x="19" y="317"/>
                      </a:cubicBezTo>
                      <a:close/>
                      <a:moveTo>
                        <a:pt x="19" y="245"/>
                      </a:moveTo>
                      <a:cubicBezTo>
                        <a:pt x="55" y="236"/>
                        <a:pt x="91" y="228"/>
                        <a:pt x="127" y="220"/>
                      </a:cubicBezTo>
                      <a:cubicBezTo>
                        <a:pt x="127" y="230"/>
                        <a:pt x="127" y="240"/>
                        <a:pt x="127" y="249"/>
                      </a:cubicBezTo>
                      <a:cubicBezTo>
                        <a:pt x="91" y="257"/>
                        <a:pt x="55" y="264"/>
                        <a:pt x="19" y="272"/>
                      </a:cubicBezTo>
                      <a:cubicBezTo>
                        <a:pt x="19" y="263"/>
                        <a:pt x="19" y="254"/>
                        <a:pt x="19" y="245"/>
                      </a:cubicBezTo>
                      <a:close/>
                      <a:moveTo>
                        <a:pt x="19" y="173"/>
                      </a:moveTo>
                      <a:cubicBezTo>
                        <a:pt x="55" y="163"/>
                        <a:pt x="91" y="154"/>
                        <a:pt x="127" y="144"/>
                      </a:cubicBezTo>
                      <a:cubicBezTo>
                        <a:pt x="127" y="154"/>
                        <a:pt x="127" y="163"/>
                        <a:pt x="127" y="173"/>
                      </a:cubicBezTo>
                      <a:cubicBezTo>
                        <a:pt x="91" y="182"/>
                        <a:pt x="55" y="191"/>
                        <a:pt x="19" y="200"/>
                      </a:cubicBezTo>
                      <a:cubicBezTo>
                        <a:pt x="19" y="191"/>
                        <a:pt x="19" y="182"/>
                        <a:pt x="19" y="173"/>
                      </a:cubicBezTo>
                      <a:close/>
                      <a:moveTo>
                        <a:pt x="19" y="101"/>
                      </a:moveTo>
                      <a:cubicBezTo>
                        <a:pt x="127" y="68"/>
                        <a:pt x="127" y="68"/>
                        <a:pt x="127" y="68"/>
                      </a:cubicBezTo>
                      <a:cubicBezTo>
                        <a:pt x="127" y="97"/>
                        <a:pt x="127" y="97"/>
                        <a:pt x="127" y="97"/>
                      </a:cubicBezTo>
                      <a:cubicBezTo>
                        <a:pt x="19" y="129"/>
                        <a:pt x="19" y="129"/>
                        <a:pt x="19" y="129"/>
                      </a:cubicBezTo>
                      <a:lnTo>
                        <a:pt x="19" y="10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Freeform: Shape 66"/>
                <p:cNvSpPr/>
                <p:nvPr/>
              </p:nvSpPr>
              <p:spPr bwMode="auto">
                <a:xfrm>
                  <a:off x="4664500" y="3203768"/>
                  <a:ext cx="544401" cy="2177604"/>
                </a:xfrm>
                <a:custGeom>
                  <a:avLst/>
                  <a:gdLst>
                    <a:gd name="T0" fmla="*/ 49 w 285"/>
                    <a:gd name="T1" fmla="*/ 1049 h 1140"/>
                    <a:gd name="T2" fmla="*/ 97 w 285"/>
                    <a:gd name="T3" fmla="*/ 988 h 1140"/>
                    <a:gd name="T4" fmla="*/ 97 w 285"/>
                    <a:gd name="T5" fmla="*/ 964 h 1140"/>
                    <a:gd name="T6" fmla="*/ 49 w 285"/>
                    <a:gd name="T7" fmla="*/ 910 h 1140"/>
                    <a:gd name="T8" fmla="*/ 49 w 285"/>
                    <a:gd name="T9" fmla="*/ 818 h 1140"/>
                    <a:gd name="T10" fmla="*/ 49 w 285"/>
                    <a:gd name="T11" fmla="*/ 703 h 1140"/>
                    <a:gd name="T12" fmla="*/ 97 w 285"/>
                    <a:gd name="T13" fmla="*/ 649 h 1140"/>
                    <a:gd name="T14" fmla="*/ 97 w 285"/>
                    <a:gd name="T15" fmla="*/ 625 h 1140"/>
                    <a:gd name="T16" fmla="*/ 49 w 285"/>
                    <a:gd name="T17" fmla="*/ 565 h 1140"/>
                    <a:gd name="T18" fmla="*/ 49 w 285"/>
                    <a:gd name="T19" fmla="*/ 473 h 1140"/>
                    <a:gd name="T20" fmla="*/ 49 w 285"/>
                    <a:gd name="T21" fmla="*/ 415 h 1140"/>
                    <a:gd name="T22" fmla="*/ 97 w 285"/>
                    <a:gd name="T23" fmla="*/ 310 h 1140"/>
                    <a:gd name="T24" fmla="*/ 97 w 285"/>
                    <a:gd name="T25" fmla="*/ 286 h 1140"/>
                    <a:gd name="T26" fmla="*/ 49 w 285"/>
                    <a:gd name="T27" fmla="*/ 219 h 1140"/>
                    <a:gd name="T28" fmla="*/ 49 w 285"/>
                    <a:gd name="T29" fmla="*/ 127 h 1140"/>
                    <a:gd name="T30" fmla="*/ 159 w 285"/>
                    <a:gd name="T31" fmla="*/ 133 h 1140"/>
                    <a:gd name="T32" fmla="*/ 129 w 285"/>
                    <a:gd name="T33" fmla="*/ 180 h 1140"/>
                    <a:gd name="T34" fmla="*/ 129 w 285"/>
                    <a:gd name="T35" fmla="*/ 205 h 1140"/>
                    <a:gd name="T36" fmla="*/ 159 w 285"/>
                    <a:gd name="T37" fmla="*/ 268 h 1140"/>
                    <a:gd name="T38" fmla="*/ 159 w 285"/>
                    <a:gd name="T39" fmla="*/ 353 h 1140"/>
                    <a:gd name="T40" fmla="*/ 160 w 285"/>
                    <a:gd name="T41" fmla="*/ 463 h 1140"/>
                    <a:gd name="T42" fmla="*/ 129 w 285"/>
                    <a:gd name="T43" fmla="*/ 514 h 1140"/>
                    <a:gd name="T44" fmla="*/ 129 w 285"/>
                    <a:gd name="T45" fmla="*/ 539 h 1140"/>
                    <a:gd name="T46" fmla="*/ 160 w 285"/>
                    <a:gd name="T47" fmla="*/ 598 h 1140"/>
                    <a:gd name="T48" fmla="*/ 160 w 285"/>
                    <a:gd name="T49" fmla="*/ 682 h 1140"/>
                    <a:gd name="T50" fmla="*/ 160 w 285"/>
                    <a:gd name="T51" fmla="*/ 792 h 1140"/>
                    <a:gd name="T52" fmla="*/ 130 w 285"/>
                    <a:gd name="T53" fmla="*/ 849 h 1140"/>
                    <a:gd name="T54" fmla="*/ 130 w 285"/>
                    <a:gd name="T55" fmla="*/ 874 h 1140"/>
                    <a:gd name="T56" fmla="*/ 160 w 285"/>
                    <a:gd name="T57" fmla="*/ 928 h 1140"/>
                    <a:gd name="T58" fmla="*/ 161 w 285"/>
                    <a:gd name="T59" fmla="*/ 1012 h 1140"/>
                    <a:gd name="T60" fmla="*/ 186 w 285"/>
                    <a:gd name="T61" fmla="*/ 1036 h 1140"/>
                    <a:gd name="T62" fmla="*/ 208 w 285"/>
                    <a:gd name="T63" fmla="*/ 980 h 1140"/>
                    <a:gd name="T64" fmla="*/ 208 w 285"/>
                    <a:gd name="T65" fmla="*/ 927 h 1140"/>
                    <a:gd name="T66" fmla="*/ 186 w 285"/>
                    <a:gd name="T67" fmla="*/ 901 h 1140"/>
                    <a:gd name="T68" fmla="*/ 186 w 285"/>
                    <a:gd name="T69" fmla="*/ 847 h 1140"/>
                    <a:gd name="T70" fmla="*/ 186 w 285"/>
                    <a:gd name="T71" fmla="*/ 738 h 1140"/>
                    <a:gd name="T72" fmla="*/ 208 w 285"/>
                    <a:gd name="T73" fmla="*/ 657 h 1140"/>
                    <a:gd name="T74" fmla="*/ 208 w 285"/>
                    <a:gd name="T75" fmla="*/ 631 h 1140"/>
                    <a:gd name="T76" fmla="*/ 186 w 285"/>
                    <a:gd name="T77" fmla="*/ 575 h 1140"/>
                    <a:gd name="T78" fmla="*/ 186 w 285"/>
                    <a:gd name="T79" fmla="*/ 492 h 1140"/>
                    <a:gd name="T80" fmla="*/ 186 w 285"/>
                    <a:gd name="T81" fmla="*/ 384 h 1140"/>
                    <a:gd name="T82" fmla="*/ 208 w 285"/>
                    <a:gd name="T83" fmla="*/ 334 h 1140"/>
                    <a:gd name="T84" fmla="*/ 208 w 285"/>
                    <a:gd name="T85" fmla="*/ 308 h 1140"/>
                    <a:gd name="T86" fmla="*/ 208 w 285"/>
                    <a:gd name="T87" fmla="*/ 254 h 1140"/>
                    <a:gd name="T88" fmla="*/ 186 w 285"/>
                    <a:gd name="T89" fmla="*/ 166 h 1140"/>
                    <a:gd name="T90" fmla="*/ 228 w 285"/>
                    <a:gd name="T91" fmla="*/ 1033 h 1140"/>
                    <a:gd name="T92" fmla="*/ 247 w 285"/>
                    <a:gd name="T93" fmla="*/ 978 h 1140"/>
                    <a:gd name="T94" fmla="*/ 247 w 285"/>
                    <a:gd name="T95" fmla="*/ 951 h 1140"/>
                    <a:gd name="T96" fmla="*/ 228 w 285"/>
                    <a:gd name="T97" fmla="*/ 899 h 1140"/>
                    <a:gd name="T98" fmla="*/ 228 w 285"/>
                    <a:gd name="T99" fmla="*/ 820 h 1140"/>
                    <a:gd name="T100" fmla="*/ 229 w 285"/>
                    <a:gd name="T101" fmla="*/ 713 h 1140"/>
                    <a:gd name="T102" fmla="*/ 248 w 285"/>
                    <a:gd name="T103" fmla="*/ 661 h 1140"/>
                    <a:gd name="T104" fmla="*/ 248 w 285"/>
                    <a:gd name="T105" fmla="*/ 634 h 1140"/>
                    <a:gd name="T106" fmla="*/ 229 w 285"/>
                    <a:gd name="T107" fmla="*/ 579 h 1140"/>
                    <a:gd name="T108" fmla="*/ 229 w 285"/>
                    <a:gd name="T109" fmla="*/ 499 h 1140"/>
                    <a:gd name="T110" fmla="*/ 230 w 285"/>
                    <a:gd name="T111" fmla="*/ 393 h 1140"/>
                    <a:gd name="T112" fmla="*/ 249 w 285"/>
                    <a:gd name="T113" fmla="*/ 343 h 1140"/>
                    <a:gd name="T114" fmla="*/ 249 w 285"/>
                    <a:gd name="T115" fmla="*/ 316 h 1140"/>
                    <a:gd name="T116" fmla="*/ 230 w 285"/>
                    <a:gd name="T117" fmla="*/ 259 h 1140"/>
                    <a:gd name="T118" fmla="*/ 230 w 285"/>
                    <a:gd name="T119" fmla="*/ 179 h 1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85" h="1140">
                      <a:moveTo>
                        <a:pt x="285" y="98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40"/>
                        <a:pt x="0" y="1140"/>
                        <a:pt x="0" y="1140"/>
                      </a:cubicBezTo>
                      <a:cubicBezTo>
                        <a:pt x="285" y="1097"/>
                        <a:pt x="285" y="1097"/>
                        <a:pt x="285" y="1097"/>
                      </a:cubicBezTo>
                      <a:lnTo>
                        <a:pt x="285" y="98"/>
                      </a:lnTo>
                      <a:close/>
                      <a:moveTo>
                        <a:pt x="49" y="1049"/>
                      </a:moveTo>
                      <a:cubicBezTo>
                        <a:pt x="97" y="1045"/>
                        <a:pt x="97" y="1045"/>
                        <a:pt x="97" y="1045"/>
                      </a:cubicBezTo>
                      <a:cubicBezTo>
                        <a:pt x="97" y="1077"/>
                        <a:pt x="97" y="1077"/>
                        <a:pt x="97" y="1077"/>
                      </a:cubicBezTo>
                      <a:cubicBezTo>
                        <a:pt x="49" y="1083"/>
                        <a:pt x="49" y="1083"/>
                        <a:pt x="49" y="1083"/>
                      </a:cubicBezTo>
                      <a:lnTo>
                        <a:pt x="49" y="1049"/>
                      </a:lnTo>
                      <a:close/>
                      <a:moveTo>
                        <a:pt x="49" y="991"/>
                      </a:moveTo>
                      <a:cubicBezTo>
                        <a:pt x="65" y="990"/>
                        <a:pt x="81" y="989"/>
                        <a:pt x="97" y="988"/>
                      </a:cubicBezTo>
                      <a:cubicBezTo>
                        <a:pt x="97" y="999"/>
                        <a:pt x="97" y="1009"/>
                        <a:pt x="97" y="1020"/>
                      </a:cubicBezTo>
                      <a:cubicBezTo>
                        <a:pt x="81" y="1022"/>
                        <a:pt x="65" y="1024"/>
                        <a:pt x="49" y="1025"/>
                      </a:cubicBezTo>
                      <a:cubicBezTo>
                        <a:pt x="49" y="1014"/>
                        <a:pt x="49" y="1003"/>
                        <a:pt x="49" y="991"/>
                      </a:cubicBezTo>
                      <a:close/>
                      <a:moveTo>
                        <a:pt x="49" y="934"/>
                      </a:moveTo>
                      <a:cubicBezTo>
                        <a:pt x="65" y="933"/>
                        <a:pt x="81" y="932"/>
                        <a:pt x="97" y="932"/>
                      </a:cubicBezTo>
                      <a:cubicBezTo>
                        <a:pt x="97" y="942"/>
                        <a:pt x="97" y="953"/>
                        <a:pt x="97" y="964"/>
                      </a:cubicBezTo>
                      <a:cubicBezTo>
                        <a:pt x="81" y="965"/>
                        <a:pt x="65" y="966"/>
                        <a:pt x="49" y="968"/>
                      </a:cubicBezTo>
                      <a:cubicBezTo>
                        <a:pt x="49" y="956"/>
                        <a:pt x="49" y="945"/>
                        <a:pt x="49" y="934"/>
                      </a:cubicBezTo>
                      <a:close/>
                      <a:moveTo>
                        <a:pt x="49" y="876"/>
                      </a:moveTo>
                      <a:cubicBezTo>
                        <a:pt x="65" y="876"/>
                        <a:pt x="81" y="875"/>
                        <a:pt x="97" y="875"/>
                      </a:cubicBezTo>
                      <a:cubicBezTo>
                        <a:pt x="97" y="886"/>
                        <a:pt x="97" y="896"/>
                        <a:pt x="97" y="907"/>
                      </a:cubicBezTo>
                      <a:cubicBezTo>
                        <a:pt x="81" y="908"/>
                        <a:pt x="65" y="909"/>
                        <a:pt x="49" y="910"/>
                      </a:cubicBezTo>
                      <a:cubicBezTo>
                        <a:pt x="49" y="899"/>
                        <a:pt x="49" y="887"/>
                        <a:pt x="49" y="876"/>
                      </a:cubicBezTo>
                      <a:close/>
                      <a:moveTo>
                        <a:pt x="49" y="818"/>
                      </a:moveTo>
                      <a:cubicBezTo>
                        <a:pt x="65" y="818"/>
                        <a:pt x="81" y="819"/>
                        <a:pt x="97" y="819"/>
                      </a:cubicBezTo>
                      <a:cubicBezTo>
                        <a:pt x="97" y="829"/>
                        <a:pt x="97" y="840"/>
                        <a:pt x="97" y="851"/>
                      </a:cubicBezTo>
                      <a:cubicBezTo>
                        <a:pt x="81" y="851"/>
                        <a:pt x="65" y="852"/>
                        <a:pt x="49" y="853"/>
                      </a:cubicBezTo>
                      <a:cubicBezTo>
                        <a:pt x="49" y="841"/>
                        <a:pt x="49" y="830"/>
                        <a:pt x="49" y="818"/>
                      </a:cubicBezTo>
                      <a:close/>
                      <a:moveTo>
                        <a:pt x="49" y="761"/>
                      </a:moveTo>
                      <a:cubicBezTo>
                        <a:pt x="65" y="761"/>
                        <a:pt x="81" y="762"/>
                        <a:pt x="97" y="762"/>
                      </a:cubicBezTo>
                      <a:cubicBezTo>
                        <a:pt x="97" y="773"/>
                        <a:pt x="97" y="783"/>
                        <a:pt x="97" y="794"/>
                      </a:cubicBezTo>
                      <a:cubicBezTo>
                        <a:pt x="81" y="794"/>
                        <a:pt x="65" y="795"/>
                        <a:pt x="49" y="795"/>
                      </a:cubicBezTo>
                      <a:cubicBezTo>
                        <a:pt x="49" y="784"/>
                        <a:pt x="49" y="772"/>
                        <a:pt x="49" y="761"/>
                      </a:cubicBezTo>
                      <a:close/>
                      <a:moveTo>
                        <a:pt x="49" y="703"/>
                      </a:moveTo>
                      <a:cubicBezTo>
                        <a:pt x="65" y="704"/>
                        <a:pt x="81" y="705"/>
                        <a:pt x="97" y="706"/>
                      </a:cubicBezTo>
                      <a:cubicBezTo>
                        <a:pt x="97" y="716"/>
                        <a:pt x="97" y="727"/>
                        <a:pt x="97" y="738"/>
                      </a:cubicBezTo>
                      <a:cubicBezTo>
                        <a:pt x="81" y="738"/>
                        <a:pt x="65" y="737"/>
                        <a:pt x="49" y="737"/>
                      </a:cubicBezTo>
                      <a:cubicBezTo>
                        <a:pt x="49" y="726"/>
                        <a:pt x="49" y="715"/>
                        <a:pt x="49" y="703"/>
                      </a:cubicBezTo>
                      <a:close/>
                      <a:moveTo>
                        <a:pt x="49" y="645"/>
                      </a:moveTo>
                      <a:cubicBezTo>
                        <a:pt x="65" y="647"/>
                        <a:pt x="81" y="648"/>
                        <a:pt x="97" y="649"/>
                      </a:cubicBezTo>
                      <a:cubicBezTo>
                        <a:pt x="97" y="660"/>
                        <a:pt x="97" y="671"/>
                        <a:pt x="97" y="681"/>
                      </a:cubicBezTo>
                      <a:cubicBezTo>
                        <a:pt x="81" y="681"/>
                        <a:pt x="65" y="680"/>
                        <a:pt x="49" y="680"/>
                      </a:cubicBezTo>
                      <a:cubicBezTo>
                        <a:pt x="49" y="668"/>
                        <a:pt x="49" y="657"/>
                        <a:pt x="49" y="645"/>
                      </a:cubicBezTo>
                      <a:close/>
                      <a:moveTo>
                        <a:pt x="49" y="588"/>
                      </a:moveTo>
                      <a:cubicBezTo>
                        <a:pt x="65" y="590"/>
                        <a:pt x="81" y="591"/>
                        <a:pt x="97" y="593"/>
                      </a:cubicBezTo>
                      <a:cubicBezTo>
                        <a:pt x="97" y="603"/>
                        <a:pt x="97" y="614"/>
                        <a:pt x="97" y="625"/>
                      </a:cubicBezTo>
                      <a:cubicBezTo>
                        <a:pt x="81" y="624"/>
                        <a:pt x="65" y="623"/>
                        <a:pt x="49" y="622"/>
                      </a:cubicBezTo>
                      <a:cubicBezTo>
                        <a:pt x="49" y="611"/>
                        <a:pt x="49" y="599"/>
                        <a:pt x="49" y="588"/>
                      </a:cubicBezTo>
                      <a:close/>
                      <a:moveTo>
                        <a:pt x="49" y="530"/>
                      </a:moveTo>
                      <a:cubicBezTo>
                        <a:pt x="65" y="532"/>
                        <a:pt x="81" y="534"/>
                        <a:pt x="97" y="536"/>
                      </a:cubicBezTo>
                      <a:cubicBezTo>
                        <a:pt x="97" y="547"/>
                        <a:pt x="97" y="558"/>
                        <a:pt x="97" y="568"/>
                      </a:cubicBezTo>
                      <a:cubicBezTo>
                        <a:pt x="81" y="567"/>
                        <a:pt x="65" y="566"/>
                        <a:pt x="49" y="565"/>
                      </a:cubicBezTo>
                      <a:cubicBezTo>
                        <a:pt x="49" y="553"/>
                        <a:pt x="49" y="542"/>
                        <a:pt x="49" y="530"/>
                      </a:cubicBezTo>
                      <a:close/>
                      <a:moveTo>
                        <a:pt x="49" y="473"/>
                      </a:moveTo>
                      <a:cubicBezTo>
                        <a:pt x="65" y="475"/>
                        <a:pt x="81" y="477"/>
                        <a:pt x="97" y="480"/>
                      </a:cubicBezTo>
                      <a:cubicBezTo>
                        <a:pt x="97" y="490"/>
                        <a:pt x="97" y="501"/>
                        <a:pt x="97" y="512"/>
                      </a:cubicBezTo>
                      <a:cubicBezTo>
                        <a:pt x="81" y="510"/>
                        <a:pt x="65" y="508"/>
                        <a:pt x="49" y="507"/>
                      </a:cubicBezTo>
                      <a:cubicBezTo>
                        <a:pt x="49" y="495"/>
                        <a:pt x="49" y="484"/>
                        <a:pt x="49" y="473"/>
                      </a:cubicBezTo>
                      <a:close/>
                      <a:moveTo>
                        <a:pt x="49" y="392"/>
                      </a:moveTo>
                      <a:cubicBezTo>
                        <a:pt x="49" y="380"/>
                        <a:pt x="49" y="369"/>
                        <a:pt x="49" y="357"/>
                      </a:cubicBezTo>
                      <a:cubicBezTo>
                        <a:pt x="65" y="361"/>
                        <a:pt x="81" y="364"/>
                        <a:pt x="97" y="367"/>
                      </a:cubicBezTo>
                      <a:cubicBezTo>
                        <a:pt x="97" y="378"/>
                        <a:pt x="97" y="388"/>
                        <a:pt x="97" y="399"/>
                      </a:cubicBezTo>
                      <a:cubicBezTo>
                        <a:pt x="81" y="396"/>
                        <a:pt x="65" y="394"/>
                        <a:pt x="49" y="392"/>
                      </a:cubicBezTo>
                      <a:close/>
                      <a:moveTo>
                        <a:pt x="49" y="415"/>
                      </a:moveTo>
                      <a:cubicBezTo>
                        <a:pt x="65" y="418"/>
                        <a:pt x="81" y="421"/>
                        <a:pt x="97" y="423"/>
                      </a:cubicBezTo>
                      <a:cubicBezTo>
                        <a:pt x="97" y="434"/>
                        <a:pt x="97" y="445"/>
                        <a:pt x="97" y="455"/>
                      </a:cubicBezTo>
                      <a:cubicBezTo>
                        <a:pt x="81" y="453"/>
                        <a:pt x="65" y="451"/>
                        <a:pt x="49" y="449"/>
                      </a:cubicBezTo>
                      <a:cubicBezTo>
                        <a:pt x="49" y="438"/>
                        <a:pt x="49" y="426"/>
                        <a:pt x="49" y="415"/>
                      </a:cubicBezTo>
                      <a:close/>
                      <a:moveTo>
                        <a:pt x="49" y="300"/>
                      </a:moveTo>
                      <a:cubicBezTo>
                        <a:pt x="65" y="303"/>
                        <a:pt x="81" y="307"/>
                        <a:pt x="97" y="310"/>
                      </a:cubicBezTo>
                      <a:cubicBezTo>
                        <a:pt x="97" y="321"/>
                        <a:pt x="97" y="332"/>
                        <a:pt x="97" y="342"/>
                      </a:cubicBezTo>
                      <a:cubicBezTo>
                        <a:pt x="81" y="340"/>
                        <a:pt x="65" y="337"/>
                        <a:pt x="49" y="334"/>
                      </a:cubicBezTo>
                      <a:cubicBezTo>
                        <a:pt x="49" y="323"/>
                        <a:pt x="49" y="311"/>
                        <a:pt x="49" y="300"/>
                      </a:cubicBezTo>
                      <a:close/>
                      <a:moveTo>
                        <a:pt x="49" y="242"/>
                      </a:moveTo>
                      <a:cubicBezTo>
                        <a:pt x="65" y="246"/>
                        <a:pt x="81" y="250"/>
                        <a:pt x="97" y="254"/>
                      </a:cubicBezTo>
                      <a:cubicBezTo>
                        <a:pt x="97" y="265"/>
                        <a:pt x="97" y="275"/>
                        <a:pt x="97" y="286"/>
                      </a:cubicBezTo>
                      <a:cubicBezTo>
                        <a:pt x="81" y="283"/>
                        <a:pt x="65" y="280"/>
                        <a:pt x="49" y="276"/>
                      </a:cubicBezTo>
                      <a:cubicBezTo>
                        <a:pt x="49" y="265"/>
                        <a:pt x="49" y="254"/>
                        <a:pt x="49" y="242"/>
                      </a:cubicBezTo>
                      <a:close/>
                      <a:moveTo>
                        <a:pt x="49" y="185"/>
                      </a:moveTo>
                      <a:cubicBezTo>
                        <a:pt x="65" y="189"/>
                        <a:pt x="81" y="193"/>
                        <a:pt x="97" y="197"/>
                      </a:cubicBezTo>
                      <a:cubicBezTo>
                        <a:pt x="97" y="208"/>
                        <a:pt x="97" y="219"/>
                        <a:pt x="97" y="229"/>
                      </a:cubicBezTo>
                      <a:cubicBezTo>
                        <a:pt x="81" y="226"/>
                        <a:pt x="65" y="222"/>
                        <a:pt x="49" y="219"/>
                      </a:cubicBezTo>
                      <a:cubicBezTo>
                        <a:pt x="49" y="207"/>
                        <a:pt x="49" y="196"/>
                        <a:pt x="49" y="185"/>
                      </a:cubicBezTo>
                      <a:close/>
                      <a:moveTo>
                        <a:pt x="49" y="127"/>
                      </a:moveTo>
                      <a:cubicBezTo>
                        <a:pt x="65" y="132"/>
                        <a:pt x="81" y="136"/>
                        <a:pt x="97" y="141"/>
                      </a:cubicBezTo>
                      <a:cubicBezTo>
                        <a:pt x="97" y="152"/>
                        <a:pt x="97" y="162"/>
                        <a:pt x="97" y="173"/>
                      </a:cubicBezTo>
                      <a:cubicBezTo>
                        <a:pt x="81" y="169"/>
                        <a:pt x="65" y="165"/>
                        <a:pt x="49" y="161"/>
                      </a:cubicBezTo>
                      <a:cubicBezTo>
                        <a:pt x="49" y="150"/>
                        <a:pt x="49" y="138"/>
                        <a:pt x="49" y="127"/>
                      </a:cubicBezTo>
                      <a:close/>
                      <a:moveTo>
                        <a:pt x="97" y="116"/>
                      </a:moveTo>
                      <a:cubicBezTo>
                        <a:pt x="49" y="104"/>
                        <a:pt x="49" y="104"/>
                        <a:pt x="49" y="104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cubicBezTo>
                        <a:pt x="97" y="85"/>
                        <a:pt x="97" y="85"/>
                        <a:pt x="97" y="85"/>
                      </a:cubicBezTo>
                      <a:lnTo>
                        <a:pt x="97" y="116"/>
                      </a:lnTo>
                      <a:close/>
                      <a:moveTo>
                        <a:pt x="159" y="133"/>
                      </a:moveTo>
                      <a:cubicBezTo>
                        <a:pt x="129" y="125"/>
                        <a:pt x="129" y="125"/>
                        <a:pt x="129" y="125"/>
                      </a:cubicBezTo>
                      <a:cubicBezTo>
                        <a:pt x="129" y="94"/>
                        <a:pt x="129" y="94"/>
                        <a:pt x="129" y="94"/>
                      </a:cubicBezTo>
                      <a:cubicBezTo>
                        <a:pt x="159" y="104"/>
                        <a:pt x="159" y="104"/>
                        <a:pt x="159" y="104"/>
                      </a:cubicBezTo>
                      <a:lnTo>
                        <a:pt x="159" y="133"/>
                      </a:lnTo>
                      <a:close/>
                      <a:moveTo>
                        <a:pt x="159" y="188"/>
                      </a:moveTo>
                      <a:cubicBezTo>
                        <a:pt x="149" y="185"/>
                        <a:pt x="139" y="183"/>
                        <a:pt x="129" y="180"/>
                      </a:cubicBezTo>
                      <a:cubicBezTo>
                        <a:pt x="129" y="170"/>
                        <a:pt x="129" y="160"/>
                        <a:pt x="129" y="150"/>
                      </a:cubicBezTo>
                      <a:cubicBezTo>
                        <a:pt x="139" y="153"/>
                        <a:pt x="149" y="156"/>
                        <a:pt x="159" y="159"/>
                      </a:cubicBezTo>
                      <a:cubicBezTo>
                        <a:pt x="159" y="168"/>
                        <a:pt x="159" y="178"/>
                        <a:pt x="159" y="188"/>
                      </a:cubicBezTo>
                      <a:close/>
                      <a:moveTo>
                        <a:pt x="159" y="243"/>
                      </a:moveTo>
                      <a:cubicBezTo>
                        <a:pt x="149" y="240"/>
                        <a:pt x="139" y="238"/>
                        <a:pt x="129" y="236"/>
                      </a:cubicBezTo>
                      <a:cubicBezTo>
                        <a:pt x="129" y="226"/>
                        <a:pt x="129" y="215"/>
                        <a:pt x="129" y="205"/>
                      </a:cubicBezTo>
                      <a:cubicBezTo>
                        <a:pt x="139" y="208"/>
                        <a:pt x="149" y="211"/>
                        <a:pt x="159" y="213"/>
                      </a:cubicBezTo>
                      <a:cubicBezTo>
                        <a:pt x="159" y="223"/>
                        <a:pt x="159" y="233"/>
                        <a:pt x="159" y="243"/>
                      </a:cubicBezTo>
                      <a:close/>
                      <a:moveTo>
                        <a:pt x="159" y="298"/>
                      </a:moveTo>
                      <a:cubicBezTo>
                        <a:pt x="149" y="296"/>
                        <a:pt x="139" y="294"/>
                        <a:pt x="129" y="292"/>
                      </a:cubicBezTo>
                      <a:cubicBezTo>
                        <a:pt x="129" y="281"/>
                        <a:pt x="129" y="271"/>
                        <a:pt x="129" y="261"/>
                      </a:cubicBezTo>
                      <a:cubicBezTo>
                        <a:pt x="139" y="263"/>
                        <a:pt x="149" y="266"/>
                        <a:pt x="159" y="268"/>
                      </a:cubicBezTo>
                      <a:cubicBezTo>
                        <a:pt x="159" y="278"/>
                        <a:pt x="159" y="288"/>
                        <a:pt x="159" y="298"/>
                      </a:cubicBezTo>
                      <a:close/>
                      <a:moveTo>
                        <a:pt x="159" y="353"/>
                      </a:moveTo>
                      <a:cubicBezTo>
                        <a:pt x="149" y="351"/>
                        <a:pt x="139" y="349"/>
                        <a:pt x="129" y="347"/>
                      </a:cubicBezTo>
                      <a:cubicBezTo>
                        <a:pt x="129" y="337"/>
                        <a:pt x="129" y="327"/>
                        <a:pt x="129" y="317"/>
                      </a:cubicBezTo>
                      <a:cubicBezTo>
                        <a:pt x="139" y="319"/>
                        <a:pt x="149" y="321"/>
                        <a:pt x="159" y="323"/>
                      </a:cubicBezTo>
                      <a:cubicBezTo>
                        <a:pt x="159" y="333"/>
                        <a:pt x="159" y="343"/>
                        <a:pt x="159" y="353"/>
                      </a:cubicBezTo>
                      <a:close/>
                      <a:moveTo>
                        <a:pt x="159" y="408"/>
                      </a:moveTo>
                      <a:cubicBezTo>
                        <a:pt x="149" y="406"/>
                        <a:pt x="139" y="405"/>
                        <a:pt x="129" y="403"/>
                      </a:cubicBezTo>
                      <a:cubicBezTo>
                        <a:pt x="129" y="393"/>
                        <a:pt x="129" y="383"/>
                        <a:pt x="129" y="372"/>
                      </a:cubicBezTo>
                      <a:cubicBezTo>
                        <a:pt x="139" y="374"/>
                        <a:pt x="149" y="376"/>
                        <a:pt x="159" y="378"/>
                      </a:cubicBezTo>
                      <a:cubicBezTo>
                        <a:pt x="159" y="388"/>
                        <a:pt x="159" y="398"/>
                        <a:pt x="159" y="408"/>
                      </a:cubicBezTo>
                      <a:close/>
                      <a:moveTo>
                        <a:pt x="160" y="463"/>
                      </a:moveTo>
                      <a:cubicBezTo>
                        <a:pt x="149" y="461"/>
                        <a:pt x="139" y="460"/>
                        <a:pt x="129" y="459"/>
                      </a:cubicBezTo>
                      <a:cubicBezTo>
                        <a:pt x="129" y="448"/>
                        <a:pt x="129" y="438"/>
                        <a:pt x="129" y="428"/>
                      </a:cubicBezTo>
                      <a:cubicBezTo>
                        <a:pt x="139" y="430"/>
                        <a:pt x="149" y="432"/>
                        <a:pt x="160" y="433"/>
                      </a:cubicBezTo>
                      <a:cubicBezTo>
                        <a:pt x="160" y="443"/>
                        <a:pt x="160" y="453"/>
                        <a:pt x="160" y="463"/>
                      </a:cubicBezTo>
                      <a:close/>
                      <a:moveTo>
                        <a:pt x="160" y="518"/>
                      </a:moveTo>
                      <a:cubicBezTo>
                        <a:pt x="149" y="516"/>
                        <a:pt x="139" y="515"/>
                        <a:pt x="129" y="514"/>
                      </a:cubicBezTo>
                      <a:cubicBezTo>
                        <a:pt x="129" y="504"/>
                        <a:pt x="129" y="494"/>
                        <a:pt x="129" y="484"/>
                      </a:cubicBezTo>
                      <a:cubicBezTo>
                        <a:pt x="139" y="485"/>
                        <a:pt x="149" y="487"/>
                        <a:pt x="160" y="488"/>
                      </a:cubicBezTo>
                      <a:cubicBezTo>
                        <a:pt x="160" y="498"/>
                        <a:pt x="160" y="508"/>
                        <a:pt x="160" y="518"/>
                      </a:cubicBezTo>
                      <a:close/>
                      <a:moveTo>
                        <a:pt x="160" y="572"/>
                      </a:moveTo>
                      <a:cubicBezTo>
                        <a:pt x="150" y="572"/>
                        <a:pt x="139" y="571"/>
                        <a:pt x="129" y="570"/>
                      </a:cubicBezTo>
                      <a:cubicBezTo>
                        <a:pt x="129" y="560"/>
                        <a:pt x="129" y="550"/>
                        <a:pt x="129" y="539"/>
                      </a:cubicBezTo>
                      <a:cubicBezTo>
                        <a:pt x="139" y="541"/>
                        <a:pt x="150" y="542"/>
                        <a:pt x="160" y="543"/>
                      </a:cubicBezTo>
                      <a:cubicBezTo>
                        <a:pt x="160" y="553"/>
                        <a:pt x="160" y="563"/>
                        <a:pt x="160" y="572"/>
                      </a:cubicBezTo>
                      <a:close/>
                      <a:moveTo>
                        <a:pt x="160" y="627"/>
                      </a:moveTo>
                      <a:cubicBezTo>
                        <a:pt x="150" y="627"/>
                        <a:pt x="140" y="626"/>
                        <a:pt x="129" y="626"/>
                      </a:cubicBezTo>
                      <a:cubicBezTo>
                        <a:pt x="129" y="616"/>
                        <a:pt x="129" y="605"/>
                        <a:pt x="129" y="595"/>
                      </a:cubicBezTo>
                      <a:cubicBezTo>
                        <a:pt x="140" y="596"/>
                        <a:pt x="150" y="597"/>
                        <a:pt x="160" y="598"/>
                      </a:cubicBezTo>
                      <a:cubicBezTo>
                        <a:pt x="160" y="608"/>
                        <a:pt x="160" y="618"/>
                        <a:pt x="160" y="627"/>
                      </a:cubicBezTo>
                      <a:close/>
                      <a:moveTo>
                        <a:pt x="160" y="682"/>
                      </a:moveTo>
                      <a:cubicBezTo>
                        <a:pt x="150" y="682"/>
                        <a:pt x="140" y="682"/>
                        <a:pt x="130" y="681"/>
                      </a:cubicBezTo>
                      <a:cubicBezTo>
                        <a:pt x="130" y="671"/>
                        <a:pt x="130" y="661"/>
                        <a:pt x="130" y="651"/>
                      </a:cubicBezTo>
                      <a:cubicBezTo>
                        <a:pt x="140" y="652"/>
                        <a:pt x="150" y="652"/>
                        <a:pt x="160" y="653"/>
                      </a:cubicBezTo>
                      <a:cubicBezTo>
                        <a:pt x="160" y="663"/>
                        <a:pt x="160" y="673"/>
                        <a:pt x="160" y="682"/>
                      </a:cubicBezTo>
                      <a:close/>
                      <a:moveTo>
                        <a:pt x="160" y="737"/>
                      </a:moveTo>
                      <a:cubicBezTo>
                        <a:pt x="150" y="737"/>
                        <a:pt x="140" y="737"/>
                        <a:pt x="130" y="737"/>
                      </a:cubicBezTo>
                      <a:cubicBezTo>
                        <a:pt x="130" y="727"/>
                        <a:pt x="130" y="717"/>
                        <a:pt x="130" y="706"/>
                      </a:cubicBezTo>
                      <a:cubicBezTo>
                        <a:pt x="140" y="707"/>
                        <a:pt x="150" y="708"/>
                        <a:pt x="160" y="708"/>
                      </a:cubicBezTo>
                      <a:cubicBezTo>
                        <a:pt x="160" y="718"/>
                        <a:pt x="160" y="728"/>
                        <a:pt x="160" y="737"/>
                      </a:cubicBezTo>
                      <a:close/>
                      <a:moveTo>
                        <a:pt x="160" y="792"/>
                      </a:moveTo>
                      <a:cubicBezTo>
                        <a:pt x="150" y="793"/>
                        <a:pt x="140" y="793"/>
                        <a:pt x="130" y="793"/>
                      </a:cubicBezTo>
                      <a:cubicBezTo>
                        <a:pt x="130" y="783"/>
                        <a:pt x="130" y="772"/>
                        <a:pt x="130" y="762"/>
                      </a:cubicBezTo>
                      <a:cubicBezTo>
                        <a:pt x="140" y="762"/>
                        <a:pt x="150" y="763"/>
                        <a:pt x="160" y="763"/>
                      </a:cubicBezTo>
                      <a:cubicBezTo>
                        <a:pt x="160" y="773"/>
                        <a:pt x="160" y="783"/>
                        <a:pt x="160" y="792"/>
                      </a:cubicBezTo>
                      <a:close/>
                      <a:moveTo>
                        <a:pt x="160" y="847"/>
                      </a:moveTo>
                      <a:cubicBezTo>
                        <a:pt x="150" y="848"/>
                        <a:pt x="140" y="848"/>
                        <a:pt x="130" y="849"/>
                      </a:cubicBezTo>
                      <a:cubicBezTo>
                        <a:pt x="130" y="838"/>
                        <a:pt x="130" y="828"/>
                        <a:pt x="130" y="818"/>
                      </a:cubicBezTo>
                      <a:cubicBezTo>
                        <a:pt x="140" y="818"/>
                        <a:pt x="150" y="818"/>
                        <a:pt x="160" y="818"/>
                      </a:cubicBezTo>
                      <a:cubicBezTo>
                        <a:pt x="160" y="828"/>
                        <a:pt x="160" y="838"/>
                        <a:pt x="160" y="847"/>
                      </a:cubicBezTo>
                      <a:close/>
                      <a:moveTo>
                        <a:pt x="160" y="902"/>
                      </a:moveTo>
                      <a:cubicBezTo>
                        <a:pt x="150" y="903"/>
                        <a:pt x="140" y="904"/>
                        <a:pt x="130" y="904"/>
                      </a:cubicBezTo>
                      <a:cubicBezTo>
                        <a:pt x="130" y="894"/>
                        <a:pt x="130" y="884"/>
                        <a:pt x="130" y="874"/>
                      </a:cubicBezTo>
                      <a:cubicBezTo>
                        <a:pt x="140" y="873"/>
                        <a:pt x="150" y="873"/>
                        <a:pt x="160" y="873"/>
                      </a:cubicBezTo>
                      <a:cubicBezTo>
                        <a:pt x="160" y="883"/>
                        <a:pt x="160" y="893"/>
                        <a:pt x="160" y="902"/>
                      </a:cubicBezTo>
                      <a:close/>
                      <a:moveTo>
                        <a:pt x="160" y="957"/>
                      </a:moveTo>
                      <a:cubicBezTo>
                        <a:pt x="150" y="958"/>
                        <a:pt x="140" y="959"/>
                        <a:pt x="130" y="960"/>
                      </a:cubicBezTo>
                      <a:cubicBezTo>
                        <a:pt x="130" y="950"/>
                        <a:pt x="130" y="939"/>
                        <a:pt x="130" y="929"/>
                      </a:cubicBezTo>
                      <a:cubicBezTo>
                        <a:pt x="140" y="929"/>
                        <a:pt x="150" y="928"/>
                        <a:pt x="160" y="928"/>
                      </a:cubicBezTo>
                      <a:cubicBezTo>
                        <a:pt x="160" y="938"/>
                        <a:pt x="160" y="947"/>
                        <a:pt x="160" y="957"/>
                      </a:cubicBezTo>
                      <a:close/>
                      <a:moveTo>
                        <a:pt x="161" y="1012"/>
                      </a:moveTo>
                      <a:cubicBezTo>
                        <a:pt x="150" y="1013"/>
                        <a:pt x="140" y="1014"/>
                        <a:pt x="130" y="1016"/>
                      </a:cubicBezTo>
                      <a:cubicBezTo>
                        <a:pt x="130" y="1005"/>
                        <a:pt x="130" y="995"/>
                        <a:pt x="130" y="985"/>
                      </a:cubicBezTo>
                      <a:cubicBezTo>
                        <a:pt x="140" y="984"/>
                        <a:pt x="150" y="984"/>
                        <a:pt x="161" y="983"/>
                      </a:cubicBezTo>
                      <a:cubicBezTo>
                        <a:pt x="161" y="993"/>
                        <a:pt x="161" y="1002"/>
                        <a:pt x="161" y="1012"/>
                      </a:cubicBezTo>
                      <a:close/>
                      <a:moveTo>
                        <a:pt x="161" y="1067"/>
                      </a:moveTo>
                      <a:cubicBezTo>
                        <a:pt x="130" y="1071"/>
                        <a:pt x="130" y="1071"/>
                        <a:pt x="130" y="1071"/>
                      </a:cubicBezTo>
                      <a:cubicBezTo>
                        <a:pt x="130" y="1041"/>
                        <a:pt x="130" y="1041"/>
                        <a:pt x="130" y="1041"/>
                      </a:cubicBezTo>
                      <a:cubicBezTo>
                        <a:pt x="161" y="1038"/>
                        <a:pt x="161" y="1038"/>
                        <a:pt x="161" y="1038"/>
                      </a:cubicBezTo>
                      <a:lnTo>
                        <a:pt x="161" y="1067"/>
                      </a:lnTo>
                      <a:close/>
                      <a:moveTo>
                        <a:pt x="186" y="1036"/>
                      </a:moveTo>
                      <a:cubicBezTo>
                        <a:pt x="208" y="1034"/>
                        <a:pt x="208" y="1034"/>
                        <a:pt x="208" y="1034"/>
                      </a:cubicBezTo>
                      <a:cubicBezTo>
                        <a:pt x="208" y="1061"/>
                        <a:pt x="208" y="1061"/>
                        <a:pt x="208" y="1061"/>
                      </a:cubicBezTo>
                      <a:cubicBezTo>
                        <a:pt x="186" y="1065"/>
                        <a:pt x="186" y="1065"/>
                        <a:pt x="186" y="1065"/>
                      </a:cubicBezTo>
                      <a:lnTo>
                        <a:pt x="186" y="1036"/>
                      </a:lnTo>
                      <a:close/>
                      <a:moveTo>
                        <a:pt x="186" y="982"/>
                      </a:moveTo>
                      <a:cubicBezTo>
                        <a:pt x="193" y="981"/>
                        <a:pt x="200" y="981"/>
                        <a:pt x="208" y="980"/>
                      </a:cubicBezTo>
                      <a:cubicBezTo>
                        <a:pt x="208" y="990"/>
                        <a:pt x="208" y="999"/>
                        <a:pt x="208" y="1008"/>
                      </a:cubicBezTo>
                      <a:cubicBezTo>
                        <a:pt x="200" y="1008"/>
                        <a:pt x="193" y="1009"/>
                        <a:pt x="186" y="1010"/>
                      </a:cubicBezTo>
                      <a:cubicBezTo>
                        <a:pt x="186" y="1001"/>
                        <a:pt x="186" y="991"/>
                        <a:pt x="186" y="982"/>
                      </a:cubicBezTo>
                      <a:close/>
                      <a:moveTo>
                        <a:pt x="186" y="956"/>
                      </a:moveTo>
                      <a:cubicBezTo>
                        <a:pt x="186" y="946"/>
                        <a:pt x="186" y="937"/>
                        <a:pt x="186" y="928"/>
                      </a:cubicBezTo>
                      <a:cubicBezTo>
                        <a:pt x="193" y="927"/>
                        <a:pt x="200" y="927"/>
                        <a:pt x="208" y="927"/>
                      </a:cubicBezTo>
                      <a:cubicBezTo>
                        <a:pt x="208" y="936"/>
                        <a:pt x="208" y="945"/>
                        <a:pt x="208" y="954"/>
                      </a:cubicBezTo>
                      <a:cubicBezTo>
                        <a:pt x="200" y="954"/>
                        <a:pt x="193" y="955"/>
                        <a:pt x="186" y="956"/>
                      </a:cubicBezTo>
                      <a:close/>
                      <a:moveTo>
                        <a:pt x="186" y="873"/>
                      </a:moveTo>
                      <a:cubicBezTo>
                        <a:pt x="193" y="873"/>
                        <a:pt x="200" y="873"/>
                        <a:pt x="208" y="873"/>
                      </a:cubicBezTo>
                      <a:cubicBezTo>
                        <a:pt x="208" y="882"/>
                        <a:pt x="208" y="891"/>
                        <a:pt x="208" y="900"/>
                      </a:cubicBezTo>
                      <a:cubicBezTo>
                        <a:pt x="200" y="900"/>
                        <a:pt x="193" y="901"/>
                        <a:pt x="186" y="901"/>
                      </a:cubicBezTo>
                      <a:cubicBezTo>
                        <a:pt x="186" y="892"/>
                        <a:pt x="186" y="883"/>
                        <a:pt x="186" y="873"/>
                      </a:cubicBezTo>
                      <a:close/>
                      <a:moveTo>
                        <a:pt x="186" y="847"/>
                      </a:moveTo>
                      <a:cubicBezTo>
                        <a:pt x="186" y="838"/>
                        <a:pt x="186" y="828"/>
                        <a:pt x="186" y="819"/>
                      </a:cubicBezTo>
                      <a:cubicBezTo>
                        <a:pt x="193" y="819"/>
                        <a:pt x="200" y="819"/>
                        <a:pt x="208" y="819"/>
                      </a:cubicBezTo>
                      <a:cubicBezTo>
                        <a:pt x="208" y="828"/>
                        <a:pt x="208" y="837"/>
                        <a:pt x="208" y="846"/>
                      </a:cubicBezTo>
                      <a:cubicBezTo>
                        <a:pt x="200" y="846"/>
                        <a:pt x="193" y="847"/>
                        <a:pt x="186" y="847"/>
                      </a:cubicBezTo>
                      <a:close/>
                      <a:moveTo>
                        <a:pt x="186" y="764"/>
                      </a:moveTo>
                      <a:cubicBezTo>
                        <a:pt x="193" y="765"/>
                        <a:pt x="200" y="765"/>
                        <a:pt x="208" y="765"/>
                      </a:cubicBezTo>
                      <a:cubicBezTo>
                        <a:pt x="208" y="774"/>
                        <a:pt x="208" y="783"/>
                        <a:pt x="208" y="792"/>
                      </a:cubicBezTo>
                      <a:cubicBezTo>
                        <a:pt x="200" y="792"/>
                        <a:pt x="193" y="792"/>
                        <a:pt x="186" y="793"/>
                      </a:cubicBezTo>
                      <a:cubicBezTo>
                        <a:pt x="186" y="783"/>
                        <a:pt x="186" y="774"/>
                        <a:pt x="186" y="764"/>
                      </a:cubicBezTo>
                      <a:close/>
                      <a:moveTo>
                        <a:pt x="186" y="738"/>
                      </a:moveTo>
                      <a:cubicBezTo>
                        <a:pt x="186" y="729"/>
                        <a:pt x="186" y="719"/>
                        <a:pt x="186" y="710"/>
                      </a:cubicBezTo>
                      <a:cubicBezTo>
                        <a:pt x="193" y="710"/>
                        <a:pt x="200" y="711"/>
                        <a:pt x="208" y="711"/>
                      </a:cubicBezTo>
                      <a:cubicBezTo>
                        <a:pt x="208" y="720"/>
                        <a:pt x="208" y="729"/>
                        <a:pt x="208" y="738"/>
                      </a:cubicBezTo>
                      <a:cubicBezTo>
                        <a:pt x="200" y="738"/>
                        <a:pt x="193" y="738"/>
                        <a:pt x="186" y="738"/>
                      </a:cubicBezTo>
                      <a:close/>
                      <a:moveTo>
                        <a:pt x="186" y="656"/>
                      </a:moveTo>
                      <a:cubicBezTo>
                        <a:pt x="193" y="656"/>
                        <a:pt x="200" y="657"/>
                        <a:pt x="208" y="657"/>
                      </a:cubicBezTo>
                      <a:cubicBezTo>
                        <a:pt x="208" y="666"/>
                        <a:pt x="208" y="675"/>
                        <a:pt x="208" y="685"/>
                      </a:cubicBezTo>
                      <a:cubicBezTo>
                        <a:pt x="200" y="684"/>
                        <a:pt x="193" y="684"/>
                        <a:pt x="186" y="684"/>
                      </a:cubicBezTo>
                      <a:cubicBezTo>
                        <a:pt x="186" y="674"/>
                        <a:pt x="186" y="665"/>
                        <a:pt x="186" y="656"/>
                      </a:cubicBezTo>
                      <a:close/>
                      <a:moveTo>
                        <a:pt x="186" y="601"/>
                      </a:moveTo>
                      <a:cubicBezTo>
                        <a:pt x="193" y="602"/>
                        <a:pt x="200" y="603"/>
                        <a:pt x="208" y="604"/>
                      </a:cubicBezTo>
                      <a:cubicBezTo>
                        <a:pt x="208" y="613"/>
                        <a:pt x="208" y="622"/>
                        <a:pt x="208" y="631"/>
                      </a:cubicBezTo>
                      <a:cubicBezTo>
                        <a:pt x="200" y="630"/>
                        <a:pt x="193" y="630"/>
                        <a:pt x="186" y="629"/>
                      </a:cubicBezTo>
                      <a:cubicBezTo>
                        <a:pt x="186" y="620"/>
                        <a:pt x="186" y="611"/>
                        <a:pt x="186" y="601"/>
                      </a:cubicBezTo>
                      <a:close/>
                      <a:moveTo>
                        <a:pt x="186" y="547"/>
                      </a:moveTo>
                      <a:cubicBezTo>
                        <a:pt x="193" y="548"/>
                        <a:pt x="200" y="549"/>
                        <a:pt x="208" y="550"/>
                      </a:cubicBezTo>
                      <a:cubicBezTo>
                        <a:pt x="208" y="559"/>
                        <a:pt x="208" y="568"/>
                        <a:pt x="208" y="577"/>
                      </a:cubicBezTo>
                      <a:cubicBezTo>
                        <a:pt x="200" y="576"/>
                        <a:pt x="193" y="576"/>
                        <a:pt x="186" y="575"/>
                      </a:cubicBezTo>
                      <a:cubicBezTo>
                        <a:pt x="186" y="566"/>
                        <a:pt x="186" y="556"/>
                        <a:pt x="186" y="547"/>
                      </a:cubicBezTo>
                      <a:close/>
                      <a:moveTo>
                        <a:pt x="186" y="492"/>
                      </a:moveTo>
                      <a:cubicBezTo>
                        <a:pt x="193" y="494"/>
                        <a:pt x="200" y="495"/>
                        <a:pt x="208" y="496"/>
                      </a:cubicBezTo>
                      <a:cubicBezTo>
                        <a:pt x="208" y="505"/>
                        <a:pt x="208" y="514"/>
                        <a:pt x="208" y="523"/>
                      </a:cubicBezTo>
                      <a:cubicBezTo>
                        <a:pt x="200" y="522"/>
                        <a:pt x="193" y="521"/>
                        <a:pt x="186" y="521"/>
                      </a:cubicBezTo>
                      <a:cubicBezTo>
                        <a:pt x="186" y="511"/>
                        <a:pt x="186" y="502"/>
                        <a:pt x="186" y="492"/>
                      </a:cubicBezTo>
                      <a:close/>
                      <a:moveTo>
                        <a:pt x="186" y="438"/>
                      </a:moveTo>
                      <a:cubicBezTo>
                        <a:pt x="193" y="439"/>
                        <a:pt x="200" y="441"/>
                        <a:pt x="208" y="442"/>
                      </a:cubicBezTo>
                      <a:cubicBezTo>
                        <a:pt x="208" y="451"/>
                        <a:pt x="208" y="460"/>
                        <a:pt x="208" y="469"/>
                      </a:cubicBezTo>
                      <a:cubicBezTo>
                        <a:pt x="200" y="468"/>
                        <a:pt x="193" y="467"/>
                        <a:pt x="186" y="466"/>
                      </a:cubicBezTo>
                      <a:cubicBezTo>
                        <a:pt x="186" y="457"/>
                        <a:pt x="186" y="448"/>
                        <a:pt x="186" y="438"/>
                      </a:cubicBezTo>
                      <a:close/>
                      <a:moveTo>
                        <a:pt x="186" y="384"/>
                      </a:moveTo>
                      <a:cubicBezTo>
                        <a:pt x="193" y="385"/>
                        <a:pt x="200" y="387"/>
                        <a:pt x="208" y="388"/>
                      </a:cubicBezTo>
                      <a:cubicBezTo>
                        <a:pt x="208" y="397"/>
                        <a:pt x="208" y="406"/>
                        <a:pt x="208" y="415"/>
                      </a:cubicBezTo>
                      <a:cubicBezTo>
                        <a:pt x="200" y="414"/>
                        <a:pt x="193" y="413"/>
                        <a:pt x="186" y="412"/>
                      </a:cubicBezTo>
                      <a:cubicBezTo>
                        <a:pt x="186" y="403"/>
                        <a:pt x="186" y="393"/>
                        <a:pt x="186" y="384"/>
                      </a:cubicBezTo>
                      <a:close/>
                      <a:moveTo>
                        <a:pt x="186" y="329"/>
                      </a:moveTo>
                      <a:cubicBezTo>
                        <a:pt x="193" y="331"/>
                        <a:pt x="200" y="333"/>
                        <a:pt x="208" y="334"/>
                      </a:cubicBezTo>
                      <a:cubicBezTo>
                        <a:pt x="208" y="343"/>
                        <a:pt x="208" y="352"/>
                        <a:pt x="208" y="361"/>
                      </a:cubicBezTo>
                      <a:cubicBezTo>
                        <a:pt x="200" y="360"/>
                        <a:pt x="193" y="359"/>
                        <a:pt x="186" y="358"/>
                      </a:cubicBezTo>
                      <a:cubicBezTo>
                        <a:pt x="186" y="348"/>
                        <a:pt x="186" y="339"/>
                        <a:pt x="186" y="329"/>
                      </a:cubicBezTo>
                      <a:close/>
                      <a:moveTo>
                        <a:pt x="186" y="275"/>
                      </a:moveTo>
                      <a:cubicBezTo>
                        <a:pt x="193" y="277"/>
                        <a:pt x="200" y="279"/>
                        <a:pt x="208" y="280"/>
                      </a:cubicBezTo>
                      <a:cubicBezTo>
                        <a:pt x="208" y="289"/>
                        <a:pt x="208" y="299"/>
                        <a:pt x="208" y="308"/>
                      </a:cubicBezTo>
                      <a:cubicBezTo>
                        <a:pt x="200" y="306"/>
                        <a:pt x="193" y="305"/>
                        <a:pt x="186" y="303"/>
                      </a:cubicBezTo>
                      <a:cubicBezTo>
                        <a:pt x="186" y="294"/>
                        <a:pt x="186" y="284"/>
                        <a:pt x="186" y="275"/>
                      </a:cubicBezTo>
                      <a:close/>
                      <a:moveTo>
                        <a:pt x="186" y="249"/>
                      </a:moveTo>
                      <a:cubicBezTo>
                        <a:pt x="186" y="239"/>
                        <a:pt x="186" y="230"/>
                        <a:pt x="186" y="221"/>
                      </a:cubicBezTo>
                      <a:cubicBezTo>
                        <a:pt x="193" y="223"/>
                        <a:pt x="200" y="225"/>
                        <a:pt x="208" y="227"/>
                      </a:cubicBezTo>
                      <a:cubicBezTo>
                        <a:pt x="208" y="236"/>
                        <a:pt x="208" y="245"/>
                        <a:pt x="208" y="254"/>
                      </a:cubicBezTo>
                      <a:cubicBezTo>
                        <a:pt x="200" y="252"/>
                        <a:pt x="193" y="250"/>
                        <a:pt x="186" y="249"/>
                      </a:cubicBezTo>
                      <a:close/>
                      <a:moveTo>
                        <a:pt x="186" y="166"/>
                      </a:moveTo>
                      <a:cubicBezTo>
                        <a:pt x="193" y="168"/>
                        <a:pt x="200" y="171"/>
                        <a:pt x="208" y="173"/>
                      </a:cubicBezTo>
                      <a:cubicBezTo>
                        <a:pt x="208" y="182"/>
                        <a:pt x="208" y="191"/>
                        <a:pt x="208" y="200"/>
                      </a:cubicBezTo>
                      <a:cubicBezTo>
                        <a:pt x="200" y="198"/>
                        <a:pt x="193" y="196"/>
                        <a:pt x="186" y="194"/>
                      </a:cubicBezTo>
                      <a:cubicBezTo>
                        <a:pt x="186" y="185"/>
                        <a:pt x="186" y="176"/>
                        <a:pt x="186" y="166"/>
                      </a:cubicBezTo>
                      <a:close/>
                      <a:moveTo>
                        <a:pt x="208" y="146"/>
                      </a:moveTo>
                      <a:cubicBezTo>
                        <a:pt x="186" y="140"/>
                        <a:pt x="186" y="140"/>
                        <a:pt x="186" y="140"/>
                      </a:cubicBezTo>
                      <a:cubicBezTo>
                        <a:pt x="186" y="112"/>
                        <a:pt x="186" y="112"/>
                        <a:pt x="186" y="112"/>
                      </a:cubicBezTo>
                      <a:cubicBezTo>
                        <a:pt x="208" y="119"/>
                        <a:pt x="208" y="119"/>
                        <a:pt x="208" y="119"/>
                      </a:cubicBezTo>
                      <a:lnTo>
                        <a:pt x="208" y="146"/>
                      </a:lnTo>
                      <a:close/>
                      <a:moveTo>
                        <a:pt x="228" y="1033"/>
                      </a:moveTo>
                      <a:cubicBezTo>
                        <a:pt x="247" y="1031"/>
                        <a:pt x="247" y="1031"/>
                        <a:pt x="247" y="1031"/>
                      </a:cubicBezTo>
                      <a:cubicBezTo>
                        <a:pt x="247" y="1057"/>
                        <a:pt x="247" y="1057"/>
                        <a:pt x="247" y="1057"/>
                      </a:cubicBezTo>
                      <a:cubicBezTo>
                        <a:pt x="228" y="1060"/>
                        <a:pt x="228" y="1060"/>
                        <a:pt x="228" y="1060"/>
                      </a:cubicBezTo>
                      <a:lnTo>
                        <a:pt x="228" y="1033"/>
                      </a:lnTo>
                      <a:close/>
                      <a:moveTo>
                        <a:pt x="228" y="980"/>
                      </a:moveTo>
                      <a:cubicBezTo>
                        <a:pt x="234" y="979"/>
                        <a:pt x="241" y="979"/>
                        <a:pt x="247" y="978"/>
                      </a:cubicBezTo>
                      <a:cubicBezTo>
                        <a:pt x="247" y="987"/>
                        <a:pt x="247" y="995"/>
                        <a:pt x="247" y="1004"/>
                      </a:cubicBezTo>
                      <a:cubicBezTo>
                        <a:pt x="241" y="1005"/>
                        <a:pt x="234" y="1005"/>
                        <a:pt x="228" y="1006"/>
                      </a:cubicBezTo>
                      <a:cubicBezTo>
                        <a:pt x="228" y="997"/>
                        <a:pt x="228" y="989"/>
                        <a:pt x="228" y="980"/>
                      </a:cubicBezTo>
                      <a:close/>
                      <a:moveTo>
                        <a:pt x="228" y="926"/>
                      </a:moveTo>
                      <a:cubicBezTo>
                        <a:pt x="234" y="926"/>
                        <a:pt x="241" y="926"/>
                        <a:pt x="247" y="926"/>
                      </a:cubicBezTo>
                      <a:cubicBezTo>
                        <a:pt x="247" y="934"/>
                        <a:pt x="247" y="943"/>
                        <a:pt x="247" y="951"/>
                      </a:cubicBezTo>
                      <a:cubicBezTo>
                        <a:pt x="241" y="952"/>
                        <a:pt x="234" y="952"/>
                        <a:pt x="228" y="953"/>
                      </a:cubicBezTo>
                      <a:cubicBezTo>
                        <a:pt x="228" y="944"/>
                        <a:pt x="228" y="935"/>
                        <a:pt x="228" y="926"/>
                      </a:cubicBezTo>
                      <a:close/>
                      <a:moveTo>
                        <a:pt x="228" y="873"/>
                      </a:moveTo>
                      <a:cubicBezTo>
                        <a:pt x="235" y="873"/>
                        <a:pt x="241" y="873"/>
                        <a:pt x="247" y="873"/>
                      </a:cubicBezTo>
                      <a:cubicBezTo>
                        <a:pt x="247" y="881"/>
                        <a:pt x="247" y="890"/>
                        <a:pt x="247" y="898"/>
                      </a:cubicBezTo>
                      <a:cubicBezTo>
                        <a:pt x="241" y="899"/>
                        <a:pt x="235" y="899"/>
                        <a:pt x="228" y="899"/>
                      </a:cubicBezTo>
                      <a:cubicBezTo>
                        <a:pt x="228" y="891"/>
                        <a:pt x="228" y="882"/>
                        <a:pt x="228" y="873"/>
                      </a:cubicBezTo>
                      <a:close/>
                      <a:moveTo>
                        <a:pt x="228" y="820"/>
                      </a:moveTo>
                      <a:cubicBezTo>
                        <a:pt x="235" y="820"/>
                        <a:pt x="241" y="820"/>
                        <a:pt x="247" y="820"/>
                      </a:cubicBezTo>
                      <a:cubicBezTo>
                        <a:pt x="247" y="828"/>
                        <a:pt x="247" y="837"/>
                        <a:pt x="247" y="845"/>
                      </a:cubicBezTo>
                      <a:cubicBezTo>
                        <a:pt x="241" y="845"/>
                        <a:pt x="235" y="846"/>
                        <a:pt x="228" y="846"/>
                      </a:cubicBezTo>
                      <a:cubicBezTo>
                        <a:pt x="228" y="837"/>
                        <a:pt x="228" y="828"/>
                        <a:pt x="228" y="820"/>
                      </a:cubicBezTo>
                      <a:close/>
                      <a:moveTo>
                        <a:pt x="228" y="766"/>
                      </a:moveTo>
                      <a:cubicBezTo>
                        <a:pt x="235" y="766"/>
                        <a:pt x="241" y="767"/>
                        <a:pt x="248" y="767"/>
                      </a:cubicBezTo>
                      <a:cubicBezTo>
                        <a:pt x="248" y="775"/>
                        <a:pt x="248" y="784"/>
                        <a:pt x="248" y="792"/>
                      </a:cubicBezTo>
                      <a:cubicBezTo>
                        <a:pt x="241" y="792"/>
                        <a:pt x="235" y="792"/>
                        <a:pt x="228" y="793"/>
                      </a:cubicBezTo>
                      <a:cubicBezTo>
                        <a:pt x="228" y="784"/>
                        <a:pt x="228" y="775"/>
                        <a:pt x="228" y="766"/>
                      </a:cubicBezTo>
                      <a:close/>
                      <a:moveTo>
                        <a:pt x="229" y="713"/>
                      </a:moveTo>
                      <a:cubicBezTo>
                        <a:pt x="235" y="713"/>
                        <a:pt x="241" y="714"/>
                        <a:pt x="248" y="714"/>
                      </a:cubicBezTo>
                      <a:cubicBezTo>
                        <a:pt x="248" y="722"/>
                        <a:pt x="248" y="731"/>
                        <a:pt x="248" y="739"/>
                      </a:cubicBezTo>
                      <a:cubicBezTo>
                        <a:pt x="241" y="739"/>
                        <a:pt x="235" y="739"/>
                        <a:pt x="229" y="739"/>
                      </a:cubicBezTo>
                      <a:cubicBezTo>
                        <a:pt x="229" y="730"/>
                        <a:pt x="229" y="722"/>
                        <a:pt x="229" y="713"/>
                      </a:cubicBezTo>
                      <a:close/>
                      <a:moveTo>
                        <a:pt x="229" y="659"/>
                      </a:moveTo>
                      <a:cubicBezTo>
                        <a:pt x="235" y="660"/>
                        <a:pt x="241" y="660"/>
                        <a:pt x="248" y="661"/>
                      </a:cubicBezTo>
                      <a:cubicBezTo>
                        <a:pt x="248" y="669"/>
                        <a:pt x="248" y="678"/>
                        <a:pt x="248" y="686"/>
                      </a:cubicBezTo>
                      <a:cubicBezTo>
                        <a:pt x="241" y="686"/>
                        <a:pt x="235" y="686"/>
                        <a:pt x="229" y="686"/>
                      </a:cubicBezTo>
                      <a:cubicBezTo>
                        <a:pt x="229" y="677"/>
                        <a:pt x="229" y="668"/>
                        <a:pt x="229" y="659"/>
                      </a:cubicBezTo>
                      <a:close/>
                      <a:moveTo>
                        <a:pt x="229" y="606"/>
                      </a:moveTo>
                      <a:cubicBezTo>
                        <a:pt x="235" y="607"/>
                        <a:pt x="242" y="607"/>
                        <a:pt x="248" y="608"/>
                      </a:cubicBezTo>
                      <a:cubicBezTo>
                        <a:pt x="248" y="617"/>
                        <a:pt x="248" y="625"/>
                        <a:pt x="248" y="634"/>
                      </a:cubicBezTo>
                      <a:cubicBezTo>
                        <a:pt x="242" y="633"/>
                        <a:pt x="235" y="633"/>
                        <a:pt x="229" y="632"/>
                      </a:cubicBezTo>
                      <a:cubicBezTo>
                        <a:pt x="229" y="624"/>
                        <a:pt x="229" y="615"/>
                        <a:pt x="229" y="606"/>
                      </a:cubicBezTo>
                      <a:close/>
                      <a:moveTo>
                        <a:pt x="229" y="553"/>
                      </a:moveTo>
                      <a:cubicBezTo>
                        <a:pt x="235" y="553"/>
                        <a:pt x="242" y="554"/>
                        <a:pt x="248" y="555"/>
                      </a:cubicBezTo>
                      <a:cubicBezTo>
                        <a:pt x="248" y="564"/>
                        <a:pt x="248" y="572"/>
                        <a:pt x="248" y="581"/>
                      </a:cubicBezTo>
                      <a:cubicBezTo>
                        <a:pt x="242" y="580"/>
                        <a:pt x="235" y="580"/>
                        <a:pt x="229" y="579"/>
                      </a:cubicBezTo>
                      <a:cubicBezTo>
                        <a:pt x="229" y="570"/>
                        <a:pt x="229" y="561"/>
                        <a:pt x="229" y="553"/>
                      </a:cubicBezTo>
                      <a:close/>
                      <a:moveTo>
                        <a:pt x="229" y="499"/>
                      </a:moveTo>
                      <a:cubicBezTo>
                        <a:pt x="236" y="500"/>
                        <a:pt x="242" y="501"/>
                        <a:pt x="248" y="502"/>
                      </a:cubicBezTo>
                      <a:cubicBezTo>
                        <a:pt x="248" y="511"/>
                        <a:pt x="248" y="519"/>
                        <a:pt x="248" y="528"/>
                      </a:cubicBezTo>
                      <a:cubicBezTo>
                        <a:pt x="242" y="527"/>
                        <a:pt x="236" y="526"/>
                        <a:pt x="229" y="526"/>
                      </a:cubicBezTo>
                      <a:cubicBezTo>
                        <a:pt x="229" y="517"/>
                        <a:pt x="229" y="508"/>
                        <a:pt x="229" y="499"/>
                      </a:cubicBezTo>
                      <a:close/>
                      <a:moveTo>
                        <a:pt x="229" y="446"/>
                      </a:moveTo>
                      <a:cubicBezTo>
                        <a:pt x="236" y="447"/>
                        <a:pt x="242" y="448"/>
                        <a:pt x="248" y="449"/>
                      </a:cubicBezTo>
                      <a:cubicBezTo>
                        <a:pt x="248" y="458"/>
                        <a:pt x="248" y="466"/>
                        <a:pt x="248" y="475"/>
                      </a:cubicBezTo>
                      <a:cubicBezTo>
                        <a:pt x="242" y="474"/>
                        <a:pt x="236" y="473"/>
                        <a:pt x="229" y="472"/>
                      </a:cubicBezTo>
                      <a:cubicBezTo>
                        <a:pt x="229" y="464"/>
                        <a:pt x="229" y="455"/>
                        <a:pt x="229" y="446"/>
                      </a:cubicBezTo>
                      <a:close/>
                      <a:moveTo>
                        <a:pt x="230" y="393"/>
                      </a:moveTo>
                      <a:cubicBezTo>
                        <a:pt x="236" y="394"/>
                        <a:pt x="242" y="395"/>
                        <a:pt x="249" y="396"/>
                      </a:cubicBezTo>
                      <a:cubicBezTo>
                        <a:pt x="249" y="405"/>
                        <a:pt x="249" y="413"/>
                        <a:pt x="249" y="422"/>
                      </a:cubicBezTo>
                      <a:cubicBezTo>
                        <a:pt x="242" y="421"/>
                        <a:pt x="236" y="420"/>
                        <a:pt x="230" y="419"/>
                      </a:cubicBezTo>
                      <a:cubicBezTo>
                        <a:pt x="230" y="410"/>
                        <a:pt x="230" y="401"/>
                        <a:pt x="230" y="393"/>
                      </a:cubicBezTo>
                      <a:close/>
                      <a:moveTo>
                        <a:pt x="230" y="339"/>
                      </a:moveTo>
                      <a:cubicBezTo>
                        <a:pt x="236" y="341"/>
                        <a:pt x="242" y="342"/>
                        <a:pt x="249" y="343"/>
                      </a:cubicBezTo>
                      <a:cubicBezTo>
                        <a:pt x="249" y="352"/>
                        <a:pt x="249" y="360"/>
                        <a:pt x="249" y="369"/>
                      </a:cubicBezTo>
                      <a:cubicBezTo>
                        <a:pt x="242" y="368"/>
                        <a:pt x="236" y="367"/>
                        <a:pt x="230" y="366"/>
                      </a:cubicBezTo>
                      <a:cubicBezTo>
                        <a:pt x="230" y="357"/>
                        <a:pt x="230" y="348"/>
                        <a:pt x="230" y="339"/>
                      </a:cubicBezTo>
                      <a:close/>
                      <a:moveTo>
                        <a:pt x="230" y="286"/>
                      </a:moveTo>
                      <a:cubicBezTo>
                        <a:pt x="236" y="287"/>
                        <a:pt x="242" y="289"/>
                        <a:pt x="249" y="291"/>
                      </a:cubicBezTo>
                      <a:cubicBezTo>
                        <a:pt x="249" y="299"/>
                        <a:pt x="249" y="307"/>
                        <a:pt x="249" y="316"/>
                      </a:cubicBezTo>
                      <a:cubicBezTo>
                        <a:pt x="242" y="315"/>
                        <a:pt x="236" y="313"/>
                        <a:pt x="230" y="312"/>
                      </a:cubicBezTo>
                      <a:cubicBezTo>
                        <a:pt x="230" y="303"/>
                        <a:pt x="230" y="295"/>
                        <a:pt x="230" y="286"/>
                      </a:cubicBezTo>
                      <a:close/>
                      <a:moveTo>
                        <a:pt x="230" y="232"/>
                      </a:moveTo>
                      <a:cubicBezTo>
                        <a:pt x="236" y="234"/>
                        <a:pt x="243" y="236"/>
                        <a:pt x="249" y="238"/>
                      </a:cubicBezTo>
                      <a:cubicBezTo>
                        <a:pt x="249" y="246"/>
                        <a:pt x="249" y="255"/>
                        <a:pt x="249" y="263"/>
                      </a:cubicBezTo>
                      <a:cubicBezTo>
                        <a:pt x="243" y="262"/>
                        <a:pt x="236" y="260"/>
                        <a:pt x="230" y="259"/>
                      </a:cubicBezTo>
                      <a:cubicBezTo>
                        <a:pt x="230" y="250"/>
                        <a:pt x="230" y="241"/>
                        <a:pt x="230" y="232"/>
                      </a:cubicBezTo>
                      <a:close/>
                      <a:moveTo>
                        <a:pt x="230" y="179"/>
                      </a:moveTo>
                      <a:cubicBezTo>
                        <a:pt x="236" y="181"/>
                        <a:pt x="243" y="183"/>
                        <a:pt x="249" y="185"/>
                      </a:cubicBezTo>
                      <a:cubicBezTo>
                        <a:pt x="249" y="193"/>
                        <a:pt x="249" y="202"/>
                        <a:pt x="249" y="210"/>
                      </a:cubicBezTo>
                      <a:cubicBezTo>
                        <a:pt x="243" y="209"/>
                        <a:pt x="236" y="207"/>
                        <a:pt x="230" y="205"/>
                      </a:cubicBezTo>
                      <a:cubicBezTo>
                        <a:pt x="230" y="197"/>
                        <a:pt x="230" y="188"/>
                        <a:pt x="230" y="179"/>
                      </a:cubicBezTo>
                      <a:close/>
                      <a:moveTo>
                        <a:pt x="249" y="157"/>
                      </a:moveTo>
                      <a:cubicBezTo>
                        <a:pt x="230" y="152"/>
                        <a:pt x="230" y="152"/>
                        <a:pt x="230" y="152"/>
                      </a:cubicBezTo>
                      <a:cubicBezTo>
                        <a:pt x="230" y="126"/>
                        <a:pt x="230" y="126"/>
                        <a:pt x="230" y="126"/>
                      </a:cubicBezTo>
                      <a:cubicBezTo>
                        <a:pt x="249" y="132"/>
                        <a:pt x="249" y="132"/>
                        <a:pt x="249" y="132"/>
                      </a:cubicBezTo>
                      <a:lnTo>
                        <a:pt x="249" y="15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Freeform: Shape 67"/>
                <p:cNvSpPr/>
                <p:nvPr/>
              </p:nvSpPr>
              <p:spPr bwMode="auto">
                <a:xfrm>
                  <a:off x="7591471" y="3637200"/>
                  <a:ext cx="211494" cy="1631898"/>
                </a:xfrm>
                <a:custGeom>
                  <a:avLst/>
                  <a:gdLst>
                    <a:gd name="T0" fmla="*/ 0 w 111"/>
                    <a:gd name="T1" fmla="*/ 854 h 854"/>
                    <a:gd name="T2" fmla="*/ 111 w 111"/>
                    <a:gd name="T3" fmla="*/ 36 h 854"/>
                    <a:gd name="T4" fmla="*/ 97 w 111"/>
                    <a:gd name="T5" fmla="*/ 791 h 854"/>
                    <a:gd name="T6" fmla="*/ 16 w 111"/>
                    <a:gd name="T7" fmla="*/ 791 h 854"/>
                    <a:gd name="T8" fmla="*/ 97 w 111"/>
                    <a:gd name="T9" fmla="*/ 791 h 854"/>
                    <a:gd name="T10" fmla="*/ 16 w 111"/>
                    <a:gd name="T11" fmla="*/ 756 h 854"/>
                    <a:gd name="T12" fmla="*/ 97 w 111"/>
                    <a:gd name="T13" fmla="*/ 719 h 854"/>
                    <a:gd name="T14" fmla="*/ 97 w 111"/>
                    <a:gd name="T15" fmla="*/ 684 h 854"/>
                    <a:gd name="T16" fmla="*/ 16 w 111"/>
                    <a:gd name="T17" fmla="*/ 677 h 854"/>
                    <a:gd name="T18" fmla="*/ 97 w 111"/>
                    <a:gd name="T19" fmla="*/ 684 h 854"/>
                    <a:gd name="T20" fmla="*/ 16 w 111"/>
                    <a:gd name="T21" fmla="*/ 642 h 854"/>
                    <a:gd name="T22" fmla="*/ 97 w 111"/>
                    <a:gd name="T23" fmla="*/ 612 h 854"/>
                    <a:gd name="T24" fmla="*/ 97 w 111"/>
                    <a:gd name="T25" fmla="*/ 577 h 854"/>
                    <a:gd name="T26" fmla="*/ 16 w 111"/>
                    <a:gd name="T27" fmla="*/ 563 h 854"/>
                    <a:gd name="T28" fmla="*/ 97 w 111"/>
                    <a:gd name="T29" fmla="*/ 577 h 854"/>
                    <a:gd name="T30" fmla="*/ 16 w 111"/>
                    <a:gd name="T31" fmla="*/ 528 h 854"/>
                    <a:gd name="T32" fmla="*/ 97 w 111"/>
                    <a:gd name="T33" fmla="*/ 505 h 854"/>
                    <a:gd name="T34" fmla="*/ 97 w 111"/>
                    <a:gd name="T35" fmla="*/ 470 h 854"/>
                    <a:gd name="T36" fmla="*/ 16 w 111"/>
                    <a:gd name="T37" fmla="*/ 449 h 854"/>
                    <a:gd name="T38" fmla="*/ 97 w 111"/>
                    <a:gd name="T39" fmla="*/ 470 h 854"/>
                    <a:gd name="T40" fmla="*/ 16 w 111"/>
                    <a:gd name="T41" fmla="*/ 414 h 854"/>
                    <a:gd name="T42" fmla="*/ 97 w 111"/>
                    <a:gd name="T43" fmla="*/ 397 h 854"/>
                    <a:gd name="T44" fmla="*/ 97 w 111"/>
                    <a:gd name="T45" fmla="*/ 363 h 854"/>
                    <a:gd name="T46" fmla="*/ 16 w 111"/>
                    <a:gd name="T47" fmla="*/ 335 h 854"/>
                    <a:gd name="T48" fmla="*/ 97 w 111"/>
                    <a:gd name="T49" fmla="*/ 363 h 854"/>
                    <a:gd name="T50" fmla="*/ 16 w 111"/>
                    <a:gd name="T51" fmla="*/ 300 h 854"/>
                    <a:gd name="T52" fmla="*/ 97 w 111"/>
                    <a:gd name="T53" fmla="*/ 290 h 854"/>
                    <a:gd name="T54" fmla="*/ 97 w 111"/>
                    <a:gd name="T55" fmla="*/ 256 h 854"/>
                    <a:gd name="T56" fmla="*/ 16 w 111"/>
                    <a:gd name="T57" fmla="*/ 221 h 854"/>
                    <a:gd name="T58" fmla="*/ 97 w 111"/>
                    <a:gd name="T59" fmla="*/ 256 h 854"/>
                    <a:gd name="T60" fmla="*/ 16 w 111"/>
                    <a:gd name="T61" fmla="*/ 186 h 854"/>
                    <a:gd name="T62" fmla="*/ 97 w 111"/>
                    <a:gd name="T63" fmla="*/ 183 h 854"/>
                    <a:gd name="T64" fmla="*/ 97 w 111"/>
                    <a:gd name="T65" fmla="*/ 149 h 854"/>
                    <a:gd name="T66" fmla="*/ 16 w 111"/>
                    <a:gd name="T67" fmla="*/ 107 h 854"/>
                    <a:gd name="T68" fmla="*/ 97 w 111"/>
                    <a:gd name="T69" fmla="*/ 149 h 854"/>
                    <a:gd name="T70" fmla="*/ 16 w 111"/>
                    <a:gd name="T71" fmla="*/ 73 h 854"/>
                    <a:gd name="T72" fmla="*/ 97 w 111"/>
                    <a:gd name="T73" fmla="*/ 76 h 8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11" h="854">
                      <a:moveTo>
                        <a:pt x="0" y="0"/>
                      </a:moveTo>
                      <a:cubicBezTo>
                        <a:pt x="0" y="854"/>
                        <a:pt x="0" y="854"/>
                        <a:pt x="0" y="854"/>
                      </a:cubicBezTo>
                      <a:cubicBezTo>
                        <a:pt x="111" y="827"/>
                        <a:pt x="111" y="827"/>
                        <a:pt x="111" y="827"/>
                      </a:cubicBezTo>
                      <a:cubicBezTo>
                        <a:pt x="111" y="36"/>
                        <a:pt x="111" y="36"/>
                        <a:pt x="111" y="36"/>
                      </a:cubicBezTo>
                      <a:lnTo>
                        <a:pt x="0" y="0"/>
                      </a:lnTo>
                      <a:close/>
                      <a:moveTo>
                        <a:pt x="97" y="791"/>
                      </a:moveTo>
                      <a:cubicBezTo>
                        <a:pt x="16" y="813"/>
                        <a:pt x="16" y="813"/>
                        <a:pt x="16" y="813"/>
                      </a:cubicBezTo>
                      <a:cubicBezTo>
                        <a:pt x="16" y="791"/>
                        <a:pt x="16" y="791"/>
                        <a:pt x="16" y="791"/>
                      </a:cubicBezTo>
                      <a:cubicBezTo>
                        <a:pt x="97" y="773"/>
                        <a:pt x="97" y="773"/>
                        <a:pt x="97" y="773"/>
                      </a:cubicBezTo>
                      <a:lnTo>
                        <a:pt x="97" y="791"/>
                      </a:lnTo>
                      <a:close/>
                      <a:moveTo>
                        <a:pt x="97" y="737"/>
                      </a:moveTo>
                      <a:cubicBezTo>
                        <a:pt x="70" y="743"/>
                        <a:pt x="43" y="750"/>
                        <a:pt x="16" y="756"/>
                      </a:cubicBezTo>
                      <a:cubicBezTo>
                        <a:pt x="16" y="748"/>
                        <a:pt x="16" y="741"/>
                        <a:pt x="16" y="734"/>
                      </a:cubicBezTo>
                      <a:cubicBezTo>
                        <a:pt x="43" y="729"/>
                        <a:pt x="70" y="724"/>
                        <a:pt x="97" y="719"/>
                      </a:cubicBezTo>
                      <a:cubicBezTo>
                        <a:pt x="97" y="725"/>
                        <a:pt x="97" y="731"/>
                        <a:pt x="97" y="737"/>
                      </a:cubicBezTo>
                      <a:close/>
                      <a:moveTo>
                        <a:pt x="97" y="684"/>
                      </a:moveTo>
                      <a:cubicBezTo>
                        <a:pt x="70" y="689"/>
                        <a:pt x="43" y="694"/>
                        <a:pt x="16" y="699"/>
                      </a:cubicBezTo>
                      <a:cubicBezTo>
                        <a:pt x="16" y="691"/>
                        <a:pt x="16" y="684"/>
                        <a:pt x="16" y="677"/>
                      </a:cubicBezTo>
                      <a:cubicBezTo>
                        <a:pt x="43" y="673"/>
                        <a:pt x="70" y="669"/>
                        <a:pt x="97" y="666"/>
                      </a:cubicBezTo>
                      <a:cubicBezTo>
                        <a:pt x="97" y="672"/>
                        <a:pt x="97" y="678"/>
                        <a:pt x="97" y="684"/>
                      </a:cubicBezTo>
                      <a:close/>
                      <a:moveTo>
                        <a:pt x="97" y="630"/>
                      </a:moveTo>
                      <a:cubicBezTo>
                        <a:pt x="70" y="634"/>
                        <a:pt x="43" y="638"/>
                        <a:pt x="16" y="642"/>
                      </a:cubicBezTo>
                      <a:cubicBezTo>
                        <a:pt x="16" y="635"/>
                        <a:pt x="16" y="627"/>
                        <a:pt x="16" y="620"/>
                      </a:cubicBezTo>
                      <a:cubicBezTo>
                        <a:pt x="43" y="617"/>
                        <a:pt x="70" y="615"/>
                        <a:pt x="97" y="612"/>
                      </a:cubicBezTo>
                      <a:cubicBezTo>
                        <a:pt x="97" y="618"/>
                        <a:pt x="97" y="624"/>
                        <a:pt x="97" y="630"/>
                      </a:cubicBezTo>
                      <a:close/>
                      <a:moveTo>
                        <a:pt x="97" y="577"/>
                      </a:moveTo>
                      <a:cubicBezTo>
                        <a:pt x="70" y="580"/>
                        <a:pt x="43" y="582"/>
                        <a:pt x="16" y="585"/>
                      </a:cubicBezTo>
                      <a:cubicBezTo>
                        <a:pt x="16" y="578"/>
                        <a:pt x="16" y="570"/>
                        <a:pt x="16" y="563"/>
                      </a:cubicBezTo>
                      <a:cubicBezTo>
                        <a:pt x="43" y="561"/>
                        <a:pt x="70" y="560"/>
                        <a:pt x="97" y="558"/>
                      </a:cubicBezTo>
                      <a:cubicBezTo>
                        <a:pt x="97" y="564"/>
                        <a:pt x="97" y="571"/>
                        <a:pt x="97" y="577"/>
                      </a:cubicBezTo>
                      <a:close/>
                      <a:moveTo>
                        <a:pt x="97" y="523"/>
                      </a:moveTo>
                      <a:cubicBezTo>
                        <a:pt x="70" y="525"/>
                        <a:pt x="43" y="526"/>
                        <a:pt x="16" y="528"/>
                      </a:cubicBezTo>
                      <a:cubicBezTo>
                        <a:pt x="16" y="521"/>
                        <a:pt x="16" y="513"/>
                        <a:pt x="16" y="506"/>
                      </a:cubicBezTo>
                      <a:cubicBezTo>
                        <a:pt x="43" y="505"/>
                        <a:pt x="70" y="505"/>
                        <a:pt x="97" y="505"/>
                      </a:cubicBezTo>
                      <a:cubicBezTo>
                        <a:pt x="97" y="511"/>
                        <a:pt x="97" y="517"/>
                        <a:pt x="97" y="523"/>
                      </a:cubicBezTo>
                      <a:close/>
                      <a:moveTo>
                        <a:pt x="97" y="470"/>
                      </a:moveTo>
                      <a:cubicBezTo>
                        <a:pt x="70" y="470"/>
                        <a:pt x="43" y="471"/>
                        <a:pt x="16" y="471"/>
                      </a:cubicBezTo>
                      <a:cubicBezTo>
                        <a:pt x="16" y="464"/>
                        <a:pt x="16" y="456"/>
                        <a:pt x="16" y="449"/>
                      </a:cubicBezTo>
                      <a:cubicBezTo>
                        <a:pt x="43" y="450"/>
                        <a:pt x="70" y="450"/>
                        <a:pt x="97" y="451"/>
                      </a:cubicBezTo>
                      <a:cubicBezTo>
                        <a:pt x="97" y="457"/>
                        <a:pt x="97" y="464"/>
                        <a:pt x="97" y="470"/>
                      </a:cubicBezTo>
                      <a:close/>
                      <a:moveTo>
                        <a:pt x="97" y="417"/>
                      </a:moveTo>
                      <a:cubicBezTo>
                        <a:pt x="70" y="416"/>
                        <a:pt x="43" y="415"/>
                        <a:pt x="16" y="414"/>
                      </a:cubicBezTo>
                      <a:cubicBezTo>
                        <a:pt x="16" y="407"/>
                        <a:pt x="16" y="399"/>
                        <a:pt x="16" y="392"/>
                      </a:cubicBezTo>
                      <a:cubicBezTo>
                        <a:pt x="43" y="394"/>
                        <a:pt x="70" y="396"/>
                        <a:pt x="97" y="397"/>
                      </a:cubicBezTo>
                      <a:cubicBezTo>
                        <a:pt x="97" y="404"/>
                        <a:pt x="97" y="410"/>
                        <a:pt x="97" y="417"/>
                      </a:cubicBezTo>
                      <a:close/>
                      <a:moveTo>
                        <a:pt x="97" y="363"/>
                      </a:moveTo>
                      <a:cubicBezTo>
                        <a:pt x="70" y="361"/>
                        <a:pt x="43" y="359"/>
                        <a:pt x="16" y="357"/>
                      </a:cubicBezTo>
                      <a:cubicBezTo>
                        <a:pt x="16" y="350"/>
                        <a:pt x="16" y="342"/>
                        <a:pt x="16" y="335"/>
                      </a:cubicBezTo>
                      <a:cubicBezTo>
                        <a:pt x="43" y="338"/>
                        <a:pt x="70" y="341"/>
                        <a:pt x="97" y="344"/>
                      </a:cubicBezTo>
                      <a:cubicBezTo>
                        <a:pt x="97" y="350"/>
                        <a:pt x="97" y="357"/>
                        <a:pt x="97" y="363"/>
                      </a:cubicBezTo>
                      <a:close/>
                      <a:moveTo>
                        <a:pt x="97" y="310"/>
                      </a:moveTo>
                      <a:cubicBezTo>
                        <a:pt x="70" y="307"/>
                        <a:pt x="43" y="303"/>
                        <a:pt x="16" y="300"/>
                      </a:cubicBezTo>
                      <a:cubicBezTo>
                        <a:pt x="16" y="293"/>
                        <a:pt x="16" y="286"/>
                        <a:pt x="16" y="278"/>
                      </a:cubicBezTo>
                      <a:cubicBezTo>
                        <a:pt x="43" y="282"/>
                        <a:pt x="70" y="286"/>
                        <a:pt x="97" y="290"/>
                      </a:cubicBezTo>
                      <a:cubicBezTo>
                        <a:pt x="97" y="297"/>
                        <a:pt x="97" y="303"/>
                        <a:pt x="97" y="310"/>
                      </a:cubicBezTo>
                      <a:close/>
                      <a:moveTo>
                        <a:pt x="97" y="256"/>
                      </a:moveTo>
                      <a:cubicBezTo>
                        <a:pt x="70" y="252"/>
                        <a:pt x="43" y="248"/>
                        <a:pt x="16" y="243"/>
                      </a:cubicBezTo>
                      <a:cubicBezTo>
                        <a:pt x="16" y="236"/>
                        <a:pt x="16" y="229"/>
                        <a:pt x="16" y="221"/>
                      </a:cubicBezTo>
                      <a:cubicBezTo>
                        <a:pt x="43" y="226"/>
                        <a:pt x="70" y="231"/>
                        <a:pt x="97" y="237"/>
                      </a:cubicBezTo>
                      <a:cubicBezTo>
                        <a:pt x="97" y="243"/>
                        <a:pt x="97" y="250"/>
                        <a:pt x="97" y="256"/>
                      </a:cubicBezTo>
                      <a:close/>
                      <a:moveTo>
                        <a:pt x="97" y="203"/>
                      </a:moveTo>
                      <a:cubicBezTo>
                        <a:pt x="70" y="197"/>
                        <a:pt x="43" y="192"/>
                        <a:pt x="16" y="186"/>
                      </a:cubicBezTo>
                      <a:cubicBezTo>
                        <a:pt x="16" y="179"/>
                        <a:pt x="16" y="172"/>
                        <a:pt x="16" y="164"/>
                      </a:cubicBezTo>
                      <a:cubicBezTo>
                        <a:pt x="43" y="171"/>
                        <a:pt x="70" y="177"/>
                        <a:pt x="97" y="183"/>
                      </a:cubicBezTo>
                      <a:cubicBezTo>
                        <a:pt x="97" y="190"/>
                        <a:pt x="97" y="196"/>
                        <a:pt x="97" y="203"/>
                      </a:cubicBezTo>
                      <a:close/>
                      <a:moveTo>
                        <a:pt x="97" y="149"/>
                      </a:moveTo>
                      <a:cubicBezTo>
                        <a:pt x="70" y="143"/>
                        <a:pt x="43" y="136"/>
                        <a:pt x="16" y="129"/>
                      </a:cubicBezTo>
                      <a:cubicBezTo>
                        <a:pt x="16" y="122"/>
                        <a:pt x="16" y="115"/>
                        <a:pt x="16" y="107"/>
                      </a:cubicBezTo>
                      <a:cubicBezTo>
                        <a:pt x="43" y="115"/>
                        <a:pt x="70" y="122"/>
                        <a:pt x="97" y="129"/>
                      </a:cubicBezTo>
                      <a:cubicBezTo>
                        <a:pt x="97" y="136"/>
                        <a:pt x="97" y="143"/>
                        <a:pt x="97" y="149"/>
                      </a:cubicBezTo>
                      <a:close/>
                      <a:moveTo>
                        <a:pt x="97" y="96"/>
                      </a:moveTo>
                      <a:cubicBezTo>
                        <a:pt x="16" y="73"/>
                        <a:pt x="16" y="73"/>
                        <a:pt x="16" y="73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97" y="76"/>
                        <a:pt x="97" y="76"/>
                        <a:pt x="97" y="76"/>
                      </a:cubicBezTo>
                      <a:lnTo>
                        <a:pt x="97" y="96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Freeform: Shape 68"/>
                <p:cNvSpPr/>
                <p:nvPr/>
              </p:nvSpPr>
              <p:spPr bwMode="auto">
                <a:xfrm>
                  <a:off x="7167178" y="3639812"/>
                  <a:ext cx="407322" cy="1629287"/>
                </a:xfrm>
                <a:custGeom>
                  <a:avLst/>
                  <a:gdLst>
                    <a:gd name="T0" fmla="*/ 176 w 213"/>
                    <a:gd name="T1" fmla="*/ 810 h 853"/>
                    <a:gd name="T2" fmla="*/ 141 w 213"/>
                    <a:gd name="T3" fmla="*/ 763 h 853"/>
                    <a:gd name="T4" fmla="*/ 141 w 213"/>
                    <a:gd name="T5" fmla="*/ 697 h 853"/>
                    <a:gd name="T6" fmla="*/ 176 w 213"/>
                    <a:gd name="T7" fmla="*/ 655 h 853"/>
                    <a:gd name="T8" fmla="*/ 176 w 213"/>
                    <a:gd name="T9" fmla="*/ 638 h 853"/>
                    <a:gd name="T10" fmla="*/ 176 w 213"/>
                    <a:gd name="T11" fmla="*/ 552 h 853"/>
                    <a:gd name="T12" fmla="*/ 141 w 213"/>
                    <a:gd name="T13" fmla="*/ 510 h 853"/>
                    <a:gd name="T14" fmla="*/ 141 w 213"/>
                    <a:gd name="T15" fmla="*/ 444 h 853"/>
                    <a:gd name="T16" fmla="*/ 176 w 213"/>
                    <a:gd name="T17" fmla="*/ 397 h 853"/>
                    <a:gd name="T18" fmla="*/ 176 w 213"/>
                    <a:gd name="T19" fmla="*/ 379 h 853"/>
                    <a:gd name="T20" fmla="*/ 176 w 213"/>
                    <a:gd name="T21" fmla="*/ 336 h 853"/>
                    <a:gd name="T22" fmla="*/ 141 w 213"/>
                    <a:gd name="T23" fmla="*/ 256 h 853"/>
                    <a:gd name="T24" fmla="*/ 141 w 213"/>
                    <a:gd name="T25" fmla="*/ 190 h 853"/>
                    <a:gd name="T26" fmla="*/ 176 w 213"/>
                    <a:gd name="T27" fmla="*/ 138 h 853"/>
                    <a:gd name="T28" fmla="*/ 176 w 213"/>
                    <a:gd name="T29" fmla="*/ 121 h 853"/>
                    <a:gd name="T30" fmla="*/ 94 w 213"/>
                    <a:gd name="T31" fmla="*/ 78 h 853"/>
                    <a:gd name="T32" fmla="*/ 117 w 213"/>
                    <a:gd name="T33" fmla="*/ 112 h 853"/>
                    <a:gd name="T34" fmla="*/ 117 w 213"/>
                    <a:gd name="T35" fmla="*/ 177 h 853"/>
                    <a:gd name="T36" fmla="*/ 94 w 213"/>
                    <a:gd name="T37" fmla="*/ 223 h 853"/>
                    <a:gd name="T38" fmla="*/ 94 w 213"/>
                    <a:gd name="T39" fmla="*/ 242 h 853"/>
                    <a:gd name="T40" fmla="*/ 94 w 213"/>
                    <a:gd name="T41" fmla="*/ 324 h 853"/>
                    <a:gd name="T42" fmla="*/ 116 w 213"/>
                    <a:gd name="T43" fmla="*/ 362 h 853"/>
                    <a:gd name="T44" fmla="*/ 116 w 213"/>
                    <a:gd name="T45" fmla="*/ 427 h 853"/>
                    <a:gd name="T46" fmla="*/ 94 w 213"/>
                    <a:gd name="T47" fmla="*/ 469 h 853"/>
                    <a:gd name="T48" fmla="*/ 94 w 213"/>
                    <a:gd name="T49" fmla="*/ 489 h 853"/>
                    <a:gd name="T50" fmla="*/ 93 w 213"/>
                    <a:gd name="T51" fmla="*/ 571 h 853"/>
                    <a:gd name="T52" fmla="*/ 116 w 213"/>
                    <a:gd name="T53" fmla="*/ 612 h 853"/>
                    <a:gd name="T54" fmla="*/ 116 w 213"/>
                    <a:gd name="T55" fmla="*/ 676 h 853"/>
                    <a:gd name="T56" fmla="*/ 93 w 213"/>
                    <a:gd name="T57" fmla="*/ 716 h 853"/>
                    <a:gd name="T58" fmla="*/ 93 w 213"/>
                    <a:gd name="T59" fmla="*/ 735 h 853"/>
                    <a:gd name="T60" fmla="*/ 74 w 213"/>
                    <a:gd name="T61" fmla="*/ 796 h 853"/>
                    <a:gd name="T62" fmla="*/ 58 w 213"/>
                    <a:gd name="T63" fmla="*/ 754 h 853"/>
                    <a:gd name="T64" fmla="*/ 74 w 213"/>
                    <a:gd name="T65" fmla="*/ 694 h 853"/>
                    <a:gd name="T66" fmla="*/ 74 w 213"/>
                    <a:gd name="T67" fmla="*/ 653 h 853"/>
                    <a:gd name="T68" fmla="*/ 58 w 213"/>
                    <a:gd name="T69" fmla="*/ 633 h 853"/>
                    <a:gd name="T70" fmla="*/ 58 w 213"/>
                    <a:gd name="T71" fmla="*/ 552 h 853"/>
                    <a:gd name="T72" fmla="*/ 58 w 213"/>
                    <a:gd name="T73" fmla="*/ 512 h 853"/>
                    <a:gd name="T74" fmla="*/ 58 w 213"/>
                    <a:gd name="T75" fmla="*/ 452 h 853"/>
                    <a:gd name="T76" fmla="*/ 74 w 213"/>
                    <a:gd name="T77" fmla="*/ 409 h 853"/>
                    <a:gd name="T78" fmla="*/ 74 w 213"/>
                    <a:gd name="T79" fmla="*/ 390 h 853"/>
                    <a:gd name="T80" fmla="*/ 74 w 213"/>
                    <a:gd name="T81" fmla="*/ 308 h 853"/>
                    <a:gd name="T82" fmla="*/ 58 w 213"/>
                    <a:gd name="T83" fmla="*/ 271 h 853"/>
                    <a:gd name="T84" fmla="*/ 58 w 213"/>
                    <a:gd name="T85" fmla="*/ 210 h 853"/>
                    <a:gd name="T86" fmla="*/ 74 w 213"/>
                    <a:gd name="T87" fmla="*/ 186 h 853"/>
                    <a:gd name="T88" fmla="*/ 74 w 213"/>
                    <a:gd name="T89" fmla="*/ 146 h 853"/>
                    <a:gd name="T90" fmla="*/ 43 w 213"/>
                    <a:gd name="T91" fmla="*/ 793 h 853"/>
                    <a:gd name="T92" fmla="*/ 28 w 213"/>
                    <a:gd name="T93" fmla="*/ 751 h 853"/>
                    <a:gd name="T94" fmla="*/ 28 w 213"/>
                    <a:gd name="T95" fmla="*/ 692 h 853"/>
                    <a:gd name="T96" fmla="*/ 43 w 213"/>
                    <a:gd name="T97" fmla="*/ 653 h 853"/>
                    <a:gd name="T98" fmla="*/ 42 w 213"/>
                    <a:gd name="T99" fmla="*/ 633 h 853"/>
                    <a:gd name="T100" fmla="*/ 42 w 213"/>
                    <a:gd name="T101" fmla="*/ 553 h 853"/>
                    <a:gd name="T102" fmla="*/ 28 w 213"/>
                    <a:gd name="T103" fmla="*/ 514 h 853"/>
                    <a:gd name="T104" fmla="*/ 28 w 213"/>
                    <a:gd name="T105" fmla="*/ 455 h 853"/>
                    <a:gd name="T106" fmla="*/ 42 w 213"/>
                    <a:gd name="T107" fmla="*/ 414 h 853"/>
                    <a:gd name="T108" fmla="*/ 42 w 213"/>
                    <a:gd name="T109" fmla="*/ 393 h 853"/>
                    <a:gd name="T110" fmla="*/ 42 w 213"/>
                    <a:gd name="T111" fmla="*/ 314 h 853"/>
                    <a:gd name="T112" fmla="*/ 27 w 213"/>
                    <a:gd name="T113" fmla="*/ 276 h 853"/>
                    <a:gd name="T114" fmla="*/ 27 w 213"/>
                    <a:gd name="T115" fmla="*/ 218 h 853"/>
                    <a:gd name="T116" fmla="*/ 41 w 213"/>
                    <a:gd name="T117" fmla="*/ 174 h 853"/>
                    <a:gd name="T118" fmla="*/ 41 w 213"/>
                    <a:gd name="T119" fmla="*/ 154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13" h="853">
                      <a:moveTo>
                        <a:pt x="0" y="820"/>
                      </a:moveTo>
                      <a:cubicBezTo>
                        <a:pt x="213" y="853"/>
                        <a:pt x="213" y="853"/>
                        <a:pt x="213" y="853"/>
                      </a:cubicBezTo>
                      <a:cubicBezTo>
                        <a:pt x="213" y="0"/>
                        <a:pt x="213" y="0"/>
                        <a:pt x="213" y="0"/>
                      </a:cubicBezTo>
                      <a:cubicBezTo>
                        <a:pt x="0" y="73"/>
                        <a:pt x="0" y="73"/>
                        <a:pt x="0" y="73"/>
                      </a:cubicBezTo>
                      <a:lnTo>
                        <a:pt x="0" y="820"/>
                      </a:lnTo>
                      <a:close/>
                      <a:moveTo>
                        <a:pt x="176" y="810"/>
                      </a:moveTo>
                      <a:cubicBezTo>
                        <a:pt x="141" y="805"/>
                        <a:pt x="141" y="805"/>
                        <a:pt x="141" y="805"/>
                      </a:cubicBezTo>
                      <a:cubicBezTo>
                        <a:pt x="141" y="781"/>
                        <a:pt x="141" y="781"/>
                        <a:pt x="141" y="781"/>
                      </a:cubicBezTo>
                      <a:cubicBezTo>
                        <a:pt x="176" y="785"/>
                        <a:pt x="176" y="785"/>
                        <a:pt x="176" y="785"/>
                      </a:cubicBezTo>
                      <a:lnTo>
                        <a:pt x="176" y="810"/>
                      </a:lnTo>
                      <a:close/>
                      <a:moveTo>
                        <a:pt x="176" y="767"/>
                      </a:moveTo>
                      <a:cubicBezTo>
                        <a:pt x="164" y="766"/>
                        <a:pt x="152" y="764"/>
                        <a:pt x="141" y="763"/>
                      </a:cubicBezTo>
                      <a:cubicBezTo>
                        <a:pt x="141" y="755"/>
                        <a:pt x="141" y="747"/>
                        <a:pt x="141" y="739"/>
                      </a:cubicBezTo>
                      <a:cubicBezTo>
                        <a:pt x="152" y="740"/>
                        <a:pt x="164" y="741"/>
                        <a:pt x="176" y="741"/>
                      </a:cubicBezTo>
                      <a:cubicBezTo>
                        <a:pt x="176" y="750"/>
                        <a:pt x="176" y="759"/>
                        <a:pt x="176" y="767"/>
                      </a:cubicBezTo>
                      <a:close/>
                      <a:moveTo>
                        <a:pt x="176" y="724"/>
                      </a:moveTo>
                      <a:cubicBezTo>
                        <a:pt x="164" y="723"/>
                        <a:pt x="152" y="722"/>
                        <a:pt x="141" y="721"/>
                      </a:cubicBezTo>
                      <a:cubicBezTo>
                        <a:pt x="141" y="713"/>
                        <a:pt x="141" y="705"/>
                        <a:pt x="141" y="697"/>
                      </a:cubicBezTo>
                      <a:cubicBezTo>
                        <a:pt x="152" y="697"/>
                        <a:pt x="164" y="698"/>
                        <a:pt x="176" y="698"/>
                      </a:cubicBezTo>
                      <a:cubicBezTo>
                        <a:pt x="176" y="707"/>
                        <a:pt x="176" y="715"/>
                        <a:pt x="176" y="724"/>
                      </a:cubicBezTo>
                      <a:close/>
                      <a:moveTo>
                        <a:pt x="176" y="681"/>
                      </a:moveTo>
                      <a:cubicBezTo>
                        <a:pt x="164" y="680"/>
                        <a:pt x="152" y="679"/>
                        <a:pt x="141" y="679"/>
                      </a:cubicBezTo>
                      <a:cubicBezTo>
                        <a:pt x="141" y="671"/>
                        <a:pt x="141" y="663"/>
                        <a:pt x="141" y="655"/>
                      </a:cubicBezTo>
                      <a:cubicBezTo>
                        <a:pt x="152" y="655"/>
                        <a:pt x="164" y="655"/>
                        <a:pt x="176" y="655"/>
                      </a:cubicBezTo>
                      <a:cubicBezTo>
                        <a:pt x="176" y="664"/>
                        <a:pt x="176" y="672"/>
                        <a:pt x="176" y="681"/>
                      </a:cubicBezTo>
                      <a:close/>
                      <a:moveTo>
                        <a:pt x="176" y="638"/>
                      </a:moveTo>
                      <a:cubicBezTo>
                        <a:pt x="164" y="637"/>
                        <a:pt x="152" y="637"/>
                        <a:pt x="141" y="636"/>
                      </a:cubicBezTo>
                      <a:cubicBezTo>
                        <a:pt x="141" y="628"/>
                        <a:pt x="141" y="620"/>
                        <a:pt x="141" y="613"/>
                      </a:cubicBezTo>
                      <a:cubicBezTo>
                        <a:pt x="152" y="612"/>
                        <a:pt x="164" y="612"/>
                        <a:pt x="176" y="612"/>
                      </a:cubicBezTo>
                      <a:cubicBezTo>
                        <a:pt x="176" y="621"/>
                        <a:pt x="176" y="629"/>
                        <a:pt x="176" y="638"/>
                      </a:cubicBezTo>
                      <a:close/>
                      <a:moveTo>
                        <a:pt x="176" y="595"/>
                      </a:moveTo>
                      <a:cubicBezTo>
                        <a:pt x="164" y="595"/>
                        <a:pt x="152" y="594"/>
                        <a:pt x="141" y="594"/>
                      </a:cubicBezTo>
                      <a:cubicBezTo>
                        <a:pt x="141" y="586"/>
                        <a:pt x="141" y="578"/>
                        <a:pt x="141" y="570"/>
                      </a:cubicBezTo>
                      <a:cubicBezTo>
                        <a:pt x="152" y="570"/>
                        <a:pt x="164" y="570"/>
                        <a:pt x="176" y="569"/>
                      </a:cubicBezTo>
                      <a:cubicBezTo>
                        <a:pt x="176" y="578"/>
                        <a:pt x="176" y="586"/>
                        <a:pt x="176" y="595"/>
                      </a:cubicBezTo>
                      <a:close/>
                      <a:moveTo>
                        <a:pt x="176" y="552"/>
                      </a:moveTo>
                      <a:cubicBezTo>
                        <a:pt x="164" y="552"/>
                        <a:pt x="152" y="552"/>
                        <a:pt x="141" y="552"/>
                      </a:cubicBezTo>
                      <a:cubicBezTo>
                        <a:pt x="141" y="544"/>
                        <a:pt x="141" y="536"/>
                        <a:pt x="141" y="528"/>
                      </a:cubicBezTo>
                      <a:cubicBezTo>
                        <a:pt x="152" y="527"/>
                        <a:pt x="164" y="527"/>
                        <a:pt x="176" y="526"/>
                      </a:cubicBezTo>
                      <a:cubicBezTo>
                        <a:pt x="176" y="535"/>
                        <a:pt x="176" y="543"/>
                        <a:pt x="176" y="552"/>
                      </a:cubicBezTo>
                      <a:close/>
                      <a:moveTo>
                        <a:pt x="176" y="509"/>
                      </a:moveTo>
                      <a:cubicBezTo>
                        <a:pt x="164" y="509"/>
                        <a:pt x="152" y="509"/>
                        <a:pt x="141" y="510"/>
                      </a:cubicBezTo>
                      <a:cubicBezTo>
                        <a:pt x="141" y="502"/>
                        <a:pt x="141" y="494"/>
                        <a:pt x="141" y="486"/>
                      </a:cubicBezTo>
                      <a:cubicBezTo>
                        <a:pt x="152" y="485"/>
                        <a:pt x="164" y="484"/>
                        <a:pt x="176" y="483"/>
                      </a:cubicBezTo>
                      <a:cubicBezTo>
                        <a:pt x="176" y="492"/>
                        <a:pt x="176" y="500"/>
                        <a:pt x="176" y="509"/>
                      </a:cubicBezTo>
                      <a:close/>
                      <a:moveTo>
                        <a:pt x="176" y="466"/>
                      </a:moveTo>
                      <a:cubicBezTo>
                        <a:pt x="164" y="466"/>
                        <a:pt x="152" y="467"/>
                        <a:pt x="141" y="467"/>
                      </a:cubicBezTo>
                      <a:cubicBezTo>
                        <a:pt x="141" y="460"/>
                        <a:pt x="141" y="452"/>
                        <a:pt x="141" y="444"/>
                      </a:cubicBezTo>
                      <a:cubicBezTo>
                        <a:pt x="152" y="442"/>
                        <a:pt x="164" y="441"/>
                        <a:pt x="176" y="440"/>
                      </a:cubicBezTo>
                      <a:cubicBezTo>
                        <a:pt x="176" y="448"/>
                        <a:pt x="176" y="457"/>
                        <a:pt x="176" y="466"/>
                      </a:cubicBezTo>
                      <a:close/>
                      <a:moveTo>
                        <a:pt x="176" y="422"/>
                      </a:moveTo>
                      <a:cubicBezTo>
                        <a:pt x="164" y="423"/>
                        <a:pt x="152" y="424"/>
                        <a:pt x="141" y="425"/>
                      </a:cubicBezTo>
                      <a:cubicBezTo>
                        <a:pt x="141" y="417"/>
                        <a:pt x="141" y="409"/>
                        <a:pt x="141" y="401"/>
                      </a:cubicBezTo>
                      <a:cubicBezTo>
                        <a:pt x="152" y="400"/>
                        <a:pt x="164" y="398"/>
                        <a:pt x="176" y="397"/>
                      </a:cubicBezTo>
                      <a:cubicBezTo>
                        <a:pt x="176" y="405"/>
                        <a:pt x="176" y="414"/>
                        <a:pt x="176" y="422"/>
                      </a:cubicBezTo>
                      <a:close/>
                      <a:moveTo>
                        <a:pt x="176" y="379"/>
                      </a:moveTo>
                      <a:cubicBezTo>
                        <a:pt x="164" y="381"/>
                        <a:pt x="152" y="382"/>
                        <a:pt x="141" y="383"/>
                      </a:cubicBezTo>
                      <a:cubicBezTo>
                        <a:pt x="141" y="375"/>
                        <a:pt x="141" y="367"/>
                        <a:pt x="141" y="359"/>
                      </a:cubicBezTo>
                      <a:cubicBezTo>
                        <a:pt x="152" y="357"/>
                        <a:pt x="164" y="356"/>
                        <a:pt x="176" y="354"/>
                      </a:cubicBezTo>
                      <a:cubicBezTo>
                        <a:pt x="176" y="362"/>
                        <a:pt x="176" y="371"/>
                        <a:pt x="176" y="379"/>
                      </a:cubicBezTo>
                      <a:close/>
                      <a:moveTo>
                        <a:pt x="141" y="299"/>
                      </a:moveTo>
                      <a:cubicBezTo>
                        <a:pt x="141" y="291"/>
                        <a:pt x="141" y="283"/>
                        <a:pt x="141" y="275"/>
                      </a:cubicBezTo>
                      <a:cubicBezTo>
                        <a:pt x="152" y="272"/>
                        <a:pt x="164" y="270"/>
                        <a:pt x="176" y="268"/>
                      </a:cubicBezTo>
                      <a:cubicBezTo>
                        <a:pt x="176" y="276"/>
                        <a:pt x="176" y="285"/>
                        <a:pt x="176" y="293"/>
                      </a:cubicBezTo>
                      <a:cubicBezTo>
                        <a:pt x="164" y="295"/>
                        <a:pt x="152" y="297"/>
                        <a:pt x="141" y="299"/>
                      </a:cubicBezTo>
                      <a:close/>
                      <a:moveTo>
                        <a:pt x="176" y="336"/>
                      </a:moveTo>
                      <a:cubicBezTo>
                        <a:pt x="164" y="338"/>
                        <a:pt x="152" y="339"/>
                        <a:pt x="141" y="341"/>
                      </a:cubicBezTo>
                      <a:cubicBezTo>
                        <a:pt x="141" y="333"/>
                        <a:pt x="141" y="325"/>
                        <a:pt x="141" y="317"/>
                      </a:cubicBezTo>
                      <a:cubicBezTo>
                        <a:pt x="152" y="315"/>
                        <a:pt x="164" y="313"/>
                        <a:pt x="176" y="311"/>
                      </a:cubicBezTo>
                      <a:cubicBezTo>
                        <a:pt x="176" y="319"/>
                        <a:pt x="176" y="328"/>
                        <a:pt x="176" y="336"/>
                      </a:cubicBezTo>
                      <a:close/>
                      <a:moveTo>
                        <a:pt x="176" y="250"/>
                      </a:moveTo>
                      <a:cubicBezTo>
                        <a:pt x="164" y="252"/>
                        <a:pt x="152" y="254"/>
                        <a:pt x="141" y="256"/>
                      </a:cubicBezTo>
                      <a:cubicBezTo>
                        <a:pt x="141" y="248"/>
                        <a:pt x="141" y="240"/>
                        <a:pt x="141" y="232"/>
                      </a:cubicBezTo>
                      <a:cubicBezTo>
                        <a:pt x="152" y="230"/>
                        <a:pt x="164" y="227"/>
                        <a:pt x="176" y="224"/>
                      </a:cubicBezTo>
                      <a:cubicBezTo>
                        <a:pt x="176" y="233"/>
                        <a:pt x="176" y="242"/>
                        <a:pt x="176" y="250"/>
                      </a:cubicBezTo>
                      <a:close/>
                      <a:moveTo>
                        <a:pt x="176" y="207"/>
                      </a:moveTo>
                      <a:cubicBezTo>
                        <a:pt x="164" y="209"/>
                        <a:pt x="152" y="212"/>
                        <a:pt x="141" y="214"/>
                      </a:cubicBezTo>
                      <a:cubicBezTo>
                        <a:pt x="141" y="206"/>
                        <a:pt x="141" y="198"/>
                        <a:pt x="141" y="190"/>
                      </a:cubicBezTo>
                      <a:cubicBezTo>
                        <a:pt x="152" y="187"/>
                        <a:pt x="164" y="184"/>
                        <a:pt x="176" y="181"/>
                      </a:cubicBezTo>
                      <a:cubicBezTo>
                        <a:pt x="176" y="190"/>
                        <a:pt x="176" y="198"/>
                        <a:pt x="176" y="207"/>
                      </a:cubicBezTo>
                      <a:close/>
                      <a:moveTo>
                        <a:pt x="176" y="164"/>
                      </a:moveTo>
                      <a:cubicBezTo>
                        <a:pt x="164" y="167"/>
                        <a:pt x="152" y="169"/>
                        <a:pt x="141" y="172"/>
                      </a:cubicBezTo>
                      <a:cubicBezTo>
                        <a:pt x="141" y="164"/>
                        <a:pt x="141" y="156"/>
                        <a:pt x="141" y="148"/>
                      </a:cubicBezTo>
                      <a:cubicBezTo>
                        <a:pt x="152" y="145"/>
                        <a:pt x="164" y="142"/>
                        <a:pt x="176" y="138"/>
                      </a:cubicBezTo>
                      <a:cubicBezTo>
                        <a:pt x="176" y="147"/>
                        <a:pt x="176" y="155"/>
                        <a:pt x="176" y="164"/>
                      </a:cubicBezTo>
                      <a:close/>
                      <a:moveTo>
                        <a:pt x="176" y="121"/>
                      </a:moveTo>
                      <a:cubicBezTo>
                        <a:pt x="164" y="124"/>
                        <a:pt x="152" y="127"/>
                        <a:pt x="141" y="130"/>
                      </a:cubicBezTo>
                      <a:cubicBezTo>
                        <a:pt x="141" y="122"/>
                        <a:pt x="141" y="114"/>
                        <a:pt x="141" y="106"/>
                      </a:cubicBezTo>
                      <a:cubicBezTo>
                        <a:pt x="152" y="102"/>
                        <a:pt x="164" y="99"/>
                        <a:pt x="176" y="95"/>
                      </a:cubicBezTo>
                      <a:cubicBezTo>
                        <a:pt x="176" y="104"/>
                        <a:pt x="176" y="112"/>
                        <a:pt x="176" y="121"/>
                      </a:cubicBezTo>
                      <a:close/>
                      <a:moveTo>
                        <a:pt x="141" y="64"/>
                      </a:moveTo>
                      <a:cubicBezTo>
                        <a:pt x="176" y="52"/>
                        <a:pt x="176" y="52"/>
                        <a:pt x="176" y="52"/>
                      </a:cubicBezTo>
                      <a:cubicBezTo>
                        <a:pt x="176" y="78"/>
                        <a:pt x="176" y="78"/>
                        <a:pt x="176" y="78"/>
                      </a:cubicBezTo>
                      <a:cubicBezTo>
                        <a:pt x="141" y="87"/>
                        <a:pt x="141" y="87"/>
                        <a:pt x="141" y="87"/>
                      </a:cubicBezTo>
                      <a:lnTo>
                        <a:pt x="141" y="64"/>
                      </a:lnTo>
                      <a:close/>
                      <a:moveTo>
                        <a:pt x="94" y="78"/>
                      </a:moveTo>
                      <a:cubicBezTo>
                        <a:pt x="117" y="71"/>
                        <a:pt x="117" y="71"/>
                        <a:pt x="117" y="71"/>
                      </a:cubicBezTo>
                      <a:cubicBezTo>
                        <a:pt x="117" y="94"/>
                        <a:pt x="117" y="94"/>
                        <a:pt x="117" y="94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lnTo>
                        <a:pt x="94" y="78"/>
                      </a:lnTo>
                      <a:close/>
                      <a:moveTo>
                        <a:pt x="94" y="119"/>
                      </a:moveTo>
                      <a:cubicBezTo>
                        <a:pt x="102" y="117"/>
                        <a:pt x="109" y="114"/>
                        <a:pt x="117" y="112"/>
                      </a:cubicBezTo>
                      <a:cubicBezTo>
                        <a:pt x="117" y="120"/>
                        <a:pt x="117" y="127"/>
                        <a:pt x="117" y="135"/>
                      </a:cubicBezTo>
                      <a:cubicBezTo>
                        <a:pt x="109" y="137"/>
                        <a:pt x="102" y="139"/>
                        <a:pt x="94" y="141"/>
                      </a:cubicBezTo>
                      <a:cubicBezTo>
                        <a:pt x="94" y="133"/>
                        <a:pt x="94" y="126"/>
                        <a:pt x="94" y="119"/>
                      </a:cubicBezTo>
                      <a:close/>
                      <a:moveTo>
                        <a:pt x="94" y="160"/>
                      </a:moveTo>
                      <a:cubicBezTo>
                        <a:pt x="102" y="158"/>
                        <a:pt x="109" y="156"/>
                        <a:pt x="117" y="154"/>
                      </a:cubicBezTo>
                      <a:cubicBezTo>
                        <a:pt x="117" y="161"/>
                        <a:pt x="117" y="169"/>
                        <a:pt x="117" y="177"/>
                      </a:cubicBezTo>
                      <a:cubicBezTo>
                        <a:pt x="109" y="178"/>
                        <a:pt x="102" y="180"/>
                        <a:pt x="94" y="182"/>
                      </a:cubicBezTo>
                      <a:cubicBezTo>
                        <a:pt x="94" y="175"/>
                        <a:pt x="94" y="167"/>
                        <a:pt x="94" y="160"/>
                      </a:cubicBezTo>
                      <a:close/>
                      <a:moveTo>
                        <a:pt x="94" y="201"/>
                      </a:moveTo>
                      <a:cubicBezTo>
                        <a:pt x="102" y="199"/>
                        <a:pt x="109" y="197"/>
                        <a:pt x="117" y="195"/>
                      </a:cubicBezTo>
                      <a:cubicBezTo>
                        <a:pt x="117" y="203"/>
                        <a:pt x="117" y="211"/>
                        <a:pt x="117" y="218"/>
                      </a:cubicBezTo>
                      <a:cubicBezTo>
                        <a:pt x="109" y="220"/>
                        <a:pt x="102" y="221"/>
                        <a:pt x="94" y="223"/>
                      </a:cubicBezTo>
                      <a:cubicBezTo>
                        <a:pt x="94" y="216"/>
                        <a:pt x="94" y="208"/>
                        <a:pt x="94" y="201"/>
                      </a:cubicBezTo>
                      <a:close/>
                      <a:moveTo>
                        <a:pt x="94" y="242"/>
                      </a:moveTo>
                      <a:cubicBezTo>
                        <a:pt x="102" y="241"/>
                        <a:pt x="109" y="239"/>
                        <a:pt x="117" y="237"/>
                      </a:cubicBezTo>
                      <a:cubicBezTo>
                        <a:pt x="117" y="245"/>
                        <a:pt x="117" y="252"/>
                        <a:pt x="117" y="260"/>
                      </a:cubicBezTo>
                      <a:cubicBezTo>
                        <a:pt x="109" y="261"/>
                        <a:pt x="102" y="263"/>
                        <a:pt x="94" y="264"/>
                      </a:cubicBezTo>
                      <a:cubicBezTo>
                        <a:pt x="94" y="257"/>
                        <a:pt x="94" y="249"/>
                        <a:pt x="94" y="242"/>
                      </a:cubicBezTo>
                      <a:close/>
                      <a:moveTo>
                        <a:pt x="94" y="283"/>
                      </a:moveTo>
                      <a:cubicBezTo>
                        <a:pt x="101" y="282"/>
                        <a:pt x="109" y="280"/>
                        <a:pt x="117" y="279"/>
                      </a:cubicBezTo>
                      <a:cubicBezTo>
                        <a:pt x="117" y="286"/>
                        <a:pt x="117" y="294"/>
                        <a:pt x="117" y="302"/>
                      </a:cubicBezTo>
                      <a:cubicBezTo>
                        <a:pt x="109" y="303"/>
                        <a:pt x="101" y="304"/>
                        <a:pt x="94" y="305"/>
                      </a:cubicBezTo>
                      <a:cubicBezTo>
                        <a:pt x="94" y="298"/>
                        <a:pt x="94" y="291"/>
                        <a:pt x="94" y="283"/>
                      </a:cubicBezTo>
                      <a:close/>
                      <a:moveTo>
                        <a:pt x="94" y="324"/>
                      </a:moveTo>
                      <a:cubicBezTo>
                        <a:pt x="101" y="323"/>
                        <a:pt x="109" y="322"/>
                        <a:pt x="117" y="320"/>
                      </a:cubicBezTo>
                      <a:cubicBezTo>
                        <a:pt x="117" y="328"/>
                        <a:pt x="117" y="336"/>
                        <a:pt x="117" y="343"/>
                      </a:cubicBezTo>
                      <a:cubicBezTo>
                        <a:pt x="109" y="344"/>
                        <a:pt x="101" y="345"/>
                        <a:pt x="94" y="346"/>
                      </a:cubicBezTo>
                      <a:cubicBezTo>
                        <a:pt x="94" y="339"/>
                        <a:pt x="94" y="332"/>
                        <a:pt x="94" y="324"/>
                      </a:cubicBezTo>
                      <a:close/>
                      <a:moveTo>
                        <a:pt x="94" y="365"/>
                      </a:moveTo>
                      <a:cubicBezTo>
                        <a:pt x="101" y="364"/>
                        <a:pt x="109" y="363"/>
                        <a:pt x="116" y="362"/>
                      </a:cubicBezTo>
                      <a:cubicBezTo>
                        <a:pt x="116" y="370"/>
                        <a:pt x="116" y="377"/>
                        <a:pt x="116" y="385"/>
                      </a:cubicBezTo>
                      <a:cubicBezTo>
                        <a:pt x="109" y="386"/>
                        <a:pt x="101" y="387"/>
                        <a:pt x="94" y="387"/>
                      </a:cubicBezTo>
                      <a:cubicBezTo>
                        <a:pt x="94" y="380"/>
                        <a:pt x="94" y="373"/>
                        <a:pt x="94" y="365"/>
                      </a:cubicBezTo>
                      <a:close/>
                      <a:moveTo>
                        <a:pt x="94" y="407"/>
                      </a:moveTo>
                      <a:cubicBezTo>
                        <a:pt x="101" y="406"/>
                        <a:pt x="109" y="405"/>
                        <a:pt x="116" y="404"/>
                      </a:cubicBezTo>
                      <a:cubicBezTo>
                        <a:pt x="116" y="411"/>
                        <a:pt x="116" y="419"/>
                        <a:pt x="116" y="427"/>
                      </a:cubicBezTo>
                      <a:cubicBezTo>
                        <a:pt x="109" y="427"/>
                        <a:pt x="101" y="428"/>
                        <a:pt x="94" y="428"/>
                      </a:cubicBezTo>
                      <a:cubicBezTo>
                        <a:pt x="94" y="421"/>
                        <a:pt x="94" y="414"/>
                        <a:pt x="94" y="407"/>
                      </a:cubicBezTo>
                      <a:close/>
                      <a:moveTo>
                        <a:pt x="94" y="448"/>
                      </a:moveTo>
                      <a:cubicBezTo>
                        <a:pt x="101" y="447"/>
                        <a:pt x="109" y="446"/>
                        <a:pt x="116" y="445"/>
                      </a:cubicBezTo>
                      <a:cubicBezTo>
                        <a:pt x="116" y="453"/>
                        <a:pt x="116" y="461"/>
                        <a:pt x="116" y="468"/>
                      </a:cubicBezTo>
                      <a:cubicBezTo>
                        <a:pt x="109" y="469"/>
                        <a:pt x="101" y="469"/>
                        <a:pt x="94" y="469"/>
                      </a:cubicBezTo>
                      <a:cubicBezTo>
                        <a:pt x="94" y="462"/>
                        <a:pt x="94" y="455"/>
                        <a:pt x="94" y="448"/>
                      </a:cubicBezTo>
                      <a:close/>
                      <a:moveTo>
                        <a:pt x="94" y="489"/>
                      </a:moveTo>
                      <a:cubicBezTo>
                        <a:pt x="101" y="488"/>
                        <a:pt x="109" y="488"/>
                        <a:pt x="116" y="487"/>
                      </a:cubicBezTo>
                      <a:cubicBezTo>
                        <a:pt x="116" y="495"/>
                        <a:pt x="116" y="502"/>
                        <a:pt x="116" y="510"/>
                      </a:cubicBezTo>
                      <a:cubicBezTo>
                        <a:pt x="109" y="510"/>
                        <a:pt x="101" y="510"/>
                        <a:pt x="94" y="511"/>
                      </a:cubicBezTo>
                      <a:cubicBezTo>
                        <a:pt x="94" y="503"/>
                        <a:pt x="94" y="496"/>
                        <a:pt x="94" y="489"/>
                      </a:cubicBezTo>
                      <a:close/>
                      <a:moveTo>
                        <a:pt x="93" y="530"/>
                      </a:moveTo>
                      <a:cubicBezTo>
                        <a:pt x="101" y="529"/>
                        <a:pt x="109" y="529"/>
                        <a:pt x="116" y="529"/>
                      </a:cubicBezTo>
                      <a:cubicBezTo>
                        <a:pt x="116" y="536"/>
                        <a:pt x="116" y="544"/>
                        <a:pt x="116" y="552"/>
                      </a:cubicBezTo>
                      <a:cubicBezTo>
                        <a:pt x="109" y="552"/>
                        <a:pt x="101" y="552"/>
                        <a:pt x="93" y="552"/>
                      </a:cubicBezTo>
                      <a:cubicBezTo>
                        <a:pt x="93" y="544"/>
                        <a:pt x="93" y="537"/>
                        <a:pt x="93" y="530"/>
                      </a:cubicBezTo>
                      <a:close/>
                      <a:moveTo>
                        <a:pt x="93" y="571"/>
                      </a:moveTo>
                      <a:cubicBezTo>
                        <a:pt x="101" y="571"/>
                        <a:pt x="109" y="570"/>
                        <a:pt x="116" y="570"/>
                      </a:cubicBezTo>
                      <a:cubicBezTo>
                        <a:pt x="116" y="578"/>
                        <a:pt x="116" y="586"/>
                        <a:pt x="116" y="593"/>
                      </a:cubicBezTo>
                      <a:cubicBezTo>
                        <a:pt x="109" y="593"/>
                        <a:pt x="101" y="593"/>
                        <a:pt x="93" y="593"/>
                      </a:cubicBezTo>
                      <a:cubicBezTo>
                        <a:pt x="93" y="585"/>
                        <a:pt x="93" y="578"/>
                        <a:pt x="93" y="571"/>
                      </a:cubicBezTo>
                      <a:close/>
                      <a:moveTo>
                        <a:pt x="93" y="612"/>
                      </a:moveTo>
                      <a:cubicBezTo>
                        <a:pt x="101" y="612"/>
                        <a:pt x="108" y="612"/>
                        <a:pt x="116" y="612"/>
                      </a:cubicBezTo>
                      <a:cubicBezTo>
                        <a:pt x="116" y="620"/>
                        <a:pt x="116" y="627"/>
                        <a:pt x="116" y="635"/>
                      </a:cubicBezTo>
                      <a:cubicBezTo>
                        <a:pt x="108" y="635"/>
                        <a:pt x="101" y="634"/>
                        <a:pt x="93" y="634"/>
                      </a:cubicBezTo>
                      <a:cubicBezTo>
                        <a:pt x="93" y="627"/>
                        <a:pt x="93" y="619"/>
                        <a:pt x="93" y="612"/>
                      </a:cubicBezTo>
                      <a:close/>
                      <a:moveTo>
                        <a:pt x="93" y="653"/>
                      </a:moveTo>
                      <a:cubicBezTo>
                        <a:pt x="101" y="653"/>
                        <a:pt x="108" y="653"/>
                        <a:pt x="116" y="654"/>
                      </a:cubicBezTo>
                      <a:cubicBezTo>
                        <a:pt x="116" y="661"/>
                        <a:pt x="116" y="669"/>
                        <a:pt x="116" y="676"/>
                      </a:cubicBezTo>
                      <a:cubicBezTo>
                        <a:pt x="108" y="676"/>
                        <a:pt x="101" y="675"/>
                        <a:pt x="93" y="675"/>
                      </a:cubicBezTo>
                      <a:cubicBezTo>
                        <a:pt x="93" y="668"/>
                        <a:pt x="93" y="660"/>
                        <a:pt x="93" y="653"/>
                      </a:cubicBezTo>
                      <a:close/>
                      <a:moveTo>
                        <a:pt x="93" y="694"/>
                      </a:moveTo>
                      <a:cubicBezTo>
                        <a:pt x="101" y="695"/>
                        <a:pt x="108" y="695"/>
                        <a:pt x="116" y="695"/>
                      </a:cubicBezTo>
                      <a:cubicBezTo>
                        <a:pt x="116" y="703"/>
                        <a:pt x="116" y="710"/>
                        <a:pt x="116" y="718"/>
                      </a:cubicBezTo>
                      <a:cubicBezTo>
                        <a:pt x="108" y="717"/>
                        <a:pt x="101" y="717"/>
                        <a:pt x="93" y="716"/>
                      </a:cubicBezTo>
                      <a:cubicBezTo>
                        <a:pt x="93" y="709"/>
                        <a:pt x="93" y="702"/>
                        <a:pt x="93" y="694"/>
                      </a:cubicBezTo>
                      <a:close/>
                      <a:moveTo>
                        <a:pt x="93" y="735"/>
                      </a:moveTo>
                      <a:cubicBezTo>
                        <a:pt x="101" y="736"/>
                        <a:pt x="108" y="736"/>
                        <a:pt x="116" y="737"/>
                      </a:cubicBezTo>
                      <a:cubicBezTo>
                        <a:pt x="116" y="744"/>
                        <a:pt x="116" y="752"/>
                        <a:pt x="116" y="760"/>
                      </a:cubicBezTo>
                      <a:cubicBezTo>
                        <a:pt x="108" y="759"/>
                        <a:pt x="101" y="758"/>
                        <a:pt x="93" y="757"/>
                      </a:cubicBezTo>
                      <a:cubicBezTo>
                        <a:pt x="93" y="750"/>
                        <a:pt x="93" y="743"/>
                        <a:pt x="93" y="735"/>
                      </a:cubicBezTo>
                      <a:close/>
                      <a:moveTo>
                        <a:pt x="93" y="776"/>
                      </a:moveTo>
                      <a:cubicBezTo>
                        <a:pt x="116" y="778"/>
                        <a:pt x="116" y="778"/>
                        <a:pt x="116" y="778"/>
                      </a:cubicBezTo>
                      <a:cubicBezTo>
                        <a:pt x="116" y="801"/>
                        <a:pt x="116" y="801"/>
                        <a:pt x="116" y="801"/>
                      </a:cubicBezTo>
                      <a:cubicBezTo>
                        <a:pt x="93" y="798"/>
                        <a:pt x="93" y="798"/>
                        <a:pt x="93" y="798"/>
                      </a:cubicBezTo>
                      <a:lnTo>
                        <a:pt x="93" y="776"/>
                      </a:lnTo>
                      <a:close/>
                      <a:moveTo>
                        <a:pt x="74" y="796"/>
                      </a:moveTo>
                      <a:cubicBezTo>
                        <a:pt x="58" y="794"/>
                        <a:pt x="58" y="794"/>
                        <a:pt x="58" y="794"/>
                      </a:cubicBezTo>
                      <a:cubicBezTo>
                        <a:pt x="58" y="774"/>
                        <a:pt x="58" y="774"/>
                        <a:pt x="58" y="774"/>
                      </a:cubicBezTo>
                      <a:cubicBezTo>
                        <a:pt x="74" y="775"/>
                        <a:pt x="74" y="775"/>
                        <a:pt x="74" y="775"/>
                      </a:cubicBezTo>
                      <a:lnTo>
                        <a:pt x="74" y="796"/>
                      </a:lnTo>
                      <a:close/>
                      <a:moveTo>
                        <a:pt x="74" y="756"/>
                      </a:moveTo>
                      <a:cubicBezTo>
                        <a:pt x="69" y="755"/>
                        <a:pt x="63" y="754"/>
                        <a:pt x="58" y="754"/>
                      </a:cubicBezTo>
                      <a:cubicBezTo>
                        <a:pt x="58" y="747"/>
                        <a:pt x="58" y="740"/>
                        <a:pt x="58" y="733"/>
                      </a:cubicBezTo>
                      <a:cubicBezTo>
                        <a:pt x="63" y="734"/>
                        <a:pt x="69" y="734"/>
                        <a:pt x="74" y="735"/>
                      </a:cubicBezTo>
                      <a:cubicBezTo>
                        <a:pt x="74" y="742"/>
                        <a:pt x="74" y="749"/>
                        <a:pt x="74" y="756"/>
                      </a:cubicBezTo>
                      <a:close/>
                      <a:moveTo>
                        <a:pt x="58" y="713"/>
                      </a:moveTo>
                      <a:cubicBezTo>
                        <a:pt x="58" y="707"/>
                        <a:pt x="58" y="700"/>
                        <a:pt x="58" y="693"/>
                      </a:cubicBezTo>
                      <a:cubicBezTo>
                        <a:pt x="63" y="693"/>
                        <a:pt x="69" y="694"/>
                        <a:pt x="74" y="694"/>
                      </a:cubicBezTo>
                      <a:cubicBezTo>
                        <a:pt x="74" y="701"/>
                        <a:pt x="74" y="708"/>
                        <a:pt x="74" y="715"/>
                      </a:cubicBezTo>
                      <a:cubicBezTo>
                        <a:pt x="69" y="714"/>
                        <a:pt x="63" y="714"/>
                        <a:pt x="58" y="713"/>
                      </a:cubicBezTo>
                      <a:close/>
                      <a:moveTo>
                        <a:pt x="74" y="674"/>
                      </a:moveTo>
                      <a:cubicBezTo>
                        <a:pt x="69" y="674"/>
                        <a:pt x="63" y="674"/>
                        <a:pt x="58" y="673"/>
                      </a:cubicBezTo>
                      <a:cubicBezTo>
                        <a:pt x="58" y="666"/>
                        <a:pt x="58" y="660"/>
                        <a:pt x="58" y="653"/>
                      </a:cubicBezTo>
                      <a:cubicBezTo>
                        <a:pt x="63" y="653"/>
                        <a:pt x="69" y="653"/>
                        <a:pt x="74" y="653"/>
                      </a:cubicBezTo>
                      <a:cubicBezTo>
                        <a:pt x="74" y="660"/>
                        <a:pt x="74" y="667"/>
                        <a:pt x="74" y="674"/>
                      </a:cubicBezTo>
                      <a:close/>
                      <a:moveTo>
                        <a:pt x="58" y="633"/>
                      </a:moveTo>
                      <a:cubicBezTo>
                        <a:pt x="58" y="626"/>
                        <a:pt x="58" y="619"/>
                        <a:pt x="58" y="613"/>
                      </a:cubicBezTo>
                      <a:cubicBezTo>
                        <a:pt x="63" y="613"/>
                        <a:pt x="69" y="613"/>
                        <a:pt x="74" y="613"/>
                      </a:cubicBezTo>
                      <a:cubicBezTo>
                        <a:pt x="74" y="620"/>
                        <a:pt x="74" y="627"/>
                        <a:pt x="74" y="634"/>
                      </a:cubicBezTo>
                      <a:cubicBezTo>
                        <a:pt x="69" y="633"/>
                        <a:pt x="63" y="633"/>
                        <a:pt x="58" y="633"/>
                      </a:cubicBezTo>
                      <a:close/>
                      <a:moveTo>
                        <a:pt x="74" y="593"/>
                      </a:moveTo>
                      <a:cubicBezTo>
                        <a:pt x="69" y="593"/>
                        <a:pt x="63" y="593"/>
                        <a:pt x="58" y="593"/>
                      </a:cubicBezTo>
                      <a:cubicBezTo>
                        <a:pt x="58" y="586"/>
                        <a:pt x="58" y="579"/>
                        <a:pt x="58" y="572"/>
                      </a:cubicBezTo>
                      <a:cubicBezTo>
                        <a:pt x="63" y="572"/>
                        <a:pt x="69" y="572"/>
                        <a:pt x="74" y="572"/>
                      </a:cubicBezTo>
                      <a:cubicBezTo>
                        <a:pt x="74" y="579"/>
                        <a:pt x="74" y="586"/>
                        <a:pt x="74" y="593"/>
                      </a:cubicBezTo>
                      <a:close/>
                      <a:moveTo>
                        <a:pt x="58" y="552"/>
                      </a:moveTo>
                      <a:cubicBezTo>
                        <a:pt x="58" y="546"/>
                        <a:pt x="58" y="539"/>
                        <a:pt x="58" y="532"/>
                      </a:cubicBezTo>
                      <a:cubicBezTo>
                        <a:pt x="63" y="532"/>
                        <a:pt x="69" y="532"/>
                        <a:pt x="74" y="531"/>
                      </a:cubicBezTo>
                      <a:cubicBezTo>
                        <a:pt x="74" y="538"/>
                        <a:pt x="74" y="545"/>
                        <a:pt x="74" y="552"/>
                      </a:cubicBezTo>
                      <a:cubicBezTo>
                        <a:pt x="69" y="552"/>
                        <a:pt x="63" y="552"/>
                        <a:pt x="58" y="552"/>
                      </a:cubicBezTo>
                      <a:close/>
                      <a:moveTo>
                        <a:pt x="74" y="512"/>
                      </a:moveTo>
                      <a:cubicBezTo>
                        <a:pt x="69" y="512"/>
                        <a:pt x="63" y="512"/>
                        <a:pt x="58" y="512"/>
                      </a:cubicBezTo>
                      <a:cubicBezTo>
                        <a:pt x="58" y="505"/>
                        <a:pt x="58" y="499"/>
                        <a:pt x="58" y="492"/>
                      </a:cubicBezTo>
                      <a:cubicBezTo>
                        <a:pt x="63" y="491"/>
                        <a:pt x="69" y="491"/>
                        <a:pt x="74" y="491"/>
                      </a:cubicBezTo>
                      <a:cubicBezTo>
                        <a:pt x="74" y="498"/>
                        <a:pt x="74" y="505"/>
                        <a:pt x="74" y="512"/>
                      </a:cubicBezTo>
                      <a:close/>
                      <a:moveTo>
                        <a:pt x="74" y="471"/>
                      </a:moveTo>
                      <a:cubicBezTo>
                        <a:pt x="69" y="471"/>
                        <a:pt x="63" y="472"/>
                        <a:pt x="58" y="472"/>
                      </a:cubicBezTo>
                      <a:cubicBezTo>
                        <a:pt x="58" y="465"/>
                        <a:pt x="58" y="458"/>
                        <a:pt x="58" y="452"/>
                      </a:cubicBezTo>
                      <a:cubicBezTo>
                        <a:pt x="63" y="451"/>
                        <a:pt x="69" y="450"/>
                        <a:pt x="74" y="450"/>
                      </a:cubicBezTo>
                      <a:cubicBezTo>
                        <a:pt x="74" y="457"/>
                        <a:pt x="74" y="464"/>
                        <a:pt x="74" y="471"/>
                      </a:cubicBezTo>
                      <a:close/>
                      <a:moveTo>
                        <a:pt x="74" y="430"/>
                      </a:moveTo>
                      <a:cubicBezTo>
                        <a:pt x="69" y="431"/>
                        <a:pt x="63" y="431"/>
                        <a:pt x="58" y="432"/>
                      </a:cubicBezTo>
                      <a:cubicBezTo>
                        <a:pt x="58" y="425"/>
                        <a:pt x="58" y="418"/>
                        <a:pt x="58" y="411"/>
                      </a:cubicBezTo>
                      <a:cubicBezTo>
                        <a:pt x="63" y="411"/>
                        <a:pt x="69" y="410"/>
                        <a:pt x="74" y="409"/>
                      </a:cubicBezTo>
                      <a:cubicBezTo>
                        <a:pt x="74" y="416"/>
                        <a:pt x="74" y="423"/>
                        <a:pt x="74" y="430"/>
                      </a:cubicBezTo>
                      <a:close/>
                      <a:moveTo>
                        <a:pt x="74" y="390"/>
                      </a:moveTo>
                      <a:cubicBezTo>
                        <a:pt x="69" y="390"/>
                        <a:pt x="63" y="391"/>
                        <a:pt x="58" y="391"/>
                      </a:cubicBezTo>
                      <a:cubicBezTo>
                        <a:pt x="58" y="385"/>
                        <a:pt x="58" y="378"/>
                        <a:pt x="58" y="371"/>
                      </a:cubicBezTo>
                      <a:cubicBezTo>
                        <a:pt x="63" y="370"/>
                        <a:pt x="69" y="369"/>
                        <a:pt x="74" y="369"/>
                      </a:cubicBezTo>
                      <a:cubicBezTo>
                        <a:pt x="74" y="376"/>
                        <a:pt x="74" y="383"/>
                        <a:pt x="74" y="390"/>
                      </a:cubicBezTo>
                      <a:close/>
                      <a:moveTo>
                        <a:pt x="74" y="349"/>
                      </a:moveTo>
                      <a:cubicBezTo>
                        <a:pt x="69" y="350"/>
                        <a:pt x="63" y="350"/>
                        <a:pt x="58" y="351"/>
                      </a:cubicBezTo>
                      <a:cubicBezTo>
                        <a:pt x="58" y="344"/>
                        <a:pt x="58" y="338"/>
                        <a:pt x="58" y="331"/>
                      </a:cubicBezTo>
                      <a:cubicBezTo>
                        <a:pt x="63" y="330"/>
                        <a:pt x="69" y="329"/>
                        <a:pt x="74" y="328"/>
                      </a:cubicBezTo>
                      <a:cubicBezTo>
                        <a:pt x="74" y="335"/>
                        <a:pt x="74" y="342"/>
                        <a:pt x="74" y="349"/>
                      </a:cubicBezTo>
                      <a:close/>
                      <a:moveTo>
                        <a:pt x="74" y="308"/>
                      </a:moveTo>
                      <a:cubicBezTo>
                        <a:pt x="69" y="309"/>
                        <a:pt x="63" y="310"/>
                        <a:pt x="58" y="311"/>
                      </a:cubicBezTo>
                      <a:cubicBezTo>
                        <a:pt x="58" y="304"/>
                        <a:pt x="58" y="297"/>
                        <a:pt x="58" y="291"/>
                      </a:cubicBezTo>
                      <a:cubicBezTo>
                        <a:pt x="63" y="289"/>
                        <a:pt x="69" y="288"/>
                        <a:pt x="74" y="287"/>
                      </a:cubicBezTo>
                      <a:cubicBezTo>
                        <a:pt x="74" y="294"/>
                        <a:pt x="74" y="301"/>
                        <a:pt x="74" y="308"/>
                      </a:cubicBezTo>
                      <a:close/>
                      <a:moveTo>
                        <a:pt x="74" y="268"/>
                      </a:moveTo>
                      <a:cubicBezTo>
                        <a:pt x="69" y="269"/>
                        <a:pt x="63" y="270"/>
                        <a:pt x="58" y="271"/>
                      </a:cubicBezTo>
                      <a:cubicBezTo>
                        <a:pt x="58" y="264"/>
                        <a:pt x="58" y="257"/>
                        <a:pt x="58" y="250"/>
                      </a:cubicBezTo>
                      <a:cubicBezTo>
                        <a:pt x="63" y="249"/>
                        <a:pt x="69" y="248"/>
                        <a:pt x="74" y="247"/>
                      </a:cubicBezTo>
                      <a:cubicBezTo>
                        <a:pt x="74" y="254"/>
                        <a:pt x="74" y="261"/>
                        <a:pt x="74" y="268"/>
                      </a:cubicBezTo>
                      <a:close/>
                      <a:moveTo>
                        <a:pt x="74" y="227"/>
                      </a:moveTo>
                      <a:cubicBezTo>
                        <a:pt x="69" y="228"/>
                        <a:pt x="63" y="229"/>
                        <a:pt x="58" y="230"/>
                      </a:cubicBezTo>
                      <a:cubicBezTo>
                        <a:pt x="58" y="224"/>
                        <a:pt x="58" y="217"/>
                        <a:pt x="58" y="210"/>
                      </a:cubicBezTo>
                      <a:cubicBezTo>
                        <a:pt x="63" y="209"/>
                        <a:pt x="69" y="207"/>
                        <a:pt x="74" y="206"/>
                      </a:cubicBezTo>
                      <a:cubicBezTo>
                        <a:pt x="74" y="213"/>
                        <a:pt x="74" y="220"/>
                        <a:pt x="74" y="227"/>
                      </a:cubicBezTo>
                      <a:close/>
                      <a:moveTo>
                        <a:pt x="58" y="190"/>
                      </a:moveTo>
                      <a:cubicBezTo>
                        <a:pt x="58" y="183"/>
                        <a:pt x="58" y="177"/>
                        <a:pt x="58" y="170"/>
                      </a:cubicBezTo>
                      <a:cubicBezTo>
                        <a:pt x="63" y="168"/>
                        <a:pt x="69" y="167"/>
                        <a:pt x="74" y="165"/>
                      </a:cubicBezTo>
                      <a:cubicBezTo>
                        <a:pt x="74" y="172"/>
                        <a:pt x="74" y="179"/>
                        <a:pt x="74" y="186"/>
                      </a:cubicBezTo>
                      <a:cubicBezTo>
                        <a:pt x="69" y="188"/>
                        <a:pt x="63" y="189"/>
                        <a:pt x="58" y="190"/>
                      </a:cubicBezTo>
                      <a:close/>
                      <a:moveTo>
                        <a:pt x="74" y="146"/>
                      </a:moveTo>
                      <a:cubicBezTo>
                        <a:pt x="69" y="147"/>
                        <a:pt x="63" y="148"/>
                        <a:pt x="58" y="150"/>
                      </a:cubicBezTo>
                      <a:cubicBezTo>
                        <a:pt x="58" y="143"/>
                        <a:pt x="58" y="136"/>
                        <a:pt x="58" y="130"/>
                      </a:cubicBezTo>
                      <a:cubicBezTo>
                        <a:pt x="63" y="128"/>
                        <a:pt x="69" y="126"/>
                        <a:pt x="74" y="125"/>
                      </a:cubicBezTo>
                      <a:cubicBezTo>
                        <a:pt x="74" y="132"/>
                        <a:pt x="74" y="139"/>
                        <a:pt x="74" y="146"/>
                      </a:cubicBezTo>
                      <a:close/>
                      <a:moveTo>
                        <a:pt x="58" y="89"/>
                      </a:moveTo>
                      <a:cubicBezTo>
                        <a:pt x="74" y="84"/>
                        <a:pt x="74" y="84"/>
                        <a:pt x="74" y="84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58" y="110"/>
                        <a:pt x="58" y="110"/>
                        <a:pt x="58" y="110"/>
                      </a:cubicBezTo>
                      <a:lnTo>
                        <a:pt x="58" y="89"/>
                      </a:lnTo>
                      <a:close/>
                      <a:moveTo>
                        <a:pt x="43" y="793"/>
                      </a:moveTo>
                      <a:cubicBezTo>
                        <a:pt x="29" y="791"/>
                        <a:pt x="29" y="791"/>
                        <a:pt x="29" y="791"/>
                      </a:cubicBezTo>
                      <a:cubicBezTo>
                        <a:pt x="29" y="772"/>
                        <a:pt x="29" y="772"/>
                        <a:pt x="29" y="772"/>
                      </a:cubicBezTo>
                      <a:cubicBezTo>
                        <a:pt x="43" y="773"/>
                        <a:pt x="43" y="773"/>
                        <a:pt x="43" y="773"/>
                      </a:cubicBezTo>
                      <a:lnTo>
                        <a:pt x="43" y="793"/>
                      </a:lnTo>
                      <a:close/>
                      <a:moveTo>
                        <a:pt x="43" y="753"/>
                      </a:moveTo>
                      <a:cubicBezTo>
                        <a:pt x="38" y="752"/>
                        <a:pt x="33" y="752"/>
                        <a:pt x="28" y="751"/>
                      </a:cubicBezTo>
                      <a:cubicBezTo>
                        <a:pt x="28" y="745"/>
                        <a:pt x="28" y="738"/>
                        <a:pt x="28" y="732"/>
                      </a:cubicBezTo>
                      <a:cubicBezTo>
                        <a:pt x="33" y="732"/>
                        <a:pt x="38" y="733"/>
                        <a:pt x="43" y="733"/>
                      </a:cubicBezTo>
                      <a:cubicBezTo>
                        <a:pt x="43" y="739"/>
                        <a:pt x="43" y="746"/>
                        <a:pt x="43" y="753"/>
                      </a:cubicBezTo>
                      <a:close/>
                      <a:moveTo>
                        <a:pt x="43" y="713"/>
                      </a:moveTo>
                      <a:cubicBezTo>
                        <a:pt x="38" y="712"/>
                        <a:pt x="33" y="712"/>
                        <a:pt x="28" y="711"/>
                      </a:cubicBezTo>
                      <a:cubicBezTo>
                        <a:pt x="28" y="705"/>
                        <a:pt x="28" y="699"/>
                        <a:pt x="28" y="692"/>
                      </a:cubicBezTo>
                      <a:cubicBezTo>
                        <a:pt x="33" y="693"/>
                        <a:pt x="38" y="693"/>
                        <a:pt x="43" y="693"/>
                      </a:cubicBezTo>
                      <a:cubicBezTo>
                        <a:pt x="43" y="700"/>
                        <a:pt x="43" y="706"/>
                        <a:pt x="43" y="713"/>
                      </a:cubicBezTo>
                      <a:close/>
                      <a:moveTo>
                        <a:pt x="43" y="673"/>
                      </a:moveTo>
                      <a:cubicBezTo>
                        <a:pt x="38" y="673"/>
                        <a:pt x="33" y="672"/>
                        <a:pt x="28" y="672"/>
                      </a:cubicBezTo>
                      <a:cubicBezTo>
                        <a:pt x="28" y="666"/>
                        <a:pt x="28" y="659"/>
                        <a:pt x="28" y="653"/>
                      </a:cubicBezTo>
                      <a:cubicBezTo>
                        <a:pt x="33" y="653"/>
                        <a:pt x="38" y="653"/>
                        <a:pt x="43" y="653"/>
                      </a:cubicBezTo>
                      <a:cubicBezTo>
                        <a:pt x="43" y="660"/>
                        <a:pt x="43" y="666"/>
                        <a:pt x="43" y="673"/>
                      </a:cubicBezTo>
                      <a:close/>
                      <a:moveTo>
                        <a:pt x="42" y="633"/>
                      </a:moveTo>
                      <a:cubicBezTo>
                        <a:pt x="38" y="633"/>
                        <a:pt x="33" y="633"/>
                        <a:pt x="28" y="632"/>
                      </a:cubicBezTo>
                      <a:cubicBezTo>
                        <a:pt x="28" y="626"/>
                        <a:pt x="28" y="620"/>
                        <a:pt x="28" y="613"/>
                      </a:cubicBezTo>
                      <a:cubicBezTo>
                        <a:pt x="33" y="613"/>
                        <a:pt x="38" y="613"/>
                        <a:pt x="42" y="613"/>
                      </a:cubicBezTo>
                      <a:cubicBezTo>
                        <a:pt x="42" y="620"/>
                        <a:pt x="42" y="626"/>
                        <a:pt x="42" y="633"/>
                      </a:cubicBezTo>
                      <a:close/>
                      <a:moveTo>
                        <a:pt x="42" y="593"/>
                      </a:moveTo>
                      <a:cubicBezTo>
                        <a:pt x="38" y="593"/>
                        <a:pt x="33" y="593"/>
                        <a:pt x="28" y="593"/>
                      </a:cubicBezTo>
                      <a:cubicBezTo>
                        <a:pt x="28" y="586"/>
                        <a:pt x="28" y="580"/>
                        <a:pt x="28" y="574"/>
                      </a:cubicBezTo>
                      <a:cubicBezTo>
                        <a:pt x="33" y="574"/>
                        <a:pt x="38" y="573"/>
                        <a:pt x="42" y="573"/>
                      </a:cubicBezTo>
                      <a:cubicBezTo>
                        <a:pt x="42" y="580"/>
                        <a:pt x="42" y="586"/>
                        <a:pt x="42" y="593"/>
                      </a:cubicBezTo>
                      <a:close/>
                      <a:moveTo>
                        <a:pt x="42" y="553"/>
                      </a:moveTo>
                      <a:cubicBezTo>
                        <a:pt x="37" y="553"/>
                        <a:pt x="33" y="553"/>
                        <a:pt x="28" y="553"/>
                      </a:cubicBezTo>
                      <a:cubicBezTo>
                        <a:pt x="28" y="547"/>
                        <a:pt x="28" y="540"/>
                        <a:pt x="28" y="534"/>
                      </a:cubicBezTo>
                      <a:cubicBezTo>
                        <a:pt x="33" y="534"/>
                        <a:pt x="37" y="534"/>
                        <a:pt x="42" y="533"/>
                      </a:cubicBezTo>
                      <a:cubicBezTo>
                        <a:pt x="42" y="540"/>
                        <a:pt x="42" y="546"/>
                        <a:pt x="42" y="553"/>
                      </a:cubicBezTo>
                      <a:close/>
                      <a:moveTo>
                        <a:pt x="42" y="513"/>
                      </a:moveTo>
                      <a:cubicBezTo>
                        <a:pt x="37" y="513"/>
                        <a:pt x="33" y="513"/>
                        <a:pt x="28" y="514"/>
                      </a:cubicBezTo>
                      <a:cubicBezTo>
                        <a:pt x="28" y="507"/>
                        <a:pt x="28" y="501"/>
                        <a:pt x="28" y="495"/>
                      </a:cubicBezTo>
                      <a:cubicBezTo>
                        <a:pt x="33" y="494"/>
                        <a:pt x="37" y="494"/>
                        <a:pt x="42" y="493"/>
                      </a:cubicBezTo>
                      <a:cubicBezTo>
                        <a:pt x="42" y="500"/>
                        <a:pt x="42" y="507"/>
                        <a:pt x="42" y="513"/>
                      </a:cubicBezTo>
                      <a:close/>
                      <a:moveTo>
                        <a:pt x="42" y="473"/>
                      </a:moveTo>
                      <a:cubicBezTo>
                        <a:pt x="37" y="474"/>
                        <a:pt x="32" y="474"/>
                        <a:pt x="28" y="474"/>
                      </a:cubicBezTo>
                      <a:cubicBezTo>
                        <a:pt x="28" y="468"/>
                        <a:pt x="28" y="461"/>
                        <a:pt x="28" y="455"/>
                      </a:cubicBezTo>
                      <a:cubicBezTo>
                        <a:pt x="32" y="454"/>
                        <a:pt x="37" y="454"/>
                        <a:pt x="42" y="454"/>
                      </a:cubicBezTo>
                      <a:cubicBezTo>
                        <a:pt x="42" y="460"/>
                        <a:pt x="42" y="467"/>
                        <a:pt x="42" y="473"/>
                      </a:cubicBezTo>
                      <a:close/>
                      <a:moveTo>
                        <a:pt x="42" y="433"/>
                      </a:moveTo>
                      <a:cubicBezTo>
                        <a:pt x="37" y="434"/>
                        <a:pt x="32" y="434"/>
                        <a:pt x="28" y="434"/>
                      </a:cubicBezTo>
                      <a:cubicBezTo>
                        <a:pt x="28" y="428"/>
                        <a:pt x="28" y="422"/>
                        <a:pt x="28" y="415"/>
                      </a:cubicBezTo>
                      <a:cubicBezTo>
                        <a:pt x="32" y="415"/>
                        <a:pt x="37" y="414"/>
                        <a:pt x="42" y="414"/>
                      </a:cubicBezTo>
                      <a:cubicBezTo>
                        <a:pt x="42" y="420"/>
                        <a:pt x="42" y="427"/>
                        <a:pt x="42" y="433"/>
                      </a:cubicBezTo>
                      <a:close/>
                      <a:moveTo>
                        <a:pt x="42" y="393"/>
                      </a:moveTo>
                      <a:cubicBezTo>
                        <a:pt x="37" y="394"/>
                        <a:pt x="32" y="394"/>
                        <a:pt x="28" y="395"/>
                      </a:cubicBezTo>
                      <a:cubicBezTo>
                        <a:pt x="28" y="389"/>
                        <a:pt x="28" y="382"/>
                        <a:pt x="28" y="376"/>
                      </a:cubicBezTo>
                      <a:cubicBezTo>
                        <a:pt x="32" y="375"/>
                        <a:pt x="37" y="374"/>
                        <a:pt x="42" y="374"/>
                      </a:cubicBezTo>
                      <a:cubicBezTo>
                        <a:pt x="42" y="380"/>
                        <a:pt x="42" y="387"/>
                        <a:pt x="42" y="393"/>
                      </a:cubicBezTo>
                      <a:close/>
                      <a:moveTo>
                        <a:pt x="42" y="354"/>
                      </a:moveTo>
                      <a:cubicBezTo>
                        <a:pt x="37" y="354"/>
                        <a:pt x="32" y="355"/>
                        <a:pt x="27" y="355"/>
                      </a:cubicBezTo>
                      <a:cubicBezTo>
                        <a:pt x="27" y="349"/>
                        <a:pt x="27" y="343"/>
                        <a:pt x="27" y="336"/>
                      </a:cubicBezTo>
                      <a:cubicBezTo>
                        <a:pt x="32" y="335"/>
                        <a:pt x="37" y="335"/>
                        <a:pt x="42" y="334"/>
                      </a:cubicBezTo>
                      <a:cubicBezTo>
                        <a:pt x="42" y="340"/>
                        <a:pt x="42" y="347"/>
                        <a:pt x="42" y="354"/>
                      </a:cubicBezTo>
                      <a:close/>
                      <a:moveTo>
                        <a:pt x="42" y="314"/>
                      </a:moveTo>
                      <a:cubicBezTo>
                        <a:pt x="37" y="314"/>
                        <a:pt x="32" y="315"/>
                        <a:pt x="27" y="316"/>
                      </a:cubicBezTo>
                      <a:cubicBezTo>
                        <a:pt x="27" y="309"/>
                        <a:pt x="27" y="303"/>
                        <a:pt x="27" y="297"/>
                      </a:cubicBezTo>
                      <a:cubicBezTo>
                        <a:pt x="32" y="296"/>
                        <a:pt x="37" y="295"/>
                        <a:pt x="42" y="294"/>
                      </a:cubicBezTo>
                      <a:cubicBezTo>
                        <a:pt x="42" y="300"/>
                        <a:pt x="42" y="307"/>
                        <a:pt x="42" y="314"/>
                      </a:cubicBezTo>
                      <a:close/>
                      <a:moveTo>
                        <a:pt x="41" y="274"/>
                      </a:moveTo>
                      <a:cubicBezTo>
                        <a:pt x="37" y="275"/>
                        <a:pt x="32" y="275"/>
                        <a:pt x="27" y="276"/>
                      </a:cubicBezTo>
                      <a:cubicBezTo>
                        <a:pt x="27" y="270"/>
                        <a:pt x="27" y="263"/>
                        <a:pt x="27" y="257"/>
                      </a:cubicBezTo>
                      <a:cubicBezTo>
                        <a:pt x="32" y="256"/>
                        <a:pt x="37" y="255"/>
                        <a:pt x="41" y="254"/>
                      </a:cubicBezTo>
                      <a:cubicBezTo>
                        <a:pt x="41" y="261"/>
                        <a:pt x="41" y="267"/>
                        <a:pt x="41" y="274"/>
                      </a:cubicBezTo>
                      <a:close/>
                      <a:moveTo>
                        <a:pt x="41" y="234"/>
                      </a:moveTo>
                      <a:cubicBezTo>
                        <a:pt x="37" y="235"/>
                        <a:pt x="32" y="236"/>
                        <a:pt x="27" y="237"/>
                      </a:cubicBezTo>
                      <a:cubicBezTo>
                        <a:pt x="27" y="230"/>
                        <a:pt x="27" y="224"/>
                        <a:pt x="27" y="218"/>
                      </a:cubicBezTo>
                      <a:cubicBezTo>
                        <a:pt x="32" y="216"/>
                        <a:pt x="37" y="215"/>
                        <a:pt x="41" y="214"/>
                      </a:cubicBezTo>
                      <a:cubicBezTo>
                        <a:pt x="41" y="221"/>
                        <a:pt x="41" y="227"/>
                        <a:pt x="41" y="234"/>
                      </a:cubicBezTo>
                      <a:close/>
                      <a:moveTo>
                        <a:pt x="41" y="194"/>
                      </a:moveTo>
                      <a:cubicBezTo>
                        <a:pt x="36" y="195"/>
                        <a:pt x="32" y="196"/>
                        <a:pt x="27" y="197"/>
                      </a:cubicBezTo>
                      <a:cubicBezTo>
                        <a:pt x="27" y="191"/>
                        <a:pt x="27" y="184"/>
                        <a:pt x="27" y="178"/>
                      </a:cubicBezTo>
                      <a:cubicBezTo>
                        <a:pt x="32" y="177"/>
                        <a:pt x="36" y="175"/>
                        <a:pt x="41" y="174"/>
                      </a:cubicBezTo>
                      <a:cubicBezTo>
                        <a:pt x="41" y="181"/>
                        <a:pt x="41" y="187"/>
                        <a:pt x="41" y="194"/>
                      </a:cubicBezTo>
                      <a:close/>
                      <a:moveTo>
                        <a:pt x="41" y="154"/>
                      </a:moveTo>
                      <a:cubicBezTo>
                        <a:pt x="36" y="155"/>
                        <a:pt x="32" y="156"/>
                        <a:pt x="27" y="157"/>
                      </a:cubicBezTo>
                      <a:cubicBezTo>
                        <a:pt x="27" y="151"/>
                        <a:pt x="27" y="145"/>
                        <a:pt x="27" y="138"/>
                      </a:cubicBezTo>
                      <a:cubicBezTo>
                        <a:pt x="32" y="137"/>
                        <a:pt x="36" y="136"/>
                        <a:pt x="41" y="134"/>
                      </a:cubicBezTo>
                      <a:cubicBezTo>
                        <a:pt x="41" y="141"/>
                        <a:pt x="41" y="147"/>
                        <a:pt x="41" y="154"/>
                      </a:cubicBezTo>
                      <a:close/>
                      <a:moveTo>
                        <a:pt x="27" y="99"/>
                      </a:moveTo>
                      <a:cubicBezTo>
                        <a:pt x="41" y="94"/>
                        <a:pt x="41" y="94"/>
                        <a:pt x="41" y="94"/>
                      </a:cubicBezTo>
                      <a:cubicBezTo>
                        <a:pt x="41" y="114"/>
                        <a:pt x="41" y="114"/>
                        <a:pt x="41" y="114"/>
                      </a:cubicBezTo>
                      <a:cubicBezTo>
                        <a:pt x="27" y="118"/>
                        <a:pt x="27" y="118"/>
                        <a:pt x="27" y="118"/>
                      </a:cubicBezTo>
                      <a:lnTo>
                        <a:pt x="27" y="99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30" name="Freeform: Shape 60"/>
              <p:cNvSpPr/>
              <p:nvPr/>
            </p:nvSpPr>
            <p:spPr bwMode="auto">
              <a:xfrm>
                <a:off x="3548282" y="5267848"/>
                <a:ext cx="4872767" cy="789783"/>
              </a:xfrm>
              <a:custGeom>
                <a:avLst/>
                <a:gdLst>
                  <a:gd name="T0" fmla="*/ 0 w 3903"/>
                  <a:gd name="T1" fmla="*/ 91 h 664"/>
                  <a:gd name="T2" fmla="*/ 2253 w 3903"/>
                  <a:gd name="T3" fmla="*/ 664 h 664"/>
                  <a:gd name="T4" fmla="*/ 3903 w 3903"/>
                  <a:gd name="T5" fmla="*/ 3 h 664"/>
                  <a:gd name="T6" fmla="*/ 3506 w 3903"/>
                  <a:gd name="T7" fmla="*/ 0 h 664"/>
                  <a:gd name="T8" fmla="*/ 3092 w 3903"/>
                  <a:gd name="T9" fmla="*/ 107 h 664"/>
                  <a:gd name="T10" fmla="*/ 2762 w 3903"/>
                  <a:gd name="T11" fmla="*/ 59 h 664"/>
                  <a:gd name="T12" fmla="*/ 2424 w 3903"/>
                  <a:gd name="T13" fmla="*/ 157 h 664"/>
                  <a:gd name="T14" fmla="*/ 2204 w 3903"/>
                  <a:gd name="T15" fmla="*/ 126 h 664"/>
                  <a:gd name="T16" fmla="*/ 1885 w 3903"/>
                  <a:gd name="T17" fmla="*/ 208 h 664"/>
                  <a:gd name="T18" fmla="*/ 1278 w 3903"/>
                  <a:gd name="T19" fmla="*/ 110 h 664"/>
                  <a:gd name="T20" fmla="*/ 848 w 3903"/>
                  <a:gd name="T21" fmla="*/ 173 h 664"/>
                  <a:gd name="T22" fmla="*/ 529 w 3903"/>
                  <a:gd name="T23" fmla="*/ 91 h 664"/>
                  <a:gd name="T24" fmla="*/ 0 w 3903"/>
                  <a:gd name="T25" fmla="*/ 91 h 664"/>
                  <a:gd name="connsiteX0" fmla="*/ 0 w 10000"/>
                  <a:gd name="connsiteY0" fmla="*/ 1325 h 9955"/>
                  <a:gd name="connsiteX1" fmla="*/ 5772 w 10000"/>
                  <a:gd name="connsiteY1" fmla="*/ 9955 h 9955"/>
                  <a:gd name="connsiteX2" fmla="*/ 10000 w 10000"/>
                  <a:gd name="connsiteY2" fmla="*/ 0 h 9955"/>
                  <a:gd name="connsiteX3" fmla="*/ 8877 w 10000"/>
                  <a:gd name="connsiteY3" fmla="*/ 1073 h 9955"/>
                  <a:gd name="connsiteX4" fmla="*/ 7922 w 10000"/>
                  <a:gd name="connsiteY4" fmla="*/ 1566 h 9955"/>
                  <a:gd name="connsiteX5" fmla="*/ 7077 w 10000"/>
                  <a:gd name="connsiteY5" fmla="*/ 844 h 9955"/>
                  <a:gd name="connsiteX6" fmla="*/ 6211 w 10000"/>
                  <a:gd name="connsiteY6" fmla="*/ 2319 h 9955"/>
                  <a:gd name="connsiteX7" fmla="*/ 5647 w 10000"/>
                  <a:gd name="connsiteY7" fmla="*/ 1853 h 9955"/>
                  <a:gd name="connsiteX8" fmla="*/ 4830 w 10000"/>
                  <a:gd name="connsiteY8" fmla="*/ 3088 h 9955"/>
                  <a:gd name="connsiteX9" fmla="*/ 3274 w 10000"/>
                  <a:gd name="connsiteY9" fmla="*/ 1612 h 9955"/>
                  <a:gd name="connsiteX10" fmla="*/ 2173 w 10000"/>
                  <a:gd name="connsiteY10" fmla="*/ 2560 h 9955"/>
                  <a:gd name="connsiteX11" fmla="*/ 1355 w 10000"/>
                  <a:gd name="connsiteY11" fmla="*/ 1325 h 9955"/>
                  <a:gd name="connsiteX12" fmla="*/ 0 w 10000"/>
                  <a:gd name="connsiteY12" fmla="*/ 1325 h 9955"/>
                  <a:gd name="connsiteX0-1" fmla="*/ 0 w 9563"/>
                  <a:gd name="connsiteY0-2" fmla="*/ 483 h 9152"/>
                  <a:gd name="connsiteX1-3" fmla="*/ 5772 w 9563"/>
                  <a:gd name="connsiteY1-4" fmla="*/ 9152 h 9152"/>
                  <a:gd name="connsiteX2-5" fmla="*/ 9563 w 9563"/>
                  <a:gd name="connsiteY2-6" fmla="*/ 358 h 9152"/>
                  <a:gd name="connsiteX3-7" fmla="*/ 8877 w 9563"/>
                  <a:gd name="connsiteY3-8" fmla="*/ 230 h 9152"/>
                  <a:gd name="connsiteX4-9" fmla="*/ 7922 w 9563"/>
                  <a:gd name="connsiteY4-10" fmla="*/ 725 h 9152"/>
                  <a:gd name="connsiteX5-11" fmla="*/ 7077 w 9563"/>
                  <a:gd name="connsiteY5-12" fmla="*/ 0 h 9152"/>
                  <a:gd name="connsiteX6-13" fmla="*/ 6211 w 9563"/>
                  <a:gd name="connsiteY6-14" fmla="*/ 1481 h 9152"/>
                  <a:gd name="connsiteX7-15" fmla="*/ 5647 w 9563"/>
                  <a:gd name="connsiteY7-16" fmla="*/ 1013 h 9152"/>
                  <a:gd name="connsiteX8-17" fmla="*/ 4830 w 9563"/>
                  <a:gd name="connsiteY8-18" fmla="*/ 2254 h 9152"/>
                  <a:gd name="connsiteX9-19" fmla="*/ 3274 w 9563"/>
                  <a:gd name="connsiteY9-20" fmla="*/ 771 h 9152"/>
                  <a:gd name="connsiteX10-21" fmla="*/ 2173 w 9563"/>
                  <a:gd name="connsiteY10-22" fmla="*/ 1724 h 9152"/>
                  <a:gd name="connsiteX11-23" fmla="*/ 1355 w 9563"/>
                  <a:gd name="connsiteY11-24" fmla="*/ 483 h 9152"/>
                  <a:gd name="connsiteX12-25" fmla="*/ 0 w 9563"/>
                  <a:gd name="connsiteY12-26" fmla="*/ 483 h 9152"/>
                  <a:gd name="connsiteX0-27" fmla="*/ 0 w 10000"/>
                  <a:gd name="connsiteY0-28" fmla="*/ 528 h 10000"/>
                  <a:gd name="connsiteX1-29" fmla="*/ 6036 w 10000"/>
                  <a:gd name="connsiteY1-30" fmla="*/ 10000 h 10000"/>
                  <a:gd name="connsiteX2-31" fmla="*/ 10000 w 10000"/>
                  <a:gd name="connsiteY2-32" fmla="*/ 391 h 10000"/>
                  <a:gd name="connsiteX3-33" fmla="*/ 9180 w 10000"/>
                  <a:gd name="connsiteY3-34" fmla="*/ 433 h 10000"/>
                  <a:gd name="connsiteX4-35" fmla="*/ 8284 w 10000"/>
                  <a:gd name="connsiteY4-36" fmla="*/ 792 h 10000"/>
                  <a:gd name="connsiteX5-37" fmla="*/ 7400 w 10000"/>
                  <a:gd name="connsiteY5-38" fmla="*/ 0 h 10000"/>
                  <a:gd name="connsiteX6-39" fmla="*/ 6495 w 10000"/>
                  <a:gd name="connsiteY6-40" fmla="*/ 1618 h 10000"/>
                  <a:gd name="connsiteX7-41" fmla="*/ 5905 w 10000"/>
                  <a:gd name="connsiteY7-42" fmla="*/ 1107 h 10000"/>
                  <a:gd name="connsiteX8-43" fmla="*/ 5051 w 10000"/>
                  <a:gd name="connsiteY8-44" fmla="*/ 2463 h 10000"/>
                  <a:gd name="connsiteX9-45" fmla="*/ 3424 w 10000"/>
                  <a:gd name="connsiteY9-46" fmla="*/ 842 h 10000"/>
                  <a:gd name="connsiteX10-47" fmla="*/ 2272 w 10000"/>
                  <a:gd name="connsiteY10-48" fmla="*/ 1884 h 10000"/>
                  <a:gd name="connsiteX11-49" fmla="*/ 1417 w 10000"/>
                  <a:gd name="connsiteY11-50" fmla="*/ 528 h 10000"/>
                  <a:gd name="connsiteX12-51" fmla="*/ 0 w 10000"/>
                  <a:gd name="connsiteY12-52" fmla="*/ 528 h 10000"/>
                  <a:gd name="connsiteX0-53" fmla="*/ 0 w 10000"/>
                  <a:gd name="connsiteY0-54" fmla="*/ 528 h 10000"/>
                  <a:gd name="connsiteX1-55" fmla="*/ 6036 w 10000"/>
                  <a:gd name="connsiteY1-56" fmla="*/ 10000 h 10000"/>
                  <a:gd name="connsiteX2-57" fmla="*/ 10000 w 10000"/>
                  <a:gd name="connsiteY2-58" fmla="*/ 391 h 10000"/>
                  <a:gd name="connsiteX3-59" fmla="*/ 8981 w 10000"/>
                  <a:gd name="connsiteY3-60" fmla="*/ 388 h 10000"/>
                  <a:gd name="connsiteX4-61" fmla="*/ 8284 w 10000"/>
                  <a:gd name="connsiteY4-62" fmla="*/ 792 h 10000"/>
                  <a:gd name="connsiteX5-63" fmla="*/ 7400 w 10000"/>
                  <a:gd name="connsiteY5-64" fmla="*/ 0 h 10000"/>
                  <a:gd name="connsiteX6-65" fmla="*/ 6495 w 10000"/>
                  <a:gd name="connsiteY6-66" fmla="*/ 1618 h 10000"/>
                  <a:gd name="connsiteX7-67" fmla="*/ 5905 w 10000"/>
                  <a:gd name="connsiteY7-68" fmla="*/ 1107 h 10000"/>
                  <a:gd name="connsiteX8-69" fmla="*/ 5051 w 10000"/>
                  <a:gd name="connsiteY8-70" fmla="*/ 2463 h 10000"/>
                  <a:gd name="connsiteX9-71" fmla="*/ 3424 w 10000"/>
                  <a:gd name="connsiteY9-72" fmla="*/ 842 h 10000"/>
                  <a:gd name="connsiteX10-73" fmla="*/ 2272 w 10000"/>
                  <a:gd name="connsiteY10-74" fmla="*/ 1884 h 10000"/>
                  <a:gd name="connsiteX11-75" fmla="*/ 1417 w 10000"/>
                  <a:gd name="connsiteY11-76" fmla="*/ 528 h 10000"/>
                  <a:gd name="connsiteX12-77" fmla="*/ 0 w 10000"/>
                  <a:gd name="connsiteY12-78" fmla="*/ 528 h 1000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</a:cxnLst>
                <a:rect l="l" t="t" r="r" b="b"/>
                <a:pathLst>
                  <a:path w="10000" h="10000">
                    <a:moveTo>
                      <a:pt x="0" y="528"/>
                    </a:moveTo>
                    <a:lnTo>
                      <a:pt x="6036" y="10000"/>
                    </a:lnTo>
                    <a:lnTo>
                      <a:pt x="10000" y="391"/>
                    </a:lnTo>
                    <a:lnTo>
                      <a:pt x="8981" y="388"/>
                    </a:lnTo>
                    <a:lnTo>
                      <a:pt x="8284" y="792"/>
                    </a:lnTo>
                    <a:lnTo>
                      <a:pt x="7400" y="0"/>
                    </a:lnTo>
                    <a:lnTo>
                      <a:pt x="6495" y="1618"/>
                    </a:lnTo>
                    <a:lnTo>
                      <a:pt x="5905" y="1107"/>
                    </a:lnTo>
                    <a:lnTo>
                      <a:pt x="5051" y="2463"/>
                    </a:lnTo>
                    <a:lnTo>
                      <a:pt x="3424" y="842"/>
                    </a:lnTo>
                    <a:lnTo>
                      <a:pt x="2272" y="1884"/>
                    </a:lnTo>
                    <a:lnTo>
                      <a:pt x="1417" y="528"/>
                    </a:lnTo>
                    <a:lnTo>
                      <a:pt x="0" y="528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70" name="千图PPT彼岸天：ID 8661124库_组合 69"/>
          <p:cNvGrpSpPr/>
          <p:nvPr>
            <p:custDataLst>
              <p:tags r:id="rId2"/>
            </p:custDataLst>
          </p:nvPr>
        </p:nvGrpSpPr>
        <p:grpSpPr>
          <a:xfrm>
            <a:off x="8359675" y="3841700"/>
            <a:ext cx="3208442" cy="828656"/>
            <a:chOff x="8359675" y="3841700"/>
            <a:chExt cx="3208442" cy="828656"/>
          </a:xfrm>
        </p:grpSpPr>
        <p:sp>
          <p:nvSpPr>
            <p:cNvPr id="11" name="Oval 21"/>
            <p:cNvSpPr/>
            <p:nvPr/>
          </p:nvSpPr>
          <p:spPr>
            <a:xfrm>
              <a:off x="8359675" y="3919188"/>
              <a:ext cx="751168" cy="7511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5" name="Group 35"/>
            <p:cNvGrpSpPr/>
            <p:nvPr/>
          </p:nvGrpSpPr>
          <p:grpSpPr>
            <a:xfrm>
              <a:off x="8405236" y="3959691"/>
              <a:ext cx="670163" cy="670163"/>
              <a:chOff x="8052323" y="4169373"/>
              <a:chExt cx="558800" cy="558800"/>
            </a:xfrm>
          </p:grpSpPr>
          <p:sp>
            <p:nvSpPr>
              <p:cNvPr id="41" name="Oval 36"/>
              <p:cNvSpPr/>
              <p:nvPr/>
            </p:nvSpPr>
            <p:spPr>
              <a:xfrm>
                <a:off x="8052323" y="4169373"/>
                <a:ext cx="558800" cy="5588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Freeform: Shape 37"/>
              <p:cNvSpPr/>
              <p:nvPr/>
            </p:nvSpPr>
            <p:spPr bwMode="auto">
              <a:xfrm>
                <a:off x="8209059" y="4304822"/>
                <a:ext cx="245327" cy="279503"/>
              </a:xfrm>
              <a:custGeom>
                <a:avLst/>
                <a:gdLst>
                  <a:gd name="T0" fmla="*/ 152 w 304"/>
                  <a:gd name="T1" fmla="*/ 0 h 347"/>
                  <a:gd name="T2" fmla="*/ 0 w 304"/>
                  <a:gd name="T3" fmla="*/ 71 h 347"/>
                  <a:gd name="T4" fmla="*/ 0 w 304"/>
                  <a:gd name="T5" fmla="*/ 277 h 347"/>
                  <a:gd name="T6" fmla="*/ 152 w 304"/>
                  <a:gd name="T7" fmla="*/ 347 h 347"/>
                  <a:gd name="T8" fmla="*/ 304 w 304"/>
                  <a:gd name="T9" fmla="*/ 277 h 347"/>
                  <a:gd name="T10" fmla="*/ 304 w 304"/>
                  <a:gd name="T11" fmla="*/ 71 h 347"/>
                  <a:gd name="T12" fmla="*/ 152 w 304"/>
                  <a:gd name="T13" fmla="*/ 0 h 347"/>
                  <a:gd name="T14" fmla="*/ 282 w 304"/>
                  <a:gd name="T15" fmla="*/ 277 h 347"/>
                  <a:gd name="T16" fmla="*/ 152 w 304"/>
                  <a:gd name="T17" fmla="*/ 326 h 347"/>
                  <a:gd name="T18" fmla="*/ 22 w 304"/>
                  <a:gd name="T19" fmla="*/ 277 h 347"/>
                  <a:gd name="T20" fmla="*/ 22 w 304"/>
                  <a:gd name="T21" fmla="*/ 236 h 347"/>
                  <a:gd name="T22" fmla="*/ 152 w 304"/>
                  <a:gd name="T23" fmla="*/ 271 h 347"/>
                  <a:gd name="T24" fmla="*/ 282 w 304"/>
                  <a:gd name="T25" fmla="*/ 236 h 347"/>
                  <a:gd name="T26" fmla="*/ 282 w 304"/>
                  <a:gd name="T27" fmla="*/ 277 h 347"/>
                  <a:gd name="T28" fmla="*/ 282 w 304"/>
                  <a:gd name="T29" fmla="*/ 212 h 347"/>
                  <a:gd name="T30" fmla="*/ 282 w 304"/>
                  <a:gd name="T31" fmla="*/ 212 h 347"/>
                  <a:gd name="T32" fmla="*/ 282 w 304"/>
                  <a:gd name="T33" fmla="*/ 212 h 347"/>
                  <a:gd name="T34" fmla="*/ 152 w 304"/>
                  <a:gd name="T35" fmla="*/ 261 h 347"/>
                  <a:gd name="T36" fmla="*/ 22 w 304"/>
                  <a:gd name="T37" fmla="*/ 212 h 347"/>
                  <a:gd name="T38" fmla="*/ 22 w 304"/>
                  <a:gd name="T39" fmla="*/ 212 h 347"/>
                  <a:gd name="T40" fmla="*/ 22 w 304"/>
                  <a:gd name="T41" fmla="*/ 212 h 347"/>
                  <a:gd name="T42" fmla="*/ 22 w 304"/>
                  <a:gd name="T43" fmla="*/ 171 h 347"/>
                  <a:gd name="T44" fmla="*/ 152 w 304"/>
                  <a:gd name="T45" fmla="*/ 206 h 347"/>
                  <a:gd name="T46" fmla="*/ 282 w 304"/>
                  <a:gd name="T47" fmla="*/ 171 h 347"/>
                  <a:gd name="T48" fmla="*/ 282 w 304"/>
                  <a:gd name="T49" fmla="*/ 212 h 347"/>
                  <a:gd name="T50" fmla="*/ 282 w 304"/>
                  <a:gd name="T51" fmla="*/ 147 h 347"/>
                  <a:gd name="T52" fmla="*/ 282 w 304"/>
                  <a:gd name="T53" fmla="*/ 147 h 347"/>
                  <a:gd name="T54" fmla="*/ 282 w 304"/>
                  <a:gd name="T55" fmla="*/ 147 h 347"/>
                  <a:gd name="T56" fmla="*/ 152 w 304"/>
                  <a:gd name="T57" fmla="*/ 195 h 347"/>
                  <a:gd name="T58" fmla="*/ 22 w 304"/>
                  <a:gd name="T59" fmla="*/ 147 h 347"/>
                  <a:gd name="T60" fmla="*/ 22 w 304"/>
                  <a:gd name="T61" fmla="*/ 147 h 347"/>
                  <a:gd name="T62" fmla="*/ 22 w 304"/>
                  <a:gd name="T63" fmla="*/ 147 h 347"/>
                  <a:gd name="T64" fmla="*/ 22 w 304"/>
                  <a:gd name="T65" fmla="*/ 109 h 347"/>
                  <a:gd name="T66" fmla="*/ 152 w 304"/>
                  <a:gd name="T67" fmla="*/ 141 h 347"/>
                  <a:gd name="T68" fmla="*/ 282 w 304"/>
                  <a:gd name="T69" fmla="*/ 109 h 347"/>
                  <a:gd name="T70" fmla="*/ 282 w 304"/>
                  <a:gd name="T71" fmla="*/ 147 h 347"/>
                  <a:gd name="T72" fmla="*/ 152 w 304"/>
                  <a:gd name="T73" fmla="*/ 119 h 347"/>
                  <a:gd name="T74" fmla="*/ 22 w 304"/>
                  <a:gd name="T75" fmla="*/ 71 h 347"/>
                  <a:gd name="T76" fmla="*/ 152 w 304"/>
                  <a:gd name="T77" fmla="*/ 22 h 347"/>
                  <a:gd name="T78" fmla="*/ 282 w 304"/>
                  <a:gd name="T79" fmla="*/ 71 h 347"/>
                  <a:gd name="T80" fmla="*/ 152 w 304"/>
                  <a:gd name="T81" fmla="*/ 119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4" h="347">
                    <a:moveTo>
                      <a:pt x="152" y="0"/>
                    </a:moveTo>
                    <a:cubicBezTo>
                      <a:pt x="79" y="0"/>
                      <a:pt x="0" y="22"/>
                      <a:pt x="0" y="71"/>
                    </a:cubicBezTo>
                    <a:cubicBezTo>
                      <a:pt x="0" y="277"/>
                      <a:pt x="0" y="277"/>
                      <a:pt x="0" y="277"/>
                    </a:cubicBezTo>
                    <a:cubicBezTo>
                      <a:pt x="0" y="325"/>
                      <a:pt x="79" y="347"/>
                      <a:pt x="152" y="347"/>
                    </a:cubicBezTo>
                    <a:cubicBezTo>
                      <a:pt x="225" y="347"/>
                      <a:pt x="304" y="325"/>
                      <a:pt x="304" y="277"/>
                    </a:cubicBezTo>
                    <a:cubicBezTo>
                      <a:pt x="304" y="71"/>
                      <a:pt x="304" y="71"/>
                      <a:pt x="304" y="71"/>
                    </a:cubicBezTo>
                    <a:cubicBezTo>
                      <a:pt x="304" y="22"/>
                      <a:pt x="225" y="0"/>
                      <a:pt x="152" y="0"/>
                    </a:cubicBezTo>
                    <a:close/>
                    <a:moveTo>
                      <a:pt x="282" y="277"/>
                    </a:moveTo>
                    <a:cubicBezTo>
                      <a:pt x="282" y="304"/>
                      <a:pt x="224" y="326"/>
                      <a:pt x="152" y="326"/>
                    </a:cubicBezTo>
                    <a:cubicBezTo>
                      <a:pt x="80" y="326"/>
                      <a:pt x="22" y="304"/>
                      <a:pt x="22" y="277"/>
                    </a:cubicBezTo>
                    <a:cubicBezTo>
                      <a:pt x="22" y="236"/>
                      <a:pt x="22" y="236"/>
                      <a:pt x="22" y="236"/>
                    </a:cubicBezTo>
                    <a:cubicBezTo>
                      <a:pt x="44" y="259"/>
                      <a:pt x="98" y="271"/>
                      <a:pt x="152" y="271"/>
                    </a:cubicBezTo>
                    <a:cubicBezTo>
                      <a:pt x="206" y="271"/>
                      <a:pt x="260" y="259"/>
                      <a:pt x="282" y="236"/>
                    </a:cubicBezTo>
                    <a:lnTo>
                      <a:pt x="282" y="277"/>
                    </a:lnTo>
                    <a:close/>
                    <a:moveTo>
                      <a:pt x="282" y="212"/>
                    </a:move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12"/>
                      <a:pt x="282" y="212"/>
                      <a:pt x="282" y="212"/>
                    </a:cubicBezTo>
                    <a:cubicBezTo>
                      <a:pt x="282" y="239"/>
                      <a:pt x="224" y="261"/>
                      <a:pt x="152" y="261"/>
                    </a:cubicBezTo>
                    <a:cubicBezTo>
                      <a:pt x="80" y="261"/>
                      <a:pt x="22" y="239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212"/>
                      <a:pt x="22" y="212"/>
                      <a:pt x="22" y="212"/>
                    </a:cubicBezTo>
                    <a:cubicBezTo>
                      <a:pt x="22" y="171"/>
                      <a:pt x="22" y="171"/>
                      <a:pt x="22" y="171"/>
                    </a:cubicBezTo>
                    <a:cubicBezTo>
                      <a:pt x="44" y="194"/>
                      <a:pt x="98" y="206"/>
                      <a:pt x="152" y="206"/>
                    </a:cubicBezTo>
                    <a:cubicBezTo>
                      <a:pt x="206" y="206"/>
                      <a:pt x="260" y="194"/>
                      <a:pt x="282" y="171"/>
                    </a:cubicBezTo>
                    <a:lnTo>
                      <a:pt x="282" y="212"/>
                    </a:lnTo>
                    <a:close/>
                    <a:moveTo>
                      <a:pt x="282" y="147"/>
                    </a:move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47"/>
                      <a:pt x="282" y="147"/>
                      <a:pt x="282" y="147"/>
                    </a:cubicBezTo>
                    <a:cubicBezTo>
                      <a:pt x="282" y="174"/>
                      <a:pt x="224" y="195"/>
                      <a:pt x="152" y="195"/>
                    </a:cubicBezTo>
                    <a:cubicBezTo>
                      <a:pt x="80" y="195"/>
                      <a:pt x="22" y="174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47"/>
                      <a:pt x="22" y="147"/>
                      <a:pt x="22" y="147"/>
                    </a:cubicBezTo>
                    <a:cubicBezTo>
                      <a:pt x="22" y="109"/>
                      <a:pt x="22" y="109"/>
                      <a:pt x="22" y="109"/>
                    </a:cubicBezTo>
                    <a:cubicBezTo>
                      <a:pt x="50" y="131"/>
                      <a:pt x="102" y="141"/>
                      <a:pt x="152" y="141"/>
                    </a:cubicBezTo>
                    <a:cubicBezTo>
                      <a:pt x="202" y="141"/>
                      <a:pt x="254" y="131"/>
                      <a:pt x="282" y="109"/>
                    </a:cubicBezTo>
                    <a:lnTo>
                      <a:pt x="282" y="147"/>
                    </a:lnTo>
                    <a:close/>
                    <a:moveTo>
                      <a:pt x="152" y="119"/>
                    </a:moveTo>
                    <a:cubicBezTo>
                      <a:pt x="80" y="119"/>
                      <a:pt x="22" y="98"/>
                      <a:pt x="22" y="71"/>
                    </a:cubicBezTo>
                    <a:cubicBezTo>
                      <a:pt x="22" y="44"/>
                      <a:pt x="80" y="22"/>
                      <a:pt x="152" y="22"/>
                    </a:cubicBezTo>
                    <a:cubicBezTo>
                      <a:pt x="224" y="22"/>
                      <a:pt x="282" y="44"/>
                      <a:pt x="282" y="71"/>
                    </a:cubicBezTo>
                    <a:cubicBezTo>
                      <a:pt x="282" y="98"/>
                      <a:pt x="224" y="119"/>
                      <a:pt x="152" y="1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TextBox 43"/>
            <p:cNvSpPr txBox="1"/>
            <p:nvPr/>
          </p:nvSpPr>
          <p:spPr>
            <a:xfrm>
              <a:off x="9232989" y="3841700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/>
                </a:solidFill>
              </a:endParaRPr>
            </a:p>
          </p:txBody>
        </p:sp>
        <p:sp>
          <p:nvSpPr>
            <p:cNvPr id="19" name="TextBox 44"/>
            <p:cNvSpPr txBox="1"/>
            <p:nvPr/>
          </p:nvSpPr>
          <p:spPr>
            <a:xfrm>
              <a:off x="9232990" y="4063426"/>
              <a:ext cx="2335127" cy="57746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。</a:t>
              </a:r>
              <a:endParaRPr lang="zh-CN" altLang="en-US" sz="1050" dirty="0"/>
            </a:p>
          </p:txBody>
        </p:sp>
      </p:grpSp>
      <p:grpSp>
        <p:nvGrpSpPr>
          <p:cNvPr id="69" name="千图PPT彼岸天：ID 8661124库_组合 68"/>
          <p:cNvGrpSpPr/>
          <p:nvPr>
            <p:custDataLst>
              <p:tags r:id="rId3"/>
            </p:custDataLst>
          </p:nvPr>
        </p:nvGrpSpPr>
        <p:grpSpPr>
          <a:xfrm>
            <a:off x="7207857" y="2681285"/>
            <a:ext cx="3318992" cy="951774"/>
            <a:chOff x="7207857" y="2681285"/>
            <a:chExt cx="3318992" cy="951774"/>
          </a:xfrm>
        </p:grpSpPr>
        <p:sp>
          <p:nvSpPr>
            <p:cNvPr id="10" name="Oval 20"/>
            <p:cNvSpPr/>
            <p:nvPr/>
          </p:nvSpPr>
          <p:spPr>
            <a:xfrm>
              <a:off x="7207857" y="2881891"/>
              <a:ext cx="751168" cy="7511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7248361" y="2922393"/>
              <a:ext cx="670163" cy="670163"/>
              <a:chOff x="7103113" y="3293102"/>
              <a:chExt cx="558800" cy="558800"/>
            </a:xfrm>
          </p:grpSpPr>
          <p:sp>
            <p:nvSpPr>
              <p:cNvPr id="43" name="Oval 33"/>
              <p:cNvSpPr/>
              <p:nvPr/>
            </p:nvSpPr>
            <p:spPr>
              <a:xfrm>
                <a:off x="7103113" y="3293102"/>
                <a:ext cx="558800" cy="5588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Freeform: Shape 34"/>
              <p:cNvSpPr/>
              <p:nvPr/>
            </p:nvSpPr>
            <p:spPr bwMode="auto">
              <a:xfrm>
                <a:off x="7248606" y="3438595"/>
                <a:ext cx="267815" cy="267815"/>
              </a:xfrm>
              <a:custGeom>
                <a:avLst/>
                <a:gdLst>
                  <a:gd name="T0" fmla="*/ 88 w 176"/>
                  <a:gd name="T1" fmla="*/ 110 h 176"/>
                  <a:gd name="T2" fmla="*/ 51 w 176"/>
                  <a:gd name="T3" fmla="*/ 73 h 176"/>
                  <a:gd name="T4" fmla="*/ 48 w 176"/>
                  <a:gd name="T5" fmla="*/ 72 h 176"/>
                  <a:gd name="T6" fmla="*/ 44 w 176"/>
                  <a:gd name="T7" fmla="*/ 76 h 176"/>
                  <a:gd name="T8" fmla="*/ 45 w 176"/>
                  <a:gd name="T9" fmla="*/ 79 h 176"/>
                  <a:gd name="T10" fmla="*/ 85 w 176"/>
                  <a:gd name="T11" fmla="*/ 119 h 176"/>
                  <a:gd name="T12" fmla="*/ 88 w 176"/>
                  <a:gd name="T13" fmla="*/ 120 h 176"/>
                  <a:gd name="T14" fmla="*/ 91 w 176"/>
                  <a:gd name="T15" fmla="*/ 119 h 176"/>
                  <a:gd name="T16" fmla="*/ 91 w 176"/>
                  <a:gd name="T17" fmla="*/ 119 h 176"/>
                  <a:gd name="T18" fmla="*/ 158 w 176"/>
                  <a:gd name="T19" fmla="*/ 49 h 176"/>
                  <a:gd name="T20" fmla="*/ 158 w 176"/>
                  <a:gd name="T21" fmla="*/ 49 h 176"/>
                  <a:gd name="T22" fmla="*/ 163 w 176"/>
                  <a:gd name="T23" fmla="*/ 43 h 176"/>
                  <a:gd name="T24" fmla="*/ 163 w 176"/>
                  <a:gd name="T25" fmla="*/ 43 h 176"/>
                  <a:gd name="T26" fmla="*/ 175 w 176"/>
                  <a:gd name="T27" fmla="*/ 31 h 176"/>
                  <a:gd name="T28" fmla="*/ 175 w 176"/>
                  <a:gd name="T29" fmla="*/ 31 h 176"/>
                  <a:gd name="T30" fmla="*/ 176 w 176"/>
                  <a:gd name="T31" fmla="*/ 28 h 176"/>
                  <a:gd name="T32" fmla="*/ 172 w 176"/>
                  <a:gd name="T33" fmla="*/ 24 h 176"/>
                  <a:gd name="T34" fmla="*/ 169 w 176"/>
                  <a:gd name="T35" fmla="*/ 25 h 176"/>
                  <a:gd name="T36" fmla="*/ 169 w 176"/>
                  <a:gd name="T37" fmla="*/ 25 h 176"/>
                  <a:gd name="T38" fmla="*/ 159 w 176"/>
                  <a:gd name="T39" fmla="*/ 36 h 176"/>
                  <a:gd name="T40" fmla="*/ 159 w 176"/>
                  <a:gd name="T41" fmla="*/ 36 h 176"/>
                  <a:gd name="T42" fmla="*/ 153 w 176"/>
                  <a:gd name="T43" fmla="*/ 42 h 176"/>
                  <a:gd name="T44" fmla="*/ 153 w 176"/>
                  <a:gd name="T45" fmla="*/ 42 h 176"/>
                  <a:gd name="T46" fmla="*/ 88 w 176"/>
                  <a:gd name="T47" fmla="*/ 110 h 176"/>
                  <a:gd name="T48" fmla="*/ 169 w 176"/>
                  <a:gd name="T49" fmla="*/ 54 h 176"/>
                  <a:gd name="T50" fmla="*/ 163 w 176"/>
                  <a:gd name="T51" fmla="*/ 54 h 176"/>
                  <a:gd name="T52" fmla="*/ 162 w 176"/>
                  <a:gd name="T53" fmla="*/ 58 h 176"/>
                  <a:gd name="T54" fmla="*/ 162 w 176"/>
                  <a:gd name="T55" fmla="*/ 58 h 176"/>
                  <a:gd name="T56" fmla="*/ 168 w 176"/>
                  <a:gd name="T57" fmla="*/ 88 h 176"/>
                  <a:gd name="T58" fmla="*/ 88 w 176"/>
                  <a:gd name="T59" fmla="*/ 168 h 176"/>
                  <a:gd name="T60" fmla="*/ 8 w 176"/>
                  <a:gd name="T61" fmla="*/ 88 h 176"/>
                  <a:gd name="T62" fmla="*/ 88 w 176"/>
                  <a:gd name="T63" fmla="*/ 8 h 176"/>
                  <a:gd name="T64" fmla="*/ 146 w 176"/>
                  <a:gd name="T65" fmla="*/ 33 h 176"/>
                  <a:gd name="T66" fmla="*/ 146 w 176"/>
                  <a:gd name="T67" fmla="*/ 32 h 176"/>
                  <a:gd name="T68" fmla="*/ 151 w 176"/>
                  <a:gd name="T69" fmla="*/ 32 h 176"/>
                  <a:gd name="T70" fmla="*/ 151 w 176"/>
                  <a:gd name="T71" fmla="*/ 27 h 176"/>
                  <a:gd name="T72" fmla="*/ 151 w 176"/>
                  <a:gd name="T73" fmla="*/ 26 h 176"/>
                  <a:gd name="T74" fmla="*/ 88 w 176"/>
                  <a:gd name="T75" fmla="*/ 0 h 176"/>
                  <a:gd name="T76" fmla="*/ 0 w 176"/>
                  <a:gd name="T77" fmla="*/ 88 h 176"/>
                  <a:gd name="T78" fmla="*/ 88 w 176"/>
                  <a:gd name="T79" fmla="*/ 176 h 176"/>
                  <a:gd name="T80" fmla="*/ 176 w 176"/>
                  <a:gd name="T81" fmla="*/ 88 h 176"/>
                  <a:gd name="T82" fmla="*/ 170 w 176"/>
                  <a:gd name="T83" fmla="*/ 56 h 176"/>
                  <a:gd name="T84" fmla="*/ 169 w 176"/>
                  <a:gd name="T85" fmla="*/ 5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76" h="176">
                    <a:moveTo>
                      <a:pt x="88" y="110"/>
                    </a:moveTo>
                    <a:cubicBezTo>
                      <a:pt x="51" y="73"/>
                      <a:pt x="51" y="73"/>
                      <a:pt x="51" y="73"/>
                    </a:cubicBezTo>
                    <a:cubicBezTo>
                      <a:pt x="50" y="72"/>
                      <a:pt x="49" y="72"/>
                      <a:pt x="48" y="72"/>
                    </a:cubicBezTo>
                    <a:cubicBezTo>
                      <a:pt x="46" y="72"/>
                      <a:pt x="44" y="74"/>
                      <a:pt x="44" y="76"/>
                    </a:cubicBezTo>
                    <a:cubicBezTo>
                      <a:pt x="44" y="77"/>
                      <a:pt x="44" y="78"/>
                      <a:pt x="45" y="79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86" y="120"/>
                      <a:pt x="87" y="120"/>
                      <a:pt x="88" y="120"/>
                    </a:cubicBezTo>
                    <a:cubicBezTo>
                      <a:pt x="89" y="120"/>
                      <a:pt x="90" y="120"/>
                      <a:pt x="91" y="119"/>
                    </a:cubicBezTo>
                    <a:cubicBezTo>
                      <a:pt x="91" y="119"/>
                      <a:pt x="91" y="119"/>
                      <a:pt x="91" y="11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58" y="49"/>
                      <a:pt x="158" y="49"/>
                      <a:pt x="158" y="49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63" y="43"/>
                      <a:pt x="163" y="43"/>
                      <a:pt x="163" y="43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5" y="31"/>
                      <a:pt x="175" y="31"/>
                      <a:pt x="175" y="31"/>
                    </a:cubicBezTo>
                    <a:cubicBezTo>
                      <a:pt x="176" y="30"/>
                      <a:pt x="176" y="29"/>
                      <a:pt x="176" y="28"/>
                    </a:cubicBezTo>
                    <a:cubicBezTo>
                      <a:pt x="176" y="26"/>
                      <a:pt x="174" y="24"/>
                      <a:pt x="172" y="24"/>
                    </a:cubicBezTo>
                    <a:cubicBezTo>
                      <a:pt x="171" y="24"/>
                      <a:pt x="170" y="24"/>
                      <a:pt x="169" y="25"/>
                    </a:cubicBezTo>
                    <a:cubicBezTo>
                      <a:pt x="169" y="25"/>
                      <a:pt x="169" y="25"/>
                      <a:pt x="169" y="25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9" y="36"/>
                      <a:pt x="159" y="36"/>
                      <a:pt x="159" y="36"/>
                    </a:cubicBezTo>
                    <a:cubicBezTo>
                      <a:pt x="153" y="42"/>
                      <a:pt x="153" y="42"/>
                      <a:pt x="153" y="42"/>
                    </a:cubicBezTo>
                    <a:cubicBezTo>
                      <a:pt x="153" y="42"/>
                      <a:pt x="153" y="42"/>
                      <a:pt x="153" y="42"/>
                    </a:cubicBezTo>
                    <a:lnTo>
                      <a:pt x="88" y="110"/>
                    </a:lnTo>
                    <a:close/>
                    <a:moveTo>
                      <a:pt x="169" y="54"/>
                    </a:moveTo>
                    <a:cubicBezTo>
                      <a:pt x="167" y="53"/>
                      <a:pt x="165" y="53"/>
                      <a:pt x="163" y="54"/>
                    </a:cubicBezTo>
                    <a:cubicBezTo>
                      <a:pt x="162" y="55"/>
                      <a:pt x="162" y="57"/>
                      <a:pt x="162" y="58"/>
                    </a:cubicBezTo>
                    <a:cubicBezTo>
                      <a:pt x="162" y="58"/>
                      <a:pt x="162" y="58"/>
                      <a:pt x="162" y="58"/>
                    </a:cubicBezTo>
                    <a:cubicBezTo>
                      <a:pt x="166" y="68"/>
                      <a:pt x="168" y="78"/>
                      <a:pt x="168" y="88"/>
                    </a:cubicBezTo>
                    <a:cubicBezTo>
                      <a:pt x="168" y="132"/>
                      <a:pt x="132" y="168"/>
                      <a:pt x="88" y="168"/>
                    </a:cubicBezTo>
                    <a:cubicBezTo>
                      <a:pt x="44" y="168"/>
                      <a:pt x="8" y="132"/>
                      <a:pt x="8" y="88"/>
                    </a:cubicBezTo>
                    <a:cubicBezTo>
                      <a:pt x="8" y="44"/>
                      <a:pt x="44" y="8"/>
                      <a:pt x="88" y="8"/>
                    </a:cubicBezTo>
                    <a:cubicBezTo>
                      <a:pt x="111" y="8"/>
                      <a:pt x="131" y="17"/>
                      <a:pt x="146" y="33"/>
                    </a:cubicBezTo>
                    <a:cubicBezTo>
                      <a:pt x="146" y="32"/>
                      <a:pt x="146" y="32"/>
                      <a:pt x="146" y="32"/>
                    </a:cubicBezTo>
                    <a:cubicBezTo>
                      <a:pt x="147" y="34"/>
                      <a:pt x="150" y="34"/>
                      <a:pt x="151" y="32"/>
                    </a:cubicBezTo>
                    <a:cubicBezTo>
                      <a:pt x="153" y="31"/>
                      <a:pt x="153" y="28"/>
                      <a:pt x="151" y="27"/>
                    </a:cubicBezTo>
                    <a:cubicBezTo>
                      <a:pt x="151" y="27"/>
                      <a:pt x="151" y="26"/>
                      <a:pt x="151" y="26"/>
                    </a:cubicBezTo>
                    <a:cubicBezTo>
                      <a:pt x="135" y="10"/>
                      <a:pt x="113" y="0"/>
                      <a:pt x="88" y="0"/>
                    </a:cubicBezTo>
                    <a:cubicBezTo>
                      <a:pt x="39" y="0"/>
                      <a:pt x="0" y="39"/>
                      <a:pt x="0" y="88"/>
                    </a:cubicBezTo>
                    <a:cubicBezTo>
                      <a:pt x="0" y="137"/>
                      <a:pt x="39" y="176"/>
                      <a:pt x="88" y="176"/>
                    </a:cubicBezTo>
                    <a:cubicBezTo>
                      <a:pt x="137" y="176"/>
                      <a:pt x="176" y="137"/>
                      <a:pt x="176" y="88"/>
                    </a:cubicBezTo>
                    <a:cubicBezTo>
                      <a:pt x="176" y="77"/>
                      <a:pt x="174" y="66"/>
                      <a:pt x="170" y="56"/>
                    </a:cubicBezTo>
                    <a:cubicBezTo>
                      <a:pt x="170" y="55"/>
                      <a:pt x="169" y="55"/>
                      <a:pt x="169" y="5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0" name="TextBox 46"/>
            <p:cNvSpPr txBox="1"/>
            <p:nvPr/>
          </p:nvSpPr>
          <p:spPr>
            <a:xfrm>
              <a:off x="8191721" y="2681285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/>
                </a:solidFill>
              </a:endParaRPr>
            </a:p>
          </p:txBody>
        </p:sp>
        <p:sp>
          <p:nvSpPr>
            <p:cNvPr id="21" name="TextBox 47"/>
            <p:cNvSpPr txBox="1"/>
            <p:nvPr/>
          </p:nvSpPr>
          <p:spPr>
            <a:xfrm>
              <a:off x="8191722" y="2903013"/>
              <a:ext cx="2335127" cy="57746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。</a:t>
              </a:r>
              <a:endParaRPr lang="zh-CN" altLang="en-US" sz="1050" dirty="0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802477" y="3919188"/>
            <a:ext cx="3064891" cy="804808"/>
            <a:chOff x="802477" y="3919188"/>
            <a:chExt cx="3064891" cy="804808"/>
          </a:xfrm>
        </p:grpSpPr>
        <p:grpSp>
          <p:nvGrpSpPr>
            <p:cNvPr id="12" name="Group 22"/>
            <p:cNvGrpSpPr/>
            <p:nvPr/>
          </p:nvGrpSpPr>
          <p:grpSpPr>
            <a:xfrm>
              <a:off x="3116200" y="3919188"/>
              <a:ext cx="751168" cy="751168"/>
              <a:chOff x="3116200" y="4089802"/>
              <a:chExt cx="751168" cy="751168"/>
            </a:xfrm>
          </p:grpSpPr>
          <p:sp>
            <p:nvSpPr>
              <p:cNvPr id="49" name="Oval 23"/>
              <p:cNvSpPr/>
              <p:nvPr/>
            </p:nvSpPr>
            <p:spPr>
              <a:xfrm>
                <a:off x="3116200" y="4089802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0" name="Group 24"/>
              <p:cNvGrpSpPr/>
              <p:nvPr/>
            </p:nvGrpSpPr>
            <p:grpSpPr>
              <a:xfrm>
                <a:off x="3156702" y="4130305"/>
                <a:ext cx="670163" cy="670163"/>
                <a:chOff x="3654456" y="4189619"/>
                <a:chExt cx="558800" cy="558800"/>
              </a:xfrm>
            </p:grpSpPr>
            <p:sp>
              <p:nvSpPr>
                <p:cNvPr id="51" name="Oval 25"/>
                <p:cNvSpPr/>
                <p:nvPr/>
              </p:nvSpPr>
              <p:spPr>
                <a:xfrm>
                  <a:off x="3654456" y="4189619"/>
                  <a:ext cx="558800" cy="558800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Freeform: Shape 26"/>
                <p:cNvSpPr/>
                <p:nvPr/>
              </p:nvSpPr>
              <p:spPr bwMode="auto">
                <a:xfrm>
                  <a:off x="3792664" y="4339529"/>
                  <a:ext cx="305203" cy="305203"/>
                </a:xfrm>
                <a:custGeom>
                  <a:avLst/>
                  <a:gdLst>
                    <a:gd name="T0" fmla="*/ 96 w 176"/>
                    <a:gd name="T1" fmla="*/ 124 h 176"/>
                    <a:gd name="T2" fmla="*/ 92 w 176"/>
                    <a:gd name="T3" fmla="*/ 120 h 176"/>
                    <a:gd name="T4" fmla="*/ 89 w 176"/>
                    <a:gd name="T5" fmla="*/ 121 h 176"/>
                    <a:gd name="T6" fmla="*/ 65 w 176"/>
                    <a:gd name="T7" fmla="*/ 145 h 176"/>
                    <a:gd name="T8" fmla="*/ 64 w 176"/>
                    <a:gd name="T9" fmla="*/ 148 h 176"/>
                    <a:gd name="T10" fmla="*/ 68 w 176"/>
                    <a:gd name="T11" fmla="*/ 152 h 176"/>
                    <a:gd name="T12" fmla="*/ 82 w 176"/>
                    <a:gd name="T13" fmla="*/ 152 h 176"/>
                    <a:gd name="T14" fmla="*/ 65 w 176"/>
                    <a:gd name="T15" fmla="*/ 169 h 176"/>
                    <a:gd name="T16" fmla="*/ 64 w 176"/>
                    <a:gd name="T17" fmla="*/ 172 h 176"/>
                    <a:gd name="T18" fmla="*/ 68 w 176"/>
                    <a:gd name="T19" fmla="*/ 176 h 176"/>
                    <a:gd name="T20" fmla="*/ 71 w 176"/>
                    <a:gd name="T21" fmla="*/ 175 h 176"/>
                    <a:gd name="T22" fmla="*/ 95 w 176"/>
                    <a:gd name="T23" fmla="*/ 151 h 176"/>
                    <a:gd name="T24" fmla="*/ 96 w 176"/>
                    <a:gd name="T25" fmla="*/ 148 h 176"/>
                    <a:gd name="T26" fmla="*/ 92 w 176"/>
                    <a:gd name="T27" fmla="*/ 144 h 176"/>
                    <a:gd name="T28" fmla="*/ 92 w 176"/>
                    <a:gd name="T29" fmla="*/ 144 h 176"/>
                    <a:gd name="T30" fmla="*/ 78 w 176"/>
                    <a:gd name="T31" fmla="*/ 144 h 176"/>
                    <a:gd name="T32" fmla="*/ 95 w 176"/>
                    <a:gd name="T33" fmla="*/ 127 h 176"/>
                    <a:gd name="T34" fmla="*/ 96 w 176"/>
                    <a:gd name="T35" fmla="*/ 124 h 176"/>
                    <a:gd name="T36" fmla="*/ 152 w 176"/>
                    <a:gd name="T37" fmla="*/ 41 h 176"/>
                    <a:gd name="T38" fmla="*/ 152 w 176"/>
                    <a:gd name="T39" fmla="*/ 40 h 176"/>
                    <a:gd name="T40" fmla="*/ 128 w 176"/>
                    <a:gd name="T41" fmla="*/ 16 h 176"/>
                    <a:gd name="T42" fmla="*/ 112 w 176"/>
                    <a:gd name="T43" fmla="*/ 22 h 176"/>
                    <a:gd name="T44" fmla="*/ 72 w 176"/>
                    <a:gd name="T45" fmla="*/ 0 h 176"/>
                    <a:gd name="T46" fmla="*/ 25 w 176"/>
                    <a:gd name="T47" fmla="*/ 41 h 176"/>
                    <a:gd name="T48" fmla="*/ 0 w 176"/>
                    <a:gd name="T49" fmla="*/ 72 h 176"/>
                    <a:gd name="T50" fmla="*/ 32 w 176"/>
                    <a:gd name="T51" fmla="*/ 104 h 176"/>
                    <a:gd name="T52" fmla="*/ 144 w 176"/>
                    <a:gd name="T53" fmla="*/ 104 h 176"/>
                    <a:gd name="T54" fmla="*/ 176 w 176"/>
                    <a:gd name="T55" fmla="*/ 72 h 176"/>
                    <a:gd name="T56" fmla="*/ 152 w 176"/>
                    <a:gd name="T57" fmla="*/ 41 h 176"/>
                    <a:gd name="T58" fmla="*/ 144 w 176"/>
                    <a:gd name="T59" fmla="*/ 96 h 176"/>
                    <a:gd name="T60" fmla="*/ 32 w 176"/>
                    <a:gd name="T61" fmla="*/ 96 h 176"/>
                    <a:gd name="T62" fmla="*/ 8 w 176"/>
                    <a:gd name="T63" fmla="*/ 72 h 176"/>
                    <a:gd name="T64" fmla="*/ 26 w 176"/>
                    <a:gd name="T65" fmla="*/ 49 h 176"/>
                    <a:gd name="T66" fmla="*/ 32 w 176"/>
                    <a:gd name="T67" fmla="*/ 42 h 176"/>
                    <a:gd name="T68" fmla="*/ 72 w 176"/>
                    <a:gd name="T69" fmla="*/ 8 h 176"/>
                    <a:gd name="T70" fmla="*/ 102 w 176"/>
                    <a:gd name="T71" fmla="*/ 22 h 176"/>
                    <a:gd name="T72" fmla="*/ 111 w 176"/>
                    <a:gd name="T73" fmla="*/ 30 h 176"/>
                    <a:gd name="T74" fmla="*/ 112 w 176"/>
                    <a:gd name="T75" fmla="*/ 30 h 176"/>
                    <a:gd name="T76" fmla="*/ 117 w 176"/>
                    <a:gd name="T77" fmla="*/ 28 h 176"/>
                    <a:gd name="T78" fmla="*/ 128 w 176"/>
                    <a:gd name="T79" fmla="*/ 24 h 176"/>
                    <a:gd name="T80" fmla="*/ 144 w 176"/>
                    <a:gd name="T81" fmla="*/ 40 h 176"/>
                    <a:gd name="T82" fmla="*/ 144 w 176"/>
                    <a:gd name="T83" fmla="*/ 41 h 176"/>
                    <a:gd name="T84" fmla="*/ 150 w 176"/>
                    <a:gd name="T85" fmla="*/ 49 h 176"/>
                    <a:gd name="T86" fmla="*/ 168 w 176"/>
                    <a:gd name="T87" fmla="*/ 72 h 176"/>
                    <a:gd name="T88" fmla="*/ 144 w 176"/>
                    <a:gd name="T89" fmla="*/ 9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6" h="176">
                      <a:moveTo>
                        <a:pt x="96" y="124"/>
                      </a:moveTo>
                      <a:cubicBezTo>
                        <a:pt x="96" y="122"/>
                        <a:pt x="94" y="120"/>
                        <a:pt x="92" y="120"/>
                      </a:cubicBezTo>
                      <a:cubicBezTo>
                        <a:pt x="91" y="120"/>
                        <a:pt x="90" y="120"/>
                        <a:pt x="89" y="121"/>
                      </a:cubicBezTo>
                      <a:cubicBezTo>
                        <a:pt x="65" y="145"/>
                        <a:pt x="65" y="145"/>
                        <a:pt x="65" y="145"/>
                      </a:cubicBezTo>
                      <a:cubicBezTo>
                        <a:pt x="64" y="146"/>
                        <a:pt x="64" y="147"/>
                        <a:pt x="64" y="148"/>
                      </a:cubicBezTo>
                      <a:cubicBezTo>
                        <a:pt x="64" y="150"/>
                        <a:pt x="66" y="152"/>
                        <a:pt x="68" y="152"/>
                      </a:cubicBezTo>
                      <a:cubicBezTo>
                        <a:pt x="82" y="152"/>
                        <a:pt x="82" y="152"/>
                        <a:pt x="82" y="152"/>
                      </a:cubicBezTo>
                      <a:cubicBezTo>
                        <a:pt x="65" y="169"/>
                        <a:pt x="65" y="169"/>
                        <a:pt x="65" y="169"/>
                      </a:cubicBezTo>
                      <a:cubicBezTo>
                        <a:pt x="64" y="170"/>
                        <a:pt x="64" y="171"/>
                        <a:pt x="64" y="172"/>
                      </a:cubicBezTo>
                      <a:cubicBezTo>
                        <a:pt x="64" y="174"/>
                        <a:pt x="66" y="176"/>
                        <a:pt x="68" y="176"/>
                      </a:cubicBezTo>
                      <a:cubicBezTo>
                        <a:pt x="69" y="176"/>
                        <a:pt x="70" y="176"/>
                        <a:pt x="71" y="175"/>
                      </a:cubicBezTo>
                      <a:cubicBezTo>
                        <a:pt x="95" y="151"/>
                        <a:pt x="95" y="151"/>
                        <a:pt x="95" y="151"/>
                      </a:cubicBezTo>
                      <a:cubicBezTo>
                        <a:pt x="96" y="150"/>
                        <a:pt x="96" y="149"/>
                        <a:pt x="96" y="148"/>
                      </a:cubicBezTo>
                      <a:cubicBezTo>
                        <a:pt x="96" y="146"/>
                        <a:pt x="94" y="144"/>
                        <a:pt x="92" y="144"/>
                      </a:cubicBezTo>
                      <a:cubicBezTo>
                        <a:pt x="92" y="144"/>
                        <a:pt x="92" y="144"/>
                        <a:pt x="92" y="144"/>
                      </a:cubicBezTo>
                      <a:cubicBezTo>
                        <a:pt x="78" y="144"/>
                        <a:pt x="78" y="144"/>
                        <a:pt x="78" y="144"/>
                      </a:cubicBezTo>
                      <a:cubicBezTo>
                        <a:pt x="95" y="127"/>
                        <a:pt x="95" y="127"/>
                        <a:pt x="95" y="127"/>
                      </a:cubicBezTo>
                      <a:cubicBezTo>
                        <a:pt x="96" y="126"/>
                        <a:pt x="96" y="125"/>
                        <a:pt x="96" y="124"/>
                      </a:cubicBezTo>
                      <a:moveTo>
                        <a:pt x="152" y="41"/>
                      </a:moveTo>
                      <a:cubicBezTo>
                        <a:pt x="152" y="41"/>
                        <a:pt x="152" y="40"/>
                        <a:pt x="152" y="40"/>
                      </a:cubicBezTo>
                      <a:cubicBezTo>
                        <a:pt x="152" y="27"/>
                        <a:pt x="141" y="16"/>
                        <a:pt x="128" y="16"/>
                      </a:cubicBezTo>
                      <a:cubicBezTo>
                        <a:pt x="122" y="16"/>
                        <a:pt x="116" y="18"/>
                        <a:pt x="112" y="22"/>
                      </a:cubicBezTo>
                      <a:cubicBezTo>
                        <a:pt x="104" y="9"/>
                        <a:pt x="89" y="0"/>
                        <a:pt x="72" y="0"/>
                      </a:cubicBezTo>
                      <a:cubicBezTo>
                        <a:pt x="48" y="0"/>
                        <a:pt x="28" y="18"/>
                        <a:pt x="25" y="41"/>
                      </a:cubicBezTo>
                      <a:cubicBezTo>
                        <a:pt x="10" y="44"/>
                        <a:pt x="0" y="57"/>
                        <a:pt x="0" y="72"/>
                      </a:cubicBezTo>
                      <a:cubicBezTo>
                        <a:pt x="0" y="90"/>
                        <a:pt x="14" y="104"/>
                        <a:pt x="32" y="104"/>
                      </a:cubicBezTo>
                      <a:cubicBezTo>
                        <a:pt x="144" y="104"/>
                        <a:pt x="144" y="104"/>
                        <a:pt x="144" y="104"/>
                      </a:cubicBezTo>
                      <a:cubicBezTo>
                        <a:pt x="162" y="104"/>
                        <a:pt x="176" y="90"/>
                        <a:pt x="176" y="72"/>
                      </a:cubicBezTo>
                      <a:cubicBezTo>
                        <a:pt x="176" y="57"/>
                        <a:pt x="166" y="45"/>
                        <a:pt x="152" y="41"/>
                      </a:cubicBezTo>
                      <a:moveTo>
                        <a:pt x="144" y="96"/>
                      </a:moveTo>
                      <a:cubicBezTo>
                        <a:pt x="32" y="96"/>
                        <a:pt x="32" y="96"/>
                        <a:pt x="32" y="96"/>
                      </a:cubicBezTo>
                      <a:cubicBezTo>
                        <a:pt x="19" y="96"/>
                        <a:pt x="8" y="85"/>
                        <a:pt x="8" y="72"/>
                      </a:cubicBezTo>
                      <a:cubicBezTo>
                        <a:pt x="8" y="61"/>
                        <a:pt x="16" y="51"/>
                        <a:pt x="26" y="49"/>
                      </a:cubicBezTo>
                      <a:cubicBezTo>
                        <a:pt x="30" y="48"/>
                        <a:pt x="32" y="45"/>
                        <a:pt x="32" y="42"/>
                      </a:cubicBezTo>
                      <a:cubicBezTo>
                        <a:pt x="35" y="23"/>
                        <a:pt x="52" y="8"/>
                        <a:pt x="72" y="8"/>
                      </a:cubicBezTo>
                      <a:cubicBezTo>
                        <a:pt x="86" y="8"/>
                        <a:pt x="94" y="11"/>
                        <a:pt x="102" y="22"/>
                      </a:cubicBezTo>
                      <a:cubicBezTo>
                        <a:pt x="103" y="24"/>
                        <a:pt x="109" y="30"/>
                        <a:pt x="111" y="30"/>
                      </a:cubicBezTo>
                      <a:cubicBezTo>
                        <a:pt x="111" y="30"/>
                        <a:pt x="112" y="30"/>
                        <a:pt x="112" y="30"/>
                      </a:cubicBezTo>
                      <a:cubicBezTo>
                        <a:pt x="114" y="30"/>
                        <a:pt x="116" y="29"/>
                        <a:pt x="117" y="28"/>
                      </a:cubicBezTo>
                      <a:cubicBezTo>
                        <a:pt x="120" y="25"/>
                        <a:pt x="124" y="24"/>
                        <a:pt x="128" y="24"/>
                      </a:cubicBezTo>
                      <a:cubicBezTo>
                        <a:pt x="137" y="24"/>
                        <a:pt x="144" y="31"/>
                        <a:pt x="144" y="40"/>
                      </a:cubicBezTo>
                      <a:cubicBezTo>
                        <a:pt x="144" y="41"/>
                        <a:pt x="144" y="41"/>
                        <a:pt x="144" y="41"/>
                      </a:cubicBezTo>
                      <a:cubicBezTo>
                        <a:pt x="144" y="44"/>
                        <a:pt x="146" y="48"/>
                        <a:pt x="150" y="49"/>
                      </a:cubicBezTo>
                      <a:cubicBezTo>
                        <a:pt x="161" y="52"/>
                        <a:pt x="168" y="61"/>
                        <a:pt x="168" y="72"/>
                      </a:cubicBezTo>
                      <a:cubicBezTo>
                        <a:pt x="168" y="85"/>
                        <a:pt x="157" y="96"/>
                        <a:pt x="144" y="9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22" name="TextBox 49"/>
            <p:cNvSpPr txBox="1"/>
            <p:nvPr/>
          </p:nvSpPr>
          <p:spPr>
            <a:xfrm>
              <a:off x="1730036" y="3924804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23" name="TextBox 50"/>
            <p:cNvSpPr txBox="1"/>
            <p:nvPr/>
          </p:nvSpPr>
          <p:spPr>
            <a:xfrm>
              <a:off x="802477" y="4146530"/>
              <a:ext cx="2189443" cy="57746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。</a:t>
              </a:r>
              <a:endParaRPr lang="zh-CN" altLang="en-US" sz="1050" dirty="0"/>
            </a:p>
          </p:txBody>
        </p:sp>
      </p:grpSp>
      <p:grpSp>
        <p:nvGrpSpPr>
          <p:cNvPr id="66" name="千图PPT彼岸天：ID 8661124库_组合 65"/>
          <p:cNvGrpSpPr/>
          <p:nvPr>
            <p:custDataLst>
              <p:tags r:id="rId5"/>
            </p:custDataLst>
          </p:nvPr>
        </p:nvGrpSpPr>
        <p:grpSpPr>
          <a:xfrm>
            <a:off x="1833905" y="2685010"/>
            <a:ext cx="3160782" cy="948049"/>
            <a:chOff x="1833905" y="2685010"/>
            <a:chExt cx="3160782" cy="948049"/>
          </a:xfrm>
        </p:grpSpPr>
        <p:grpSp>
          <p:nvGrpSpPr>
            <p:cNvPr id="13" name="Group 27"/>
            <p:cNvGrpSpPr/>
            <p:nvPr/>
          </p:nvGrpSpPr>
          <p:grpSpPr>
            <a:xfrm>
              <a:off x="4243519" y="2881891"/>
              <a:ext cx="751168" cy="751168"/>
              <a:chOff x="4243519" y="3052505"/>
              <a:chExt cx="751168" cy="751168"/>
            </a:xfrm>
          </p:grpSpPr>
          <p:sp>
            <p:nvSpPr>
              <p:cNvPr id="45" name="Oval 28"/>
              <p:cNvSpPr/>
              <p:nvPr/>
            </p:nvSpPr>
            <p:spPr>
              <a:xfrm>
                <a:off x="4243519" y="3052505"/>
                <a:ext cx="751168" cy="7511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6" name="Group 29"/>
              <p:cNvGrpSpPr/>
              <p:nvPr/>
            </p:nvGrpSpPr>
            <p:grpSpPr>
              <a:xfrm>
                <a:off x="4284021" y="3093007"/>
                <a:ext cx="670163" cy="670163"/>
                <a:chOff x="4622141" y="3293102"/>
                <a:chExt cx="558800" cy="558800"/>
              </a:xfrm>
            </p:grpSpPr>
            <p:sp>
              <p:nvSpPr>
                <p:cNvPr id="47" name="Oval 30"/>
                <p:cNvSpPr/>
                <p:nvPr/>
              </p:nvSpPr>
              <p:spPr>
                <a:xfrm>
                  <a:off x="4622141" y="3293102"/>
                  <a:ext cx="558800" cy="5588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Freeform: Shape 31"/>
                <p:cNvSpPr/>
                <p:nvPr/>
              </p:nvSpPr>
              <p:spPr bwMode="auto">
                <a:xfrm>
                  <a:off x="4762374" y="3429000"/>
                  <a:ext cx="267815" cy="267815"/>
                </a:xfrm>
                <a:custGeom>
                  <a:avLst/>
                  <a:gdLst>
                    <a:gd name="T0" fmla="*/ 156 w 176"/>
                    <a:gd name="T1" fmla="*/ 0 h 176"/>
                    <a:gd name="T2" fmla="*/ 136 w 176"/>
                    <a:gd name="T3" fmla="*/ 20 h 176"/>
                    <a:gd name="T4" fmla="*/ 152 w 176"/>
                    <a:gd name="T5" fmla="*/ 40 h 176"/>
                    <a:gd name="T6" fmla="*/ 152 w 176"/>
                    <a:gd name="T7" fmla="*/ 84 h 176"/>
                    <a:gd name="T8" fmla="*/ 108 w 176"/>
                    <a:gd name="T9" fmla="*/ 84 h 176"/>
                    <a:gd name="T10" fmla="*/ 88 w 176"/>
                    <a:gd name="T11" fmla="*/ 68 h 176"/>
                    <a:gd name="T12" fmla="*/ 68 w 176"/>
                    <a:gd name="T13" fmla="*/ 84 h 176"/>
                    <a:gd name="T14" fmla="*/ 20 w 176"/>
                    <a:gd name="T15" fmla="*/ 84 h 176"/>
                    <a:gd name="T16" fmla="*/ 16 w 176"/>
                    <a:gd name="T17" fmla="*/ 88 h 176"/>
                    <a:gd name="T18" fmla="*/ 16 w 176"/>
                    <a:gd name="T19" fmla="*/ 136 h 176"/>
                    <a:gd name="T20" fmla="*/ 0 w 176"/>
                    <a:gd name="T21" fmla="*/ 156 h 176"/>
                    <a:gd name="T22" fmla="*/ 20 w 176"/>
                    <a:gd name="T23" fmla="*/ 176 h 176"/>
                    <a:gd name="T24" fmla="*/ 40 w 176"/>
                    <a:gd name="T25" fmla="*/ 156 h 176"/>
                    <a:gd name="T26" fmla="*/ 24 w 176"/>
                    <a:gd name="T27" fmla="*/ 136 h 176"/>
                    <a:gd name="T28" fmla="*/ 24 w 176"/>
                    <a:gd name="T29" fmla="*/ 92 h 176"/>
                    <a:gd name="T30" fmla="*/ 68 w 176"/>
                    <a:gd name="T31" fmla="*/ 92 h 176"/>
                    <a:gd name="T32" fmla="*/ 88 w 176"/>
                    <a:gd name="T33" fmla="*/ 108 h 176"/>
                    <a:gd name="T34" fmla="*/ 108 w 176"/>
                    <a:gd name="T35" fmla="*/ 92 h 176"/>
                    <a:gd name="T36" fmla="*/ 156 w 176"/>
                    <a:gd name="T37" fmla="*/ 92 h 176"/>
                    <a:gd name="T38" fmla="*/ 160 w 176"/>
                    <a:gd name="T39" fmla="*/ 88 h 176"/>
                    <a:gd name="T40" fmla="*/ 160 w 176"/>
                    <a:gd name="T41" fmla="*/ 40 h 176"/>
                    <a:gd name="T42" fmla="*/ 176 w 176"/>
                    <a:gd name="T43" fmla="*/ 20 h 176"/>
                    <a:gd name="T44" fmla="*/ 156 w 176"/>
                    <a:gd name="T45" fmla="*/ 0 h 176"/>
                    <a:gd name="T46" fmla="*/ 32 w 176"/>
                    <a:gd name="T47" fmla="*/ 156 h 176"/>
                    <a:gd name="T48" fmla="*/ 20 w 176"/>
                    <a:gd name="T49" fmla="*/ 168 h 176"/>
                    <a:gd name="T50" fmla="*/ 8 w 176"/>
                    <a:gd name="T51" fmla="*/ 156 h 176"/>
                    <a:gd name="T52" fmla="*/ 20 w 176"/>
                    <a:gd name="T53" fmla="*/ 144 h 176"/>
                    <a:gd name="T54" fmla="*/ 32 w 176"/>
                    <a:gd name="T55" fmla="*/ 156 h 176"/>
                    <a:gd name="T56" fmla="*/ 88 w 176"/>
                    <a:gd name="T57" fmla="*/ 100 h 176"/>
                    <a:gd name="T58" fmla="*/ 76 w 176"/>
                    <a:gd name="T59" fmla="*/ 88 h 176"/>
                    <a:gd name="T60" fmla="*/ 88 w 176"/>
                    <a:gd name="T61" fmla="*/ 76 h 176"/>
                    <a:gd name="T62" fmla="*/ 100 w 176"/>
                    <a:gd name="T63" fmla="*/ 88 h 176"/>
                    <a:gd name="T64" fmla="*/ 88 w 176"/>
                    <a:gd name="T65" fmla="*/ 100 h 176"/>
                    <a:gd name="T66" fmla="*/ 156 w 176"/>
                    <a:gd name="T67" fmla="*/ 32 h 176"/>
                    <a:gd name="T68" fmla="*/ 144 w 176"/>
                    <a:gd name="T69" fmla="*/ 20 h 176"/>
                    <a:gd name="T70" fmla="*/ 156 w 176"/>
                    <a:gd name="T71" fmla="*/ 8 h 176"/>
                    <a:gd name="T72" fmla="*/ 168 w 176"/>
                    <a:gd name="T73" fmla="*/ 20 h 176"/>
                    <a:gd name="T74" fmla="*/ 156 w 176"/>
                    <a:gd name="T75" fmla="*/ 3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76" h="176">
                      <a:moveTo>
                        <a:pt x="156" y="0"/>
                      </a:moveTo>
                      <a:cubicBezTo>
                        <a:pt x="145" y="0"/>
                        <a:pt x="136" y="9"/>
                        <a:pt x="136" y="20"/>
                      </a:cubicBezTo>
                      <a:cubicBezTo>
                        <a:pt x="136" y="30"/>
                        <a:pt x="143" y="38"/>
                        <a:pt x="152" y="40"/>
                      </a:cubicBezTo>
                      <a:cubicBezTo>
                        <a:pt x="152" y="84"/>
                        <a:pt x="152" y="84"/>
                        <a:pt x="152" y="84"/>
                      </a:cubicBezTo>
                      <a:cubicBezTo>
                        <a:pt x="108" y="84"/>
                        <a:pt x="108" y="84"/>
                        <a:pt x="108" y="84"/>
                      </a:cubicBezTo>
                      <a:cubicBezTo>
                        <a:pt x="106" y="75"/>
                        <a:pt x="98" y="68"/>
                        <a:pt x="88" y="68"/>
                      </a:cubicBezTo>
                      <a:cubicBezTo>
                        <a:pt x="78" y="68"/>
                        <a:pt x="70" y="75"/>
                        <a:pt x="68" y="84"/>
                      </a:cubicBezTo>
                      <a:cubicBezTo>
                        <a:pt x="20" y="84"/>
                        <a:pt x="20" y="84"/>
                        <a:pt x="20" y="84"/>
                      </a:cubicBezTo>
                      <a:cubicBezTo>
                        <a:pt x="18" y="84"/>
                        <a:pt x="16" y="86"/>
                        <a:pt x="16" y="88"/>
                      </a:cubicBezTo>
                      <a:cubicBezTo>
                        <a:pt x="16" y="136"/>
                        <a:pt x="16" y="136"/>
                        <a:pt x="16" y="136"/>
                      </a:cubicBezTo>
                      <a:cubicBezTo>
                        <a:pt x="7" y="138"/>
                        <a:pt x="0" y="146"/>
                        <a:pt x="0" y="156"/>
                      </a:cubicBezTo>
                      <a:cubicBezTo>
                        <a:pt x="0" y="167"/>
                        <a:pt x="9" y="176"/>
                        <a:pt x="20" y="176"/>
                      </a:cubicBezTo>
                      <a:cubicBezTo>
                        <a:pt x="31" y="176"/>
                        <a:pt x="40" y="167"/>
                        <a:pt x="40" y="156"/>
                      </a:cubicBezTo>
                      <a:cubicBezTo>
                        <a:pt x="40" y="146"/>
                        <a:pt x="33" y="138"/>
                        <a:pt x="24" y="136"/>
                      </a:cubicBezTo>
                      <a:cubicBezTo>
                        <a:pt x="24" y="92"/>
                        <a:pt x="24" y="92"/>
                        <a:pt x="24" y="92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70" y="101"/>
                        <a:pt x="78" y="108"/>
                        <a:pt x="88" y="108"/>
                      </a:cubicBezTo>
                      <a:cubicBezTo>
                        <a:pt x="98" y="108"/>
                        <a:pt x="106" y="101"/>
                        <a:pt x="108" y="92"/>
                      </a:cubicBezTo>
                      <a:cubicBezTo>
                        <a:pt x="156" y="92"/>
                        <a:pt x="156" y="92"/>
                        <a:pt x="156" y="92"/>
                      </a:cubicBezTo>
                      <a:cubicBezTo>
                        <a:pt x="158" y="92"/>
                        <a:pt x="160" y="90"/>
                        <a:pt x="160" y="88"/>
                      </a:cubicBezTo>
                      <a:cubicBezTo>
                        <a:pt x="160" y="40"/>
                        <a:pt x="160" y="40"/>
                        <a:pt x="160" y="40"/>
                      </a:cubicBezTo>
                      <a:cubicBezTo>
                        <a:pt x="169" y="38"/>
                        <a:pt x="176" y="30"/>
                        <a:pt x="176" y="20"/>
                      </a:cubicBezTo>
                      <a:cubicBezTo>
                        <a:pt x="176" y="9"/>
                        <a:pt x="167" y="0"/>
                        <a:pt x="156" y="0"/>
                      </a:cubicBezTo>
                      <a:moveTo>
                        <a:pt x="32" y="156"/>
                      </a:moveTo>
                      <a:cubicBezTo>
                        <a:pt x="32" y="163"/>
                        <a:pt x="27" y="168"/>
                        <a:pt x="20" y="168"/>
                      </a:cubicBezTo>
                      <a:cubicBezTo>
                        <a:pt x="13" y="168"/>
                        <a:pt x="8" y="163"/>
                        <a:pt x="8" y="156"/>
                      </a:cubicBezTo>
                      <a:cubicBezTo>
                        <a:pt x="8" y="149"/>
                        <a:pt x="13" y="144"/>
                        <a:pt x="20" y="144"/>
                      </a:cubicBezTo>
                      <a:cubicBezTo>
                        <a:pt x="27" y="144"/>
                        <a:pt x="32" y="149"/>
                        <a:pt x="32" y="156"/>
                      </a:cubicBezTo>
                      <a:moveTo>
                        <a:pt x="88" y="100"/>
                      </a:moveTo>
                      <a:cubicBezTo>
                        <a:pt x="81" y="100"/>
                        <a:pt x="76" y="95"/>
                        <a:pt x="76" y="88"/>
                      </a:cubicBezTo>
                      <a:cubicBezTo>
                        <a:pt x="76" y="81"/>
                        <a:pt x="81" y="76"/>
                        <a:pt x="88" y="76"/>
                      </a:cubicBezTo>
                      <a:cubicBezTo>
                        <a:pt x="95" y="76"/>
                        <a:pt x="100" y="81"/>
                        <a:pt x="100" y="88"/>
                      </a:cubicBezTo>
                      <a:cubicBezTo>
                        <a:pt x="100" y="95"/>
                        <a:pt x="95" y="100"/>
                        <a:pt x="88" y="100"/>
                      </a:cubicBezTo>
                      <a:moveTo>
                        <a:pt x="156" y="32"/>
                      </a:moveTo>
                      <a:cubicBezTo>
                        <a:pt x="149" y="32"/>
                        <a:pt x="144" y="27"/>
                        <a:pt x="144" y="20"/>
                      </a:cubicBezTo>
                      <a:cubicBezTo>
                        <a:pt x="144" y="13"/>
                        <a:pt x="149" y="8"/>
                        <a:pt x="156" y="8"/>
                      </a:cubicBezTo>
                      <a:cubicBezTo>
                        <a:pt x="163" y="8"/>
                        <a:pt x="168" y="13"/>
                        <a:pt x="168" y="20"/>
                      </a:cubicBezTo>
                      <a:cubicBezTo>
                        <a:pt x="168" y="27"/>
                        <a:pt x="163" y="32"/>
                        <a:pt x="156" y="3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24" name="TextBox 52"/>
            <p:cNvSpPr txBox="1"/>
            <p:nvPr/>
          </p:nvSpPr>
          <p:spPr>
            <a:xfrm>
              <a:off x="2761464" y="2685010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/>
                </a:solidFill>
              </a:endParaRPr>
            </a:p>
          </p:txBody>
        </p:sp>
        <p:sp>
          <p:nvSpPr>
            <p:cNvPr id="25" name="TextBox 53"/>
            <p:cNvSpPr txBox="1"/>
            <p:nvPr/>
          </p:nvSpPr>
          <p:spPr>
            <a:xfrm>
              <a:off x="1833905" y="2899156"/>
              <a:ext cx="2189443" cy="57746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。</a:t>
              </a:r>
              <a:endParaRPr lang="zh-CN" altLang="en-US" sz="1050" dirty="0"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6"/>
            </p:custDataLst>
          </p:nvPr>
        </p:nvGrpSpPr>
        <p:grpSpPr>
          <a:xfrm>
            <a:off x="4984473" y="1713365"/>
            <a:ext cx="2189443" cy="1525071"/>
            <a:chOff x="4984473" y="1713365"/>
            <a:chExt cx="2189443" cy="1525071"/>
          </a:xfrm>
        </p:grpSpPr>
        <p:sp>
          <p:nvSpPr>
            <p:cNvPr id="16" name="Oval 38"/>
            <p:cNvSpPr/>
            <p:nvPr/>
          </p:nvSpPr>
          <p:spPr>
            <a:xfrm>
              <a:off x="5681819" y="2487268"/>
              <a:ext cx="751168" cy="7511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7" name="Group 39"/>
            <p:cNvGrpSpPr/>
            <p:nvPr/>
          </p:nvGrpSpPr>
          <p:grpSpPr>
            <a:xfrm>
              <a:off x="5722321" y="2523895"/>
              <a:ext cx="670163" cy="670163"/>
              <a:chOff x="5854236" y="2976687"/>
              <a:chExt cx="558800" cy="558800"/>
            </a:xfrm>
          </p:grpSpPr>
          <p:sp>
            <p:nvSpPr>
              <p:cNvPr id="39" name="Oval 40"/>
              <p:cNvSpPr/>
              <p:nvPr/>
            </p:nvSpPr>
            <p:spPr>
              <a:xfrm>
                <a:off x="5854236" y="2976687"/>
                <a:ext cx="558800" cy="5588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41"/>
              <p:cNvSpPr/>
              <p:nvPr/>
            </p:nvSpPr>
            <p:spPr bwMode="auto">
              <a:xfrm>
                <a:off x="5981782" y="3104233"/>
                <a:ext cx="303709" cy="303709"/>
              </a:xfrm>
              <a:custGeom>
                <a:avLst/>
                <a:gdLst>
                  <a:gd name="T0" fmla="*/ 44 w 176"/>
                  <a:gd name="T1" fmla="*/ 132 h 176"/>
                  <a:gd name="T2" fmla="*/ 78 w 176"/>
                  <a:gd name="T3" fmla="*/ 126 h 176"/>
                  <a:gd name="T4" fmla="*/ 170 w 176"/>
                  <a:gd name="T5" fmla="*/ 34 h 176"/>
                  <a:gd name="T6" fmla="*/ 176 w 176"/>
                  <a:gd name="T7" fmla="*/ 20 h 176"/>
                  <a:gd name="T8" fmla="*/ 156 w 176"/>
                  <a:gd name="T9" fmla="*/ 0 h 176"/>
                  <a:gd name="T10" fmla="*/ 142 w 176"/>
                  <a:gd name="T11" fmla="*/ 6 h 176"/>
                  <a:gd name="T12" fmla="*/ 50 w 176"/>
                  <a:gd name="T13" fmla="*/ 98 h 176"/>
                  <a:gd name="T14" fmla="*/ 44 w 176"/>
                  <a:gd name="T15" fmla="*/ 132 h 176"/>
                  <a:gd name="T16" fmla="*/ 148 w 176"/>
                  <a:gd name="T17" fmla="*/ 12 h 176"/>
                  <a:gd name="T18" fmla="*/ 156 w 176"/>
                  <a:gd name="T19" fmla="*/ 8 h 176"/>
                  <a:gd name="T20" fmla="*/ 168 w 176"/>
                  <a:gd name="T21" fmla="*/ 20 h 176"/>
                  <a:gd name="T22" fmla="*/ 164 w 176"/>
                  <a:gd name="T23" fmla="*/ 28 h 176"/>
                  <a:gd name="T24" fmla="*/ 159 w 176"/>
                  <a:gd name="T25" fmla="*/ 34 h 176"/>
                  <a:gd name="T26" fmla="*/ 142 w 176"/>
                  <a:gd name="T27" fmla="*/ 17 h 176"/>
                  <a:gd name="T28" fmla="*/ 148 w 176"/>
                  <a:gd name="T29" fmla="*/ 12 h 176"/>
                  <a:gd name="T30" fmla="*/ 137 w 176"/>
                  <a:gd name="T31" fmla="*/ 22 h 176"/>
                  <a:gd name="T32" fmla="*/ 154 w 176"/>
                  <a:gd name="T33" fmla="*/ 39 h 176"/>
                  <a:gd name="T34" fmla="*/ 80 w 176"/>
                  <a:gd name="T35" fmla="*/ 113 h 176"/>
                  <a:gd name="T36" fmla="*/ 80 w 176"/>
                  <a:gd name="T37" fmla="*/ 96 h 176"/>
                  <a:gd name="T38" fmla="*/ 63 w 176"/>
                  <a:gd name="T39" fmla="*/ 96 h 176"/>
                  <a:gd name="T40" fmla="*/ 137 w 176"/>
                  <a:gd name="T41" fmla="*/ 22 h 176"/>
                  <a:gd name="T42" fmla="*/ 57 w 176"/>
                  <a:gd name="T43" fmla="*/ 104 h 176"/>
                  <a:gd name="T44" fmla="*/ 72 w 176"/>
                  <a:gd name="T45" fmla="*/ 104 h 176"/>
                  <a:gd name="T46" fmla="*/ 72 w 176"/>
                  <a:gd name="T47" fmla="*/ 119 h 176"/>
                  <a:gd name="T48" fmla="*/ 54 w 176"/>
                  <a:gd name="T49" fmla="*/ 122 h 176"/>
                  <a:gd name="T50" fmla="*/ 57 w 176"/>
                  <a:gd name="T51" fmla="*/ 104 h 176"/>
                  <a:gd name="T52" fmla="*/ 172 w 176"/>
                  <a:gd name="T53" fmla="*/ 60 h 176"/>
                  <a:gd name="T54" fmla="*/ 168 w 176"/>
                  <a:gd name="T55" fmla="*/ 64 h 176"/>
                  <a:gd name="T56" fmla="*/ 168 w 176"/>
                  <a:gd name="T57" fmla="*/ 152 h 176"/>
                  <a:gd name="T58" fmla="*/ 152 w 176"/>
                  <a:gd name="T59" fmla="*/ 168 h 176"/>
                  <a:gd name="T60" fmla="*/ 24 w 176"/>
                  <a:gd name="T61" fmla="*/ 168 h 176"/>
                  <a:gd name="T62" fmla="*/ 8 w 176"/>
                  <a:gd name="T63" fmla="*/ 152 h 176"/>
                  <a:gd name="T64" fmla="*/ 8 w 176"/>
                  <a:gd name="T65" fmla="*/ 24 h 176"/>
                  <a:gd name="T66" fmla="*/ 24 w 176"/>
                  <a:gd name="T67" fmla="*/ 8 h 176"/>
                  <a:gd name="T68" fmla="*/ 112 w 176"/>
                  <a:gd name="T69" fmla="*/ 8 h 176"/>
                  <a:gd name="T70" fmla="*/ 116 w 176"/>
                  <a:gd name="T71" fmla="*/ 4 h 176"/>
                  <a:gd name="T72" fmla="*/ 112 w 176"/>
                  <a:gd name="T73" fmla="*/ 0 h 176"/>
                  <a:gd name="T74" fmla="*/ 24 w 176"/>
                  <a:gd name="T75" fmla="*/ 0 h 176"/>
                  <a:gd name="T76" fmla="*/ 0 w 176"/>
                  <a:gd name="T77" fmla="*/ 24 h 176"/>
                  <a:gd name="T78" fmla="*/ 0 w 176"/>
                  <a:gd name="T79" fmla="*/ 152 h 176"/>
                  <a:gd name="T80" fmla="*/ 24 w 176"/>
                  <a:gd name="T81" fmla="*/ 176 h 176"/>
                  <a:gd name="T82" fmla="*/ 152 w 176"/>
                  <a:gd name="T83" fmla="*/ 176 h 176"/>
                  <a:gd name="T84" fmla="*/ 176 w 176"/>
                  <a:gd name="T85" fmla="*/ 152 h 176"/>
                  <a:gd name="T86" fmla="*/ 176 w 176"/>
                  <a:gd name="T87" fmla="*/ 64 h 176"/>
                  <a:gd name="T88" fmla="*/ 172 w 176"/>
                  <a:gd name="T89" fmla="*/ 6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6" h="176">
                    <a:moveTo>
                      <a:pt x="44" y="132"/>
                    </a:moveTo>
                    <a:cubicBezTo>
                      <a:pt x="78" y="126"/>
                      <a:pt x="78" y="126"/>
                      <a:pt x="78" y="126"/>
                    </a:cubicBezTo>
                    <a:cubicBezTo>
                      <a:pt x="170" y="34"/>
                      <a:pt x="170" y="34"/>
                      <a:pt x="170" y="34"/>
                    </a:cubicBezTo>
                    <a:cubicBezTo>
                      <a:pt x="174" y="31"/>
                      <a:pt x="176" y="26"/>
                      <a:pt x="176" y="20"/>
                    </a:cubicBezTo>
                    <a:cubicBezTo>
                      <a:pt x="176" y="9"/>
                      <a:pt x="167" y="0"/>
                      <a:pt x="156" y="0"/>
                    </a:cubicBezTo>
                    <a:cubicBezTo>
                      <a:pt x="150" y="0"/>
                      <a:pt x="145" y="2"/>
                      <a:pt x="142" y="6"/>
                    </a:cubicBezTo>
                    <a:cubicBezTo>
                      <a:pt x="50" y="98"/>
                      <a:pt x="50" y="98"/>
                      <a:pt x="50" y="98"/>
                    </a:cubicBezTo>
                    <a:lnTo>
                      <a:pt x="44" y="132"/>
                    </a:lnTo>
                    <a:close/>
                    <a:moveTo>
                      <a:pt x="148" y="12"/>
                    </a:moveTo>
                    <a:cubicBezTo>
                      <a:pt x="150" y="9"/>
                      <a:pt x="153" y="8"/>
                      <a:pt x="156" y="8"/>
                    </a:cubicBezTo>
                    <a:cubicBezTo>
                      <a:pt x="163" y="8"/>
                      <a:pt x="168" y="13"/>
                      <a:pt x="168" y="20"/>
                    </a:cubicBezTo>
                    <a:cubicBezTo>
                      <a:pt x="168" y="23"/>
                      <a:pt x="167" y="26"/>
                      <a:pt x="164" y="28"/>
                    </a:cubicBezTo>
                    <a:cubicBezTo>
                      <a:pt x="159" y="34"/>
                      <a:pt x="159" y="34"/>
                      <a:pt x="159" y="34"/>
                    </a:cubicBezTo>
                    <a:cubicBezTo>
                      <a:pt x="142" y="17"/>
                      <a:pt x="142" y="17"/>
                      <a:pt x="142" y="17"/>
                    </a:cubicBezTo>
                    <a:lnTo>
                      <a:pt x="148" y="12"/>
                    </a:lnTo>
                    <a:close/>
                    <a:moveTo>
                      <a:pt x="137" y="22"/>
                    </a:moveTo>
                    <a:cubicBezTo>
                      <a:pt x="154" y="39"/>
                      <a:pt x="154" y="39"/>
                      <a:pt x="154" y="39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63" y="96"/>
                      <a:pt x="63" y="96"/>
                      <a:pt x="63" y="96"/>
                    </a:cubicBezTo>
                    <a:lnTo>
                      <a:pt x="137" y="22"/>
                    </a:lnTo>
                    <a:close/>
                    <a:moveTo>
                      <a:pt x="57" y="104"/>
                    </a:move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54" y="122"/>
                      <a:pt x="54" y="122"/>
                      <a:pt x="54" y="122"/>
                    </a:cubicBezTo>
                    <a:lnTo>
                      <a:pt x="57" y="104"/>
                    </a:lnTo>
                    <a:close/>
                    <a:moveTo>
                      <a:pt x="172" y="60"/>
                    </a:moveTo>
                    <a:cubicBezTo>
                      <a:pt x="170" y="60"/>
                      <a:pt x="168" y="62"/>
                      <a:pt x="168" y="64"/>
                    </a:cubicBezTo>
                    <a:cubicBezTo>
                      <a:pt x="168" y="152"/>
                      <a:pt x="168" y="152"/>
                      <a:pt x="168" y="152"/>
                    </a:cubicBezTo>
                    <a:cubicBezTo>
                      <a:pt x="168" y="161"/>
                      <a:pt x="161" y="168"/>
                      <a:pt x="152" y="168"/>
                    </a:cubicBezTo>
                    <a:cubicBezTo>
                      <a:pt x="24" y="168"/>
                      <a:pt x="24" y="168"/>
                      <a:pt x="24" y="168"/>
                    </a:cubicBezTo>
                    <a:cubicBezTo>
                      <a:pt x="15" y="168"/>
                      <a:pt x="8" y="161"/>
                      <a:pt x="8" y="152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15"/>
                      <a:pt x="15" y="8"/>
                      <a:pt x="24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114" y="8"/>
                      <a:pt x="116" y="6"/>
                      <a:pt x="116" y="4"/>
                    </a:cubicBezTo>
                    <a:cubicBezTo>
                      <a:pt x="116" y="2"/>
                      <a:pt x="114" y="0"/>
                      <a:pt x="11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1"/>
                      <a:pt x="0" y="24"/>
                    </a:cubicBezTo>
                    <a:cubicBezTo>
                      <a:pt x="0" y="152"/>
                      <a:pt x="0" y="152"/>
                      <a:pt x="0" y="152"/>
                    </a:cubicBezTo>
                    <a:cubicBezTo>
                      <a:pt x="0" y="165"/>
                      <a:pt x="11" y="176"/>
                      <a:pt x="24" y="176"/>
                    </a:cubicBezTo>
                    <a:cubicBezTo>
                      <a:pt x="152" y="176"/>
                      <a:pt x="152" y="176"/>
                      <a:pt x="152" y="176"/>
                    </a:cubicBezTo>
                    <a:cubicBezTo>
                      <a:pt x="165" y="176"/>
                      <a:pt x="176" y="165"/>
                      <a:pt x="176" y="152"/>
                    </a:cubicBezTo>
                    <a:cubicBezTo>
                      <a:pt x="176" y="64"/>
                      <a:pt x="176" y="64"/>
                      <a:pt x="176" y="64"/>
                    </a:cubicBezTo>
                    <a:cubicBezTo>
                      <a:pt x="176" y="62"/>
                      <a:pt x="174" y="60"/>
                      <a:pt x="172" y="6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6" name="TextBox 55"/>
            <p:cNvSpPr txBox="1"/>
            <p:nvPr/>
          </p:nvSpPr>
          <p:spPr>
            <a:xfrm>
              <a:off x="5448254" y="1713365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/>
                </a:solidFill>
              </a:endParaRPr>
            </a:p>
          </p:txBody>
        </p:sp>
        <p:sp>
          <p:nvSpPr>
            <p:cNvPr id="27" name="TextBox 56"/>
            <p:cNvSpPr txBox="1"/>
            <p:nvPr/>
          </p:nvSpPr>
          <p:spPr>
            <a:xfrm>
              <a:off x="4984473" y="1935093"/>
              <a:ext cx="2189443" cy="577466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r>
                <a:rPr lang="zh-CN" altLang="en-US" sz="1050" dirty="0"/>
                <a:t>。</a:t>
              </a:r>
              <a:endParaRPr lang="zh-CN" altLang="en-US" sz="105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5"/>
          <p:cNvGrpSpPr/>
          <p:nvPr>
            <p:custDataLst>
              <p:tags r:id="rId1"/>
            </p:custDataLst>
          </p:nvPr>
        </p:nvGrpSpPr>
        <p:grpSpPr>
          <a:xfrm>
            <a:off x="4181013" y="1676832"/>
            <a:ext cx="3593407" cy="3561671"/>
            <a:chOff x="4492509" y="1985575"/>
            <a:chExt cx="2970419" cy="2944185"/>
          </a:xfrm>
        </p:grpSpPr>
        <p:sp>
          <p:nvSpPr>
            <p:cNvPr id="20" name="Diamond 4"/>
            <p:cNvSpPr/>
            <p:nvPr/>
          </p:nvSpPr>
          <p:spPr>
            <a:xfrm>
              <a:off x="5448560" y="1985575"/>
              <a:ext cx="1058318" cy="1456246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Diamond 5"/>
            <p:cNvSpPr/>
            <p:nvPr/>
          </p:nvSpPr>
          <p:spPr>
            <a:xfrm rot="4320000">
              <a:off x="6205647" y="2556268"/>
              <a:ext cx="1058318" cy="1456245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Diamond 6"/>
            <p:cNvSpPr/>
            <p:nvPr/>
          </p:nvSpPr>
          <p:spPr>
            <a:xfrm rot="8640000">
              <a:off x="5921229" y="3464939"/>
              <a:ext cx="1058318" cy="1456246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Diamond 7"/>
            <p:cNvSpPr/>
            <p:nvPr/>
          </p:nvSpPr>
          <p:spPr>
            <a:xfrm rot="12960000">
              <a:off x="4975891" y="3473514"/>
              <a:ext cx="1058318" cy="1456246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4" name="Diamond 8"/>
            <p:cNvSpPr/>
            <p:nvPr/>
          </p:nvSpPr>
          <p:spPr>
            <a:xfrm rot="17280000" flipH="1">
              <a:off x="4691473" y="2564843"/>
              <a:ext cx="1058318" cy="1456245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16"/>
          <p:cNvGrpSpPr/>
          <p:nvPr>
            <p:custDataLst>
              <p:tags r:id="rId2"/>
            </p:custDataLst>
          </p:nvPr>
        </p:nvGrpSpPr>
        <p:grpSpPr>
          <a:xfrm>
            <a:off x="7125461" y="1596718"/>
            <a:ext cx="4347401" cy="892552"/>
            <a:chOff x="741799" y="2254541"/>
            <a:chExt cx="2693045" cy="892552"/>
          </a:xfrm>
        </p:grpSpPr>
        <p:sp>
          <p:nvSpPr>
            <p:cNvPr id="18" name="TextBox 9"/>
            <p:cNvSpPr txBox="1"/>
            <p:nvPr/>
          </p:nvSpPr>
          <p:spPr>
            <a:xfrm>
              <a:off x="741799" y="2254541"/>
              <a:ext cx="2693045" cy="246221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9" name="Rectangle 14"/>
            <p:cNvSpPr/>
            <p:nvPr/>
          </p:nvSpPr>
          <p:spPr>
            <a:xfrm>
              <a:off x="741799" y="2500762"/>
              <a:ext cx="2693045" cy="64633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6" name="千图PPT彼岸天：ID 8661124库_组合 17"/>
          <p:cNvGrpSpPr/>
          <p:nvPr>
            <p:custDataLst>
              <p:tags r:id="rId3"/>
            </p:custDataLst>
          </p:nvPr>
        </p:nvGrpSpPr>
        <p:grpSpPr>
          <a:xfrm>
            <a:off x="755820" y="3017108"/>
            <a:ext cx="3106872" cy="892552"/>
            <a:chOff x="741799" y="2223763"/>
            <a:chExt cx="2693045" cy="892552"/>
          </a:xfrm>
        </p:grpSpPr>
        <p:sp>
          <p:nvSpPr>
            <p:cNvPr id="16" name="TextBox 18"/>
            <p:cNvSpPr txBox="1"/>
            <p:nvPr/>
          </p:nvSpPr>
          <p:spPr>
            <a:xfrm>
              <a:off x="741799" y="2223763"/>
              <a:ext cx="2693045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7" name="Rectangle 19"/>
            <p:cNvSpPr/>
            <p:nvPr/>
          </p:nvSpPr>
          <p:spPr>
            <a:xfrm>
              <a:off x="741799" y="2469984"/>
              <a:ext cx="2693045" cy="64633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7" name="千图PPT彼岸天：ID 8661124库_组合 20"/>
          <p:cNvGrpSpPr/>
          <p:nvPr>
            <p:custDataLst>
              <p:tags r:id="rId4"/>
            </p:custDataLst>
          </p:nvPr>
        </p:nvGrpSpPr>
        <p:grpSpPr>
          <a:xfrm>
            <a:off x="8184232" y="3047886"/>
            <a:ext cx="3288631" cy="892552"/>
            <a:chOff x="741799" y="2254541"/>
            <a:chExt cx="2693045" cy="892552"/>
          </a:xfrm>
        </p:grpSpPr>
        <p:sp>
          <p:nvSpPr>
            <p:cNvPr id="14" name="TextBox 21"/>
            <p:cNvSpPr txBox="1"/>
            <p:nvPr/>
          </p:nvSpPr>
          <p:spPr>
            <a:xfrm>
              <a:off x="741799" y="2254541"/>
              <a:ext cx="2693045" cy="246221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5" name="Rectangle 22"/>
            <p:cNvSpPr/>
            <p:nvPr/>
          </p:nvSpPr>
          <p:spPr>
            <a:xfrm>
              <a:off x="741799" y="2500762"/>
              <a:ext cx="2693045" cy="64633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8" name="千图PPT彼岸天：ID 8661124库_组合 23"/>
          <p:cNvGrpSpPr/>
          <p:nvPr>
            <p:custDataLst>
              <p:tags r:id="rId5"/>
            </p:custDataLst>
          </p:nvPr>
        </p:nvGrpSpPr>
        <p:grpSpPr>
          <a:xfrm>
            <a:off x="7585146" y="4880823"/>
            <a:ext cx="3887717" cy="1225812"/>
            <a:chOff x="741799" y="2254541"/>
            <a:chExt cx="3887717" cy="1225812"/>
          </a:xfrm>
        </p:grpSpPr>
        <p:sp>
          <p:nvSpPr>
            <p:cNvPr id="12" name="TextBox 24"/>
            <p:cNvSpPr txBox="1"/>
            <p:nvPr/>
          </p:nvSpPr>
          <p:spPr>
            <a:xfrm>
              <a:off x="741799" y="2254541"/>
              <a:ext cx="3887716" cy="246221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3" name="Rectangle 25"/>
            <p:cNvSpPr/>
            <p:nvPr/>
          </p:nvSpPr>
          <p:spPr>
            <a:xfrm>
              <a:off x="741799" y="2500762"/>
              <a:ext cx="3887717" cy="979591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  <p:grpSp>
        <p:nvGrpSpPr>
          <p:cNvPr id="9" name="千图PPT彼岸天：ID 8661124库_组合 29"/>
          <p:cNvGrpSpPr/>
          <p:nvPr>
            <p:custDataLst>
              <p:tags r:id="rId6"/>
            </p:custDataLst>
          </p:nvPr>
        </p:nvGrpSpPr>
        <p:grpSpPr>
          <a:xfrm>
            <a:off x="755821" y="4947645"/>
            <a:ext cx="3900020" cy="1154929"/>
            <a:chOff x="1294583" y="4947645"/>
            <a:chExt cx="3361257" cy="1154929"/>
          </a:xfrm>
        </p:grpSpPr>
        <p:sp>
          <p:nvSpPr>
            <p:cNvPr id="10" name="TextBox 27"/>
            <p:cNvSpPr txBox="1"/>
            <p:nvPr/>
          </p:nvSpPr>
          <p:spPr>
            <a:xfrm>
              <a:off x="1294583" y="4947645"/>
              <a:ext cx="3361257" cy="246221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1" name="Rectangle 28"/>
            <p:cNvSpPr/>
            <p:nvPr/>
          </p:nvSpPr>
          <p:spPr>
            <a:xfrm>
              <a:off x="1294583" y="5193866"/>
              <a:ext cx="3361257" cy="908708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93"/>
          <p:cNvGrpSpPr/>
          <p:nvPr>
            <p:custDataLst>
              <p:tags r:id="rId1"/>
            </p:custDataLst>
          </p:nvPr>
        </p:nvGrpSpPr>
        <p:grpSpPr>
          <a:xfrm>
            <a:off x="1544125" y="1712948"/>
            <a:ext cx="4064000" cy="3923046"/>
            <a:chOff x="1544125" y="1712948"/>
            <a:chExt cx="4064000" cy="3923046"/>
          </a:xfrm>
        </p:grpSpPr>
        <p:grpSp>
          <p:nvGrpSpPr>
            <p:cNvPr id="40" name="Group 3"/>
            <p:cNvGrpSpPr/>
            <p:nvPr/>
          </p:nvGrpSpPr>
          <p:grpSpPr>
            <a:xfrm>
              <a:off x="4130979" y="2623012"/>
              <a:ext cx="315809" cy="399615"/>
              <a:chOff x="2943440" y="2191613"/>
              <a:chExt cx="236857" cy="299711"/>
            </a:xfrm>
          </p:grpSpPr>
          <p:sp>
            <p:nvSpPr>
              <p:cNvPr id="73" name="Arrow: Right 4"/>
              <p:cNvSpPr/>
              <p:nvPr/>
            </p:nvSpPr>
            <p:spPr>
              <a:xfrm rot="2160000">
                <a:off x="2943440" y="2191613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Rectangle 5"/>
              <p:cNvSpPr/>
              <p:nvPr/>
            </p:nvSpPr>
            <p:spPr>
              <a:xfrm rot="2160000">
                <a:off x="2950225" y="2230672"/>
                <a:ext cx="165800" cy="179827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1" name="Group 6"/>
            <p:cNvGrpSpPr/>
            <p:nvPr/>
          </p:nvGrpSpPr>
          <p:grpSpPr>
            <a:xfrm>
              <a:off x="4544047" y="4031171"/>
              <a:ext cx="399615" cy="315809"/>
              <a:chOff x="3253241" y="3247732"/>
              <a:chExt cx="299711" cy="236857"/>
            </a:xfrm>
          </p:grpSpPr>
          <p:sp>
            <p:nvSpPr>
              <p:cNvPr id="71" name="Arrow: Right 7"/>
              <p:cNvSpPr/>
              <p:nvPr/>
            </p:nvSpPr>
            <p:spPr>
              <a:xfrm rot="6480000">
                <a:off x="3284668" y="321630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Rectangle 8"/>
              <p:cNvSpPr/>
              <p:nvPr/>
            </p:nvSpPr>
            <p:spPr>
              <a:xfrm rot="17280000">
                <a:off x="3331176" y="324245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2" name="Group 9"/>
            <p:cNvGrpSpPr/>
            <p:nvPr/>
          </p:nvGrpSpPr>
          <p:grpSpPr>
            <a:xfrm>
              <a:off x="3427159" y="4844165"/>
              <a:ext cx="315809" cy="399615"/>
              <a:chOff x="2415575" y="3857478"/>
              <a:chExt cx="236857" cy="299711"/>
            </a:xfrm>
          </p:grpSpPr>
          <p:sp>
            <p:nvSpPr>
              <p:cNvPr id="69" name="Arrow: Right 10"/>
              <p:cNvSpPr/>
              <p:nvPr/>
            </p:nvSpPr>
            <p:spPr>
              <a:xfrm rot="10800000">
                <a:off x="2415575" y="3857478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Rectangle 11"/>
              <p:cNvSpPr/>
              <p:nvPr/>
            </p:nvSpPr>
            <p:spPr>
              <a:xfrm>
                <a:off x="2486632" y="3917420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3" name="Group 12"/>
            <p:cNvGrpSpPr/>
            <p:nvPr/>
          </p:nvGrpSpPr>
          <p:grpSpPr>
            <a:xfrm>
              <a:off x="2214113" y="4048171"/>
              <a:ext cx="399615" cy="315809"/>
              <a:chOff x="1505791" y="3260482"/>
              <a:chExt cx="299711" cy="236857"/>
            </a:xfrm>
          </p:grpSpPr>
          <p:sp>
            <p:nvSpPr>
              <p:cNvPr id="67" name="Arrow: Right 13"/>
              <p:cNvSpPr/>
              <p:nvPr/>
            </p:nvSpPr>
            <p:spPr>
              <a:xfrm rot="15120000">
                <a:off x="1537218" y="3229055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5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Rectangle 14"/>
              <p:cNvSpPr/>
              <p:nvPr/>
            </p:nvSpPr>
            <p:spPr>
              <a:xfrm rot="4320000">
                <a:off x="1583726" y="3322787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4" name="Group 15"/>
            <p:cNvGrpSpPr/>
            <p:nvPr/>
          </p:nvGrpSpPr>
          <p:grpSpPr>
            <a:xfrm>
              <a:off x="2691002" y="2633520"/>
              <a:ext cx="315809" cy="399615"/>
              <a:chOff x="1863457" y="2199494"/>
              <a:chExt cx="236857" cy="299711"/>
            </a:xfrm>
          </p:grpSpPr>
          <p:sp>
            <p:nvSpPr>
              <p:cNvPr id="65" name="Arrow: Right 16"/>
              <p:cNvSpPr/>
              <p:nvPr/>
            </p:nvSpPr>
            <p:spPr>
              <a:xfrm rot="19440000">
                <a:off x="1863457" y="2199494"/>
                <a:ext cx="236857" cy="299711"/>
              </a:xfrm>
              <a:prstGeom prst="rightArrow">
                <a:avLst>
                  <a:gd name="adj1" fmla="val 60000"/>
                  <a:gd name="adj2" fmla="val 50000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Rectangle 17"/>
              <p:cNvSpPr/>
              <p:nvPr/>
            </p:nvSpPr>
            <p:spPr>
              <a:xfrm rot="19440000">
                <a:off x="1870242" y="2280319"/>
                <a:ext cx="165800" cy="17982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5" name="Group 18"/>
            <p:cNvGrpSpPr/>
            <p:nvPr/>
          </p:nvGrpSpPr>
          <p:grpSpPr>
            <a:xfrm>
              <a:off x="2746391" y="2980204"/>
              <a:ext cx="1659467" cy="1659467"/>
              <a:chOff x="1016000" y="1689100"/>
              <a:chExt cx="787400" cy="787400"/>
            </a:xfrm>
          </p:grpSpPr>
          <p:grpSp>
            <p:nvGrpSpPr>
              <p:cNvPr id="61" name="Group 19"/>
              <p:cNvGrpSpPr/>
              <p:nvPr/>
            </p:nvGrpSpPr>
            <p:grpSpPr>
              <a:xfrm>
                <a:off x="1016000" y="1689100"/>
                <a:ext cx="787400" cy="787400"/>
                <a:chOff x="4343400" y="1854885"/>
                <a:chExt cx="457200" cy="457200"/>
              </a:xfrm>
            </p:grpSpPr>
            <p:sp>
              <p:nvSpPr>
                <p:cNvPr id="63" name="Oval 21"/>
                <p:cNvSpPr/>
                <p:nvPr/>
              </p:nvSpPr>
              <p:spPr>
                <a:xfrm>
                  <a:off x="4343400" y="1854885"/>
                  <a:ext cx="457200" cy="4572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Oval 22"/>
                <p:cNvSpPr/>
                <p:nvPr/>
              </p:nvSpPr>
              <p:spPr>
                <a:xfrm>
                  <a:off x="4408030" y="1919516"/>
                  <a:ext cx="327939" cy="327939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2" name="Freeform: Shape 20"/>
              <p:cNvSpPr/>
              <p:nvPr/>
            </p:nvSpPr>
            <p:spPr bwMode="auto">
              <a:xfrm>
                <a:off x="1267654" y="1960311"/>
                <a:ext cx="284092" cy="244978"/>
              </a:xfrm>
              <a:custGeom>
                <a:avLst/>
                <a:gdLst/>
                <a:ahLst/>
                <a:cxnLst>
                  <a:cxn ang="0">
                    <a:pos x="64" y="51"/>
                  </a:cxn>
                  <a:cxn ang="0">
                    <a:pos x="60" y="55"/>
                  </a:cxn>
                  <a:cxn ang="0">
                    <a:pos x="49" y="55"/>
                  </a:cxn>
                  <a:cxn ang="0">
                    <a:pos x="45" y="51"/>
                  </a:cxn>
                  <a:cxn ang="0">
                    <a:pos x="45" y="40"/>
                  </a:cxn>
                  <a:cxn ang="0">
                    <a:pos x="49" y="36"/>
                  </a:cxn>
                  <a:cxn ang="0">
                    <a:pos x="52" y="36"/>
                  </a:cxn>
                  <a:cxn ang="0">
                    <a:pos x="52" y="30"/>
                  </a:cxn>
                  <a:cxn ang="0">
                    <a:pos x="34" y="30"/>
                  </a:cxn>
                  <a:cxn ang="0">
                    <a:pos x="34" y="36"/>
                  </a:cxn>
                  <a:cxn ang="0">
                    <a:pos x="37" y="36"/>
                  </a:cxn>
                  <a:cxn ang="0">
                    <a:pos x="41" y="40"/>
                  </a:cxn>
                  <a:cxn ang="0">
                    <a:pos x="41" y="51"/>
                  </a:cxn>
                  <a:cxn ang="0">
                    <a:pos x="37" y="55"/>
                  </a:cxn>
                  <a:cxn ang="0">
                    <a:pos x="26" y="55"/>
                  </a:cxn>
                  <a:cxn ang="0">
                    <a:pos x="23" y="51"/>
                  </a:cxn>
                  <a:cxn ang="0">
                    <a:pos x="23" y="40"/>
                  </a:cxn>
                  <a:cxn ang="0">
                    <a:pos x="26" y="36"/>
                  </a:cxn>
                  <a:cxn ang="0">
                    <a:pos x="29" y="36"/>
                  </a:cxn>
                  <a:cxn ang="0">
                    <a:pos x="29" y="30"/>
                  </a:cxn>
                  <a:cxn ang="0">
                    <a:pos x="11" y="30"/>
                  </a:cxn>
                  <a:cxn ang="0">
                    <a:pos x="11" y="36"/>
                  </a:cxn>
                  <a:cxn ang="0">
                    <a:pos x="15" y="36"/>
                  </a:cxn>
                  <a:cxn ang="0">
                    <a:pos x="18" y="40"/>
                  </a:cxn>
                  <a:cxn ang="0">
                    <a:pos x="18" y="51"/>
                  </a:cxn>
                  <a:cxn ang="0">
                    <a:pos x="15" y="55"/>
                  </a:cxn>
                  <a:cxn ang="0">
                    <a:pos x="3" y="55"/>
                  </a:cxn>
                  <a:cxn ang="0">
                    <a:pos x="0" y="51"/>
                  </a:cxn>
                  <a:cxn ang="0">
                    <a:pos x="0" y="40"/>
                  </a:cxn>
                  <a:cxn ang="0">
                    <a:pos x="3" y="36"/>
                  </a:cxn>
                  <a:cxn ang="0">
                    <a:pos x="7" y="36"/>
                  </a:cxn>
                  <a:cxn ang="0">
                    <a:pos x="7" y="30"/>
                  </a:cxn>
                  <a:cxn ang="0">
                    <a:pos x="11" y="25"/>
                  </a:cxn>
                  <a:cxn ang="0">
                    <a:pos x="29" y="25"/>
                  </a:cxn>
                  <a:cxn ang="0">
                    <a:pos x="29" y="18"/>
                  </a:cxn>
                  <a:cxn ang="0">
                    <a:pos x="26" y="18"/>
                  </a:cxn>
                  <a:cxn ang="0">
                    <a:pos x="23" y="15"/>
                  </a:cxn>
                  <a:cxn ang="0">
                    <a:pos x="23" y="3"/>
                  </a:cxn>
                  <a:cxn ang="0">
                    <a:pos x="26" y="0"/>
                  </a:cxn>
                  <a:cxn ang="0">
                    <a:pos x="37" y="0"/>
                  </a:cxn>
                  <a:cxn ang="0">
                    <a:pos x="41" y="3"/>
                  </a:cxn>
                  <a:cxn ang="0">
                    <a:pos x="41" y="15"/>
                  </a:cxn>
                  <a:cxn ang="0">
                    <a:pos x="37" y="18"/>
                  </a:cxn>
                  <a:cxn ang="0">
                    <a:pos x="34" y="18"/>
                  </a:cxn>
                  <a:cxn ang="0">
                    <a:pos x="34" y="25"/>
                  </a:cxn>
                  <a:cxn ang="0">
                    <a:pos x="52" y="25"/>
                  </a:cxn>
                  <a:cxn ang="0">
                    <a:pos x="57" y="30"/>
                  </a:cxn>
                  <a:cxn ang="0">
                    <a:pos x="57" y="36"/>
                  </a:cxn>
                  <a:cxn ang="0">
                    <a:pos x="60" y="36"/>
                  </a:cxn>
                  <a:cxn ang="0">
                    <a:pos x="64" y="40"/>
                  </a:cxn>
                  <a:cxn ang="0">
                    <a:pos x="64" y="51"/>
                  </a:cxn>
                </a:cxnLst>
                <a:rect l="0" t="0" r="r" b="b"/>
                <a:pathLst>
                  <a:path w="64" h="55">
                    <a:moveTo>
                      <a:pt x="64" y="51"/>
                    </a:moveTo>
                    <a:cubicBezTo>
                      <a:pt x="64" y="53"/>
                      <a:pt x="62" y="55"/>
                      <a:pt x="60" y="55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5"/>
                      <a:pt x="45" y="53"/>
                      <a:pt x="45" y="51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5" y="38"/>
                      <a:pt x="47" y="36"/>
                      <a:pt x="49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0"/>
                      <a:pt x="52" y="30"/>
                      <a:pt x="52" y="30"/>
                    </a:cubicBezTo>
                    <a:cubicBezTo>
                      <a:pt x="34" y="30"/>
                      <a:pt x="34" y="30"/>
                      <a:pt x="34" y="30"/>
                    </a:cubicBezTo>
                    <a:cubicBezTo>
                      <a:pt x="34" y="36"/>
                      <a:pt x="34" y="36"/>
                      <a:pt x="34" y="36"/>
                    </a:cubicBezTo>
                    <a:cubicBezTo>
                      <a:pt x="37" y="36"/>
                      <a:pt x="37" y="36"/>
                      <a:pt x="37" y="36"/>
                    </a:cubicBezTo>
                    <a:cubicBezTo>
                      <a:pt x="39" y="36"/>
                      <a:pt x="41" y="38"/>
                      <a:pt x="41" y="40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53"/>
                      <a:pt x="39" y="55"/>
                      <a:pt x="37" y="55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4" y="55"/>
                      <a:pt x="23" y="53"/>
                      <a:pt x="23" y="51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3" y="38"/>
                      <a:pt x="24" y="36"/>
                      <a:pt x="26" y="36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7" y="36"/>
                      <a:pt x="18" y="38"/>
                      <a:pt x="18" y="40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3"/>
                      <a:pt x="17" y="55"/>
                      <a:pt x="15" y="55"/>
                    </a:cubicBezTo>
                    <a:cubicBezTo>
                      <a:pt x="3" y="55"/>
                      <a:pt x="3" y="55"/>
                      <a:pt x="3" y="55"/>
                    </a:cubicBezTo>
                    <a:cubicBezTo>
                      <a:pt x="1" y="55"/>
                      <a:pt x="0" y="53"/>
                      <a:pt x="0" y="5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38"/>
                      <a:pt x="1" y="36"/>
                      <a:pt x="3" y="36"/>
                    </a:cubicBezTo>
                    <a:cubicBezTo>
                      <a:pt x="7" y="36"/>
                      <a:pt x="7" y="36"/>
                      <a:pt x="7" y="36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7" y="27"/>
                      <a:pt x="9" y="25"/>
                      <a:pt x="11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6" y="18"/>
                      <a:pt x="26" y="18"/>
                      <a:pt x="26" y="18"/>
                    </a:cubicBezTo>
                    <a:cubicBezTo>
                      <a:pt x="24" y="18"/>
                      <a:pt x="23" y="17"/>
                      <a:pt x="23" y="15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4" y="0"/>
                      <a:pt x="26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9" y="0"/>
                      <a:pt x="41" y="1"/>
                      <a:pt x="41" y="3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1" y="17"/>
                      <a:pt x="39" y="18"/>
                      <a:pt x="37" y="18"/>
                    </a:cubicBezTo>
                    <a:cubicBezTo>
                      <a:pt x="34" y="18"/>
                      <a:pt x="34" y="18"/>
                      <a:pt x="34" y="18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5" y="25"/>
                      <a:pt x="57" y="27"/>
                      <a:pt x="57" y="30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2" y="36"/>
                      <a:pt x="64" y="38"/>
                      <a:pt x="64" y="40"/>
                    </a:cubicBezTo>
                    <a:lnTo>
                      <a:pt x="64" y="5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6" name="Group 23"/>
            <p:cNvGrpSpPr/>
            <p:nvPr/>
          </p:nvGrpSpPr>
          <p:grpSpPr>
            <a:xfrm>
              <a:off x="2984103" y="1712948"/>
              <a:ext cx="1184043" cy="1184043"/>
              <a:chOff x="2083284" y="1636066"/>
              <a:chExt cx="888032" cy="888032"/>
            </a:xfrm>
          </p:grpSpPr>
          <p:sp>
            <p:nvSpPr>
              <p:cNvPr id="59" name="Oval 24"/>
              <p:cNvSpPr/>
              <p:nvPr/>
            </p:nvSpPr>
            <p:spPr>
              <a:xfrm>
                <a:off x="2083284" y="1636066"/>
                <a:ext cx="888032" cy="888032"/>
              </a:xfrm>
              <a:prstGeom prst="ellipse">
                <a:avLst/>
              </a:prstGeom>
              <a:solidFill>
                <a:schemeClr val="accent2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25"/>
              <p:cNvSpPr/>
              <p:nvPr/>
            </p:nvSpPr>
            <p:spPr bwMode="auto">
              <a:xfrm>
                <a:off x="2357278" y="1910060"/>
                <a:ext cx="340044" cy="340044"/>
              </a:xfrm>
              <a:custGeom>
                <a:avLst/>
                <a:gdLst/>
                <a:ahLst/>
                <a:cxnLst>
                  <a:cxn ang="0">
                    <a:pos x="55" y="31"/>
                  </a:cxn>
                  <a:cxn ang="0">
                    <a:pos x="54" y="33"/>
                  </a:cxn>
                  <a:cxn ang="0">
                    <a:pos x="47" y="34"/>
                  </a:cxn>
                  <a:cxn ang="0">
                    <a:pos x="46" y="37"/>
                  </a:cxn>
                  <a:cxn ang="0">
                    <a:pos x="49" y="42"/>
                  </a:cxn>
                  <a:cxn ang="0">
                    <a:pos x="50" y="43"/>
                  </a:cxn>
                  <a:cxn ang="0">
                    <a:pos x="49" y="44"/>
                  </a:cxn>
                  <a:cxn ang="0">
                    <a:pos x="43" y="50"/>
                  </a:cxn>
                  <a:cxn ang="0">
                    <a:pos x="42" y="50"/>
                  </a:cxn>
                  <a:cxn ang="0">
                    <a:pos x="37" y="46"/>
                  </a:cxn>
                  <a:cxn ang="0">
                    <a:pos x="33" y="47"/>
                  </a:cxn>
                  <a:cxn ang="0">
                    <a:pos x="32" y="54"/>
                  </a:cxn>
                  <a:cxn ang="0">
                    <a:pos x="31" y="55"/>
                  </a:cxn>
                  <a:cxn ang="0">
                    <a:pos x="23" y="55"/>
                  </a:cxn>
                  <a:cxn ang="0">
                    <a:pos x="22" y="54"/>
                  </a:cxn>
                  <a:cxn ang="0">
                    <a:pos x="21" y="47"/>
                  </a:cxn>
                  <a:cxn ang="0">
                    <a:pos x="18" y="46"/>
                  </a:cxn>
                  <a:cxn ang="0">
                    <a:pos x="13" y="50"/>
                  </a:cxn>
                  <a:cxn ang="0">
                    <a:pos x="12" y="50"/>
                  </a:cxn>
                  <a:cxn ang="0">
                    <a:pos x="11" y="50"/>
                  </a:cxn>
                  <a:cxn ang="0">
                    <a:pos x="5" y="44"/>
                  </a:cxn>
                  <a:cxn ang="0">
                    <a:pos x="5" y="43"/>
                  </a:cxn>
                  <a:cxn ang="0">
                    <a:pos x="5" y="42"/>
                  </a:cxn>
                  <a:cxn ang="0">
                    <a:pos x="9" y="37"/>
                  </a:cxn>
                  <a:cxn ang="0">
                    <a:pos x="7" y="33"/>
                  </a:cxn>
                  <a:cxn ang="0">
                    <a:pos x="1" y="33"/>
                  </a:cxn>
                  <a:cxn ang="0">
                    <a:pos x="0" y="31"/>
                  </a:cxn>
                  <a:cxn ang="0">
                    <a:pos x="0" y="23"/>
                  </a:cxn>
                  <a:cxn ang="0">
                    <a:pos x="1" y="22"/>
                  </a:cxn>
                  <a:cxn ang="0">
                    <a:pos x="7" y="21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2" y="5"/>
                  </a:cxn>
                  <a:cxn ang="0">
                    <a:pos x="13" y="5"/>
                  </a:cxn>
                  <a:cxn ang="0">
                    <a:pos x="18" y="9"/>
                  </a:cxn>
                  <a:cxn ang="0">
                    <a:pos x="21" y="8"/>
                  </a:cxn>
                  <a:cxn ang="0">
                    <a:pos x="22" y="1"/>
                  </a:cxn>
                  <a:cxn ang="0">
                    <a:pos x="23" y="0"/>
                  </a:cxn>
                  <a:cxn ang="0">
                    <a:pos x="31" y="0"/>
                  </a:cxn>
                  <a:cxn ang="0">
                    <a:pos x="32" y="1"/>
                  </a:cxn>
                  <a:cxn ang="0">
                    <a:pos x="33" y="8"/>
                  </a:cxn>
                  <a:cxn ang="0">
                    <a:pos x="37" y="9"/>
                  </a:cxn>
                  <a:cxn ang="0">
                    <a:pos x="42" y="5"/>
                  </a:cxn>
                  <a:cxn ang="0">
                    <a:pos x="43" y="5"/>
                  </a:cxn>
                  <a:cxn ang="0">
                    <a:pos x="43" y="5"/>
                  </a:cxn>
                  <a:cxn ang="0">
                    <a:pos x="49" y="11"/>
                  </a:cxn>
                  <a:cxn ang="0">
                    <a:pos x="50" y="12"/>
                  </a:cxn>
                  <a:cxn ang="0">
                    <a:pos x="49" y="13"/>
                  </a:cxn>
                  <a:cxn ang="0">
                    <a:pos x="46" y="18"/>
                  </a:cxn>
                  <a:cxn ang="0">
                    <a:pos x="47" y="21"/>
                  </a:cxn>
                  <a:cxn ang="0">
                    <a:pos x="54" y="22"/>
                  </a:cxn>
                  <a:cxn ang="0">
                    <a:pos x="55" y="23"/>
                  </a:cxn>
                  <a:cxn ang="0">
                    <a:pos x="55" y="31"/>
                  </a:cxn>
                  <a:cxn ang="0">
                    <a:pos x="27" y="18"/>
                  </a:cxn>
                  <a:cxn ang="0">
                    <a:pos x="18" y="27"/>
                  </a:cxn>
                  <a:cxn ang="0">
                    <a:pos x="27" y="36"/>
                  </a:cxn>
                  <a:cxn ang="0">
                    <a:pos x="36" y="27"/>
                  </a:cxn>
                  <a:cxn ang="0">
                    <a:pos x="27" y="18"/>
                  </a:cxn>
                </a:cxnLst>
                <a:rect l="0" t="0" r="r" b="b"/>
                <a:pathLst>
                  <a:path w="55" h="55">
                    <a:moveTo>
                      <a:pt x="55" y="31"/>
                    </a:moveTo>
                    <a:cubicBezTo>
                      <a:pt x="55" y="32"/>
                      <a:pt x="54" y="33"/>
                      <a:pt x="54" y="33"/>
                    </a:cubicBezTo>
                    <a:cubicBezTo>
                      <a:pt x="47" y="34"/>
                      <a:pt x="47" y="34"/>
                      <a:pt x="47" y="34"/>
                    </a:cubicBezTo>
                    <a:cubicBezTo>
                      <a:pt x="47" y="35"/>
                      <a:pt x="46" y="36"/>
                      <a:pt x="46" y="37"/>
                    </a:cubicBezTo>
                    <a:cubicBezTo>
                      <a:pt x="47" y="39"/>
                      <a:pt x="48" y="40"/>
                      <a:pt x="49" y="42"/>
                    </a:cubicBezTo>
                    <a:cubicBezTo>
                      <a:pt x="50" y="42"/>
                      <a:pt x="50" y="42"/>
                      <a:pt x="50" y="43"/>
                    </a:cubicBezTo>
                    <a:cubicBezTo>
                      <a:pt x="50" y="43"/>
                      <a:pt x="50" y="43"/>
                      <a:pt x="49" y="44"/>
                    </a:cubicBezTo>
                    <a:cubicBezTo>
                      <a:pt x="49" y="45"/>
                      <a:pt x="44" y="50"/>
                      <a:pt x="43" y="50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6" y="46"/>
                      <a:pt x="35" y="47"/>
                      <a:pt x="33" y="47"/>
                    </a:cubicBezTo>
                    <a:cubicBezTo>
                      <a:pt x="33" y="49"/>
                      <a:pt x="33" y="52"/>
                      <a:pt x="32" y="54"/>
                    </a:cubicBezTo>
                    <a:cubicBezTo>
                      <a:pt x="32" y="54"/>
                      <a:pt x="32" y="55"/>
                      <a:pt x="31" y="55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3" y="55"/>
                      <a:pt x="22" y="54"/>
                      <a:pt x="22" y="54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47"/>
                      <a:pt x="19" y="46"/>
                      <a:pt x="18" y="46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2" y="50"/>
                      <a:pt x="12" y="50"/>
                      <a:pt x="12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9" y="48"/>
                      <a:pt x="7" y="46"/>
                      <a:pt x="5" y="44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2"/>
                      <a:pt x="5" y="42"/>
                      <a:pt x="5" y="42"/>
                    </a:cubicBezTo>
                    <a:cubicBezTo>
                      <a:pt x="6" y="40"/>
                      <a:pt x="8" y="39"/>
                      <a:pt x="9" y="37"/>
                    </a:cubicBezTo>
                    <a:cubicBezTo>
                      <a:pt x="8" y="36"/>
                      <a:pt x="8" y="35"/>
                      <a:pt x="7" y="33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2"/>
                      <a:pt x="0" y="32"/>
                      <a:pt x="0" y="31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23"/>
                      <a:pt x="0" y="22"/>
                      <a:pt x="1" y="22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8" y="20"/>
                      <a:pt x="8" y="19"/>
                      <a:pt x="9" y="18"/>
                    </a:cubicBezTo>
                    <a:cubicBezTo>
                      <a:pt x="8" y="16"/>
                      <a:pt x="6" y="14"/>
                      <a:pt x="5" y="13"/>
                    </a:cubicBezTo>
                    <a:cubicBezTo>
                      <a:pt x="5" y="13"/>
                      <a:pt x="5" y="12"/>
                      <a:pt x="5" y="12"/>
                    </a:cubicBezTo>
                    <a:cubicBezTo>
                      <a:pt x="5" y="12"/>
                      <a:pt x="5" y="11"/>
                      <a:pt x="5" y="11"/>
                    </a:cubicBezTo>
                    <a:cubicBezTo>
                      <a:pt x="6" y="10"/>
                      <a:pt x="11" y="5"/>
                      <a:pt x="12" y="5"/>
                    </a:cubicBezTo>
                    <a:cubicBezTo>
                      <a:pt x="12" y="5"/>
                      <a:pt x="12" y="5"/>
                      <a:pt x="13" y="5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9" y="8"/>
                      <a:pt x="20" y="8"/>
                      <a:pt x="21" y="8"/>
                    </a:cubicBezTo>
                    <a:cubicBezTo>
                      <a:pt x="21" y="5"/>
                      <a:pt x="21" y="3"/>
                      <a:pt x="22" y="1"/>
                    </a:cubicBezTo>
                    <a:cubicBezTo>
                      <a:pt x="22" y="0"/>
                      <a:pt x="23" y="0"/>
                      <a:pt x="23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2" y="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5" y="8"/>
                      <a:pt x="36" y="8"/>
                      <a:pt x="37" y="9"/>
                    </a:cubicBezTo>
                    <a:cubicBezTo>
                      <a:pt x="42" y="5"/>
                      <a:pt x="42" y="5"/>
                      <a:pt x="42" y="5"/>
                    </a:cubicBezTo>
                    <a:cubicBezTo>
                      <a:pt x="42" y="5"/>
                      <a:pt x="42" y="5"/>
                      <a:pt x="43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5" y="7"/>
                      <a:pt x="48" y="9"/>
                      <a:pt x="49" y="11"/>
                    </a:cubicBezTo>
                    <a:cubicBezTo>
                      <a:pt x="50" y="11"/>
                      <a:pt x="50" y="12"/>
                      <a:pt x="50" y="12"/>
                    </a:cubicBezTo>
                    <a:cubicBezTo>
                      <a:pt x="50" y="12"/>
                      <a:pt x="49" y="13"/>
                      <a:pt x="49" y="13"/>
                    </a:cubicBezTo>
                    <a:cubicBezTo>
                      <a:pt x="48" y="14"/>
                      <a:pt x="47" y="16"/>
                      <a:pt x="46" y="18"/>
                    </a:cubicBezTo>
                    <a:cubicBezTo>
                      <a:pt x="46" y="19"/>
                      <a:pt x="47" y="20"/>
                      <a:pt x="47" y="21"/>
                    </a:cubicBezTo>
                    <a:cubicBezTo>
                      <a:pt x="54" y="22"/>
                      <a:pt x="54" y="22"/>
                      <a:pt x="54" y="22"/>
                    </a:cubicBezTo>
                    <a:cubicBezTo>
                      <a:pt x="54" y="22"/>
                      <a:pt x="55" y="23"/>
                      <a:pt x="55" y="23"/>
                    </a:cubicBezTo>
                    <a:lnTo>
                      <a:pt x="55" y="31"/>
                    </a:lnTo>
                    <a:close/>
                    <a:moveTo>
                      <a:pt x="27" y="18"/>
                    </a:moveTo>
                    <a:cubicBezTo>
                      <a:pt x="22" y="18"/>
                      <a:pt x="18" y="22"/>
                      <a:pt x="18" y="27"/>
                    </a:cubicBezTo>
                    <a:cubicBezTo>
                      <a:pt x="18" y="32"/>
                      <a:pt x="22" y="36"/>
                      <a:pt x="27" y="36"/>
                    </a:cubicBezTo>
                    <a:cubicBezTo>
                      <a:pt x="32" y="36"/>
                      <a:pt x="36" y="32"/>
                      <a:pt x="36" y="27"/>
                    </a:cubicBezTo>
                    <a:cubicBezTo>
                      <a:pt x="36" y="22"/>
                      <a:pt x="32" y="18"/>
                      <a:pt x="27" y="1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7" name="Group 26"/>
            <p:cNvGrpSpPr/>
            <p:nvPr/>
          </p:nvGrpSpPr>
          <p:grpSpPr>
            <a:xfrm>
              <a:off x="4424082" y="2759154"/>
              <a:ext cx="1184043" cy="1184043"/>
              <a:chOff x="3163268" y="2420720"/>
              <a:chExt cx="888032" cy="888032"/>
            </a:xfrm>
          </p:grpSpPr>
          <p:sp>
            <p:nvSpPr>
              <p:cNvPr id="57" name="Oval 27"/>
              <p:cNvSpPr/>
              <p:nvPr/>
            </p:nvSpPr>
            <p:spPr>
              <a:xfrm>
                <a:off x="3163268" y="2420720"/>
                <a:ext cx="888032" cy="888032"/>
              </a:xfrm>
              <a:prstGeom prst="ellipse">
                <a:avLst/>
              </a:prstGeom>
              <a:solidFill>
                <a:schemeClr val="accent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28"/>
              <p:cNvSpPr/>
              <p:nvPr/>
            </p:nvSpPr>
            <p:spPr bwMode="auto">
              <a:xfrm>
                <a:off x="3430119" y="2721861"/>
                <a:ext cx="354330" cy="285750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8" name="Group 29"/>
            <p:cNvGrpSpPr/>
            <p:nvPr/>
          </p:nvGrpSpPr>
          <p:grpSpPr>
            <a:xfrm>
              <a:off x="3874059" y="4451951"/>
              <a:ext cx="1184043" cy="1184043"/>
              <a:chOff x="2750751" y="3690318"/>
              <a:chExt cx="888032" cy="888032"/>
            </a:xfrm>
          </p:grpSpPr>
          <p:sp>
            <p:nvSpPr>
              <p:cNvPr id="55" name="Oval 30"/>
              <p:cNvSpPr/>
              <p:nvPr/>
            </p:nvSpPr>
            <p:spPr>
              <a:xfrm>
                <a:off x="2750751" y="3690318"/>
                <a:ext cx="888032" cy="888032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31"/>
              <p:cNvSpPr/>
              <p:nvPr/>
            </p:nvSpPr>
            <p:spPr bwMode="auto">
              <a:xfrm>
                <a:off x="2996170" y="3978600"/>
                <a:ext cx="397194" cy="311468"/>
              </a:xfrm>
              <a:custGeom>
                <a:avLst/>
                <a:gdLst/>
                <a:ahLst/>
                <a:cxnLst>
                  <a:cxn ang="0">
                    <a:pos x="45" y="14"/>
                  </a:cxn>
                  <a:cxn ang="0">
                    <a:pos x="32" y="10"/>
                  </a:cxn>
                  <a:cxn ang="0">
                    <a:pos x="18" y="14"/>
                  </a:cxn>
                  <a:cxn ang="0">
                    <a:pos x="0" y="14"/>
                  </a:cxn>
                  <a:cxn ang="0">
                    <a:pos x="64" y="14"/>
                  </a:cxn>
                  <a:cxn ang="0">
                    <a:pos x="0" y="15"/>
                  </a:cxn>
                  <a:cxn ang="0">
                    <a:pos x="18" y="20"/>
                  </a:cxn>
                  <a:cxn ang="0">
                    <a:pos x="2" y="22"/>
                  </a:cxn>
                  <a:cxn ang="0">
                    <a:pos x="9" y="35"/>
                  </a:cxn>
                  <a:cxn ang="0">
                    <a:pos x="1" y="36"/>
                  </a:cxn>
                  <a:cxn ang="0">
                    <a:pos x="0" y="28"/>
                  </a:cxn>
                  <a:cxn ang="0">
                    <a:pos x="8" y="27"/>
                  </a:cxn>
                  <a:cxn ang="0">
                    <a:pos x="9" y="35"/>
                  </a:cxn>
                  <a:cxn ang="0">
                    <a:pos x="15" y="50"/>
                  </a:cxn>
                  <a:cxn ang="0">
                    <a:pos x="7" y="49"/>
                  </a:cxn>
                  <a:cxn ang="0">
                    <a:pos x="8" y="41"/>
                  </a:cxn>
                  <a:cxn ang="0">
                    <a:pos x="16" y="42"/>
                  </a:cxn>
                  <a:cxn ang="0">
                    <a:pos x="23" y="35"/>
                  </a:cxn>
                  <a:cxn ang="0">
                    <a:pos x="15" y="36"/>
                  </a:cxn>
                  <a:cxn ang="0">
                    <a:pos x="13" y="28"/>
                  </a:cxn>
                  <a:cxn ang="0">
                    <a:pos x="21" y="27"/>
                  </a:cxn>
                  <a:cxn ang="0">
                    <a:pos x="23" y="35"/>
                  </a:cxn>
                  <a:cxn ang="0">
                    <a:pos x="28" y="50"/>
                  </a:cxn>
                  <a:cxn ang="0">
                    <a:pos x="20" y="49"/>
                  </a:cxn>
                  <a:cxn ang="0">
                    <a:pos x="21" y="41"/>
                  </a:cxn>
                  <a:cxn ang="0">
                    <a:pos x="29" y="42"/>
                  </a:cxn>
                  <a:cxn ang="0">
                    <a:pos x="36" y="35"/>
                  </a:cxn>
                  <a:cxn ang="0">
                    <a:pos x="28" y="36"/>
                  </a:cxn>
                  <a:cxn ang="0">
                    <a:pos x="27" y="28"/>
                  </a:cxn>
                  <a:cxn ang="0">
                    <a:pos x="35" y="27"/>
                  </a:cxn>
                  <a:cxn ang="0">
                    <a:pos x="36" y="35"/>
                  </a:cxn>
                  <a:cxn ang="0">
                    <a:pos x="42" y="50"/>
                  </a:cxn>
                  <a:cxn ang="0">
                    <a:pos x="34" y="49"/>
                  </a:cxn>
                  <a:cxn ang="0">
                    <a:pos x="35" y="41"/>
                  </a:cxn>
                  <a:cxn ang="0">
                    <a:pos x="43" y="42"/>
                  </a:cxn>
                  <a:cxn ang="0">
                    <a:pos x="50" y="35"/>
                  </a:cxn>
                  <a:cxn ang="0">
                    <a:pos x="42" y="36"/>
                  </a:cxn>
                  <a:cxn ang="0">
                    <a:pos x="41" y="28"/>
                  </a:cxn>
                  <a:cxn ang="0">
                    <a:pos x="49" y="27"/>
                  </a:cxn>
                  <a:cxn ang="0">
                    <a:pos x="50" y="35"/>
                  </a:cxn>
                  <a:cxn ang="0">
                    <a:pos x="61" y="22"/>
                  </a:cxn>
                  <a:cxn ang="0">
                    <a:pos x="45" y="20"/>
                  </a:cxn>
                  <a:cxn ang="0">
                    <a:pos x="64" y="15"/>
                  </a:cxn>
                  <a:cxn ang="0">
                    <a:pos x="57" y="49"/>
                  </a:cxn>
                  <a:cxn ang="0">
                    <a:pos x="49" y="50"/>
                  </a:cxn>
                  <a:cxn ang="0">
                    <a:pos x="48" y="42"/>
                  </a:cxn>
                  <a:cxn ang="0">
                    <a:pos x="56" y="41"/>
                  </a:cxn>
                  <a:cxn ang="0">
                    <a:pos x="57" y="49"/>
                  </a:cxn>
                  <a:cxn ang="0">
                    <a:pos x="63" y="36"/>
                  </a:cxn>
                  <a:cxn ang="0">
                    <a:pos x="55" y="35"/>
                  </a:cxn>
                  <a:cxn ang="0">
                    <a:pos x="56" y="27"/>
                  </a:cxn>
                  <a:cxn ang="0">
                    <a:pos x="64" y="28"/>
                  </a:cxn>
                </a:cxnLst>
                <a:rect l="0" t="0" r="r" b="b"/>
                <a:pathLst>
                  <a:path w="64" h="50">
                    <a:moveTo>
                      <a:pt x="64" y="14"/>
                    </a:move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4"/>
                      <a:pt x="45" y="14"/>
                      <a:pt x="45" y="14"/>
                    </a:cubicBezTo>
                    <a:cubicBezTo>
                      <a:pt x="45" y="12"/>
                      <a:pt x="44" y="10"/>
                      <a:pt x="32" y="10"/>
                    </a:cubicBezTo>
                    <a:cubicBezTo>
                      <a:pt x="19" y="10"/>
                      <a:pt x="18" y="12"/>
                      <a:pt x="18" y="14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1"/>
                      <a:pt x="4" y="0"/>
                      <a:pt x="32" y="0"/>
                    </a:cubicBezTo>
                    <a:cubicBezTo>
                      <a:pt x="59" y="0"/>
                      <a:pt x="64" y="11"/>
                      <a:pt x="64" y="14"/>
                    </a:cubicBezTo>
                    <a:close/>
                    <a:moveTo>
                      <a:pt x="0" y="20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7" y="22"/>
                      <a:pt x="16" y="22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0" y="21"/>
                      <a:pt x="0" y="20"/>
                    </a:cubicBezTo>
                    <a:close/>
                    <a:moveTo>
                      <a:pt x="9" y="35"/>
                    </a:moveTo>
                    <a:cubicBezTo>
                      <a:pt x="9" y="36"/>
                      <a:pt x="8" y="36"/>
                      <a:pt x="8" y="36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7"/>
                      <a:pt x="0" y="27"/>
                      <a:pt x="1" y="27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9" y="27"/>
                      <a:pt x="9" y="28"/>
                    </a:cubicBezTo>
                    <a:lnTo>
                      <a:pt x="9" y="35"/>
                    </a:lnTo>
                    <a:close/>
                    <a:moveTo>
                      <a:pt x="16" y="49"/>
                    </a:moveTo>
                    <a:cubicBezTo>
                      <a:pt x="16" y="49"/>
                      <a:pt x="15" y="50"/>
                      <a:pt x="15" y="50"/>
                    </a:cubicBezTo>
                    <a:cubicBezTo>
                      <a:pt x="8" y="50"/>
                      <a:pt x="8" y="50"/>
                      <a:pt x="8" y="50"/>
                    </a:cubicBezTo>
                    <a:cubicBezTo>
                      <a:pt x="7" y="50"/>
                      <a:pt x="7" y="49"/>
                      <a:pt x="7" y="49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7" y="41"/>
                      <a:pt x="7" y="41"/>
                      <a:pt x="8" y="41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5" y="41"/>
                      <a:pt x="16" y="41"/>
                      <a:pt x="16" y="42"/>
                    </a:cubicBezTo>
                    <a:lnTo>
                      <a:pt x="16" y="49"/>
                    </a:lnTo>
                    <a:close/>
                    <a:moveTo>
                      <a:pt x="23" y="35"/>
                    </a:moveTo>
                    <a:cubicBezTo>
                      <a:pt x="23" y="36"/>
                      <a:pt x="22" y="36"/>
                      <a:pt x="21" y="36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4" y="36"/>
                      <a:pt x="13" y="36"/>
                      <a:pt x="13" y="35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3" y="27"/>
                      <a:pt x="14" y="27"/>
                      <a:pt x="15" y="27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22" y="27"/>
                      <a:pt x="23" y="27"/>
                      <a:pt x="23" y="28"/>
                    </a:cubicBezTo>
                    <a:lnTo>
                      <a:pt x="23" y="35"/>
                    </a:lnTo>
                    <a:close/>
                    <a:moveTo>
                      <a:pt x="29" y="49"/>
                    </a:moveTo>
                    <a:cubicBezTo>
                      <a:pt x="29" y="49"/>
                      <a:pt x="29" y="50"/>
                      <a:pt x="28" y="50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9" y="41"/>
                      <a:pt x="29" y="41"/>
                      <a:pt x="29" y="42"/>
                    </a:cubicBezTo>
                    <a:lnTo>
                      <a:pt x="29" y="49"/>
                    </a:lnTo>
                    <a:close/>
                    <a:moveTo>
                      <a:pt x="36" y="35"/>
                    </a:moveTo>
                    <a:cubicBezTo>
                      <a:pt x="36" y="36"/>
                      <a:pt x="36" y="36"/>
                      <a:pt x="35" y="36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28" y="36"/>
                      <a:pt x="27" y="36"/>
                      <a:pt x="27" y="35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7" y="27"/>
                      <a:pt x="28" y="27"/>
                      <a:pt x="28" y="27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6" y="27"/>
                      <a:pt x="36" y="27"/>
                      <a:pt x="36" y="28"/>
                    </a:cubicBezTo>
                    <a:lnTo>
                      <a:pt x="36" y="35"/>
                    </a:lnTo>
                    <a:close/>
                    <a:moveTo>
                      <a:pt x="43" y="49"/>
                    </a:moveTo>
                    <a:cubicBezTo>
                      <a:pt x="43" y="49"/>
                      <a:pt x="43" y="50"/>
                      <a:pt x="42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5" y="50"/>
                      <a:pt x="34" y="49"/>
                      <a:pt x="34" y="49"/>
                    </a:cubicBezTo>
                    <a:cubicBezTo>
                      <a:pt x="34" y="42"/>
                      <a:pt x="34" y="42"/>
                      <a:pt x="34" y="42"/>
                    </a:cubicBezTo>
                    <a:cubicBezTo>
                      <a:pt x="34" y="41"/>
                      <a:pt x="35" y="41"/>
                      <a:pt x="35" y="41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3" y="42"/>
                    </a:cubicBezTo>
                    <a:lnTo>
                      <a:pt x="43" y="49"/>
                    </a:lnTo>
                    <a:close/>
                    <a:moveTo>
                      <a:pt x="50" y="35"/>
                    </a:moveTo>
                    <a:cubicBezTo>
                      <a:pt x="50" y="36"/>
                      <a:pt x="50" y="36"/>
                      <a:pt x="49" y="36"/>
                    </a:cubicBezTo>
                    <a:cubicBezTo>
                      <a:pt x="42" y="36"/>
                      <a:pt x="42" y="36"/>
                      <a:pt x="42" y="36"/>
                    </a:cubicBezTo>
                    <a:cubicBezTo>
                      <a:pt x="41" y="36"/>
                      <a:pt x="41" y="36"/>
                      <a:pt x="41" y="3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7"/>
                      <a:pt x="41" y="27"/>
                      <a:pt x="42" y="27"/>
                    </a:cubicBezTo>
                    <a:cubicBezTo>
                      <a:pt x="49" y="27"/>
                      <a:pt x="49" y="27"/>
                      <a:pt x="49" y="27"/>
                    </a:cubicBezTo>
                    <a:cubicBezTo>
                      <a:pt x="50" y="27"/>
                      <a:pt x="50" y="27"/>
                      <a:pt x="50" y="28"/>
                    </a:cubicBezTo>
                    <a:lnTo>
                      <a:pt x="50" y="35"/>
                    </a:lnTo>
                    <a:close/>
                    <a:moveTo>
                      <a:pt x="64" y="20"/>
                    </a:moveTo>
                    <a:cubicBezTo>
                      <a:pt x="64" y="21"/>
                      <a:pt x="63" y="22"/>
                      <a:pt x="61" y="22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46" y="22"/>
                      <a:pt x="45" y="21"/>
                      <a:pt x="45" y="20"/>
                    </a:cubicBezTo>
                    <a:cubicBezTo>
                      <a:pt x="45" y="15"/>
                      <a:pt x="45" y="15"/>
                      <a:pt x="45" y="15"/>
                    </a:cubicBezTo>
                    <a:cubicBezTo>
                      <a:pt x="64" y="15"/>
                      <a:pt x="64" y="15"/>
                      <a:pt x="64" y="15"/>
                    </a:cubicBezTo>
                    <a:lnTo>
                      <a:pt x="64" y="20"/>
                    </a:lnTo>
                    <a:close/>
                    <a:moveTo>
                      <a:pt x="57" y="49"/>
                    </a:moveTo>
                    <a:cubicBezTo>
                      <a:pt x="57" y="49"/>
                      <a:pt x="56" y="50"/>
                      <a:pt x="56" y="50"/>
                    </a:cubicBezTo>
                    <a:cubicBezTo>
                      <a:pt x="49" y="50"/>
                      <a:pt x="49" y="50"/>
                      <a:pt x="49" y="50"/>
                    </a:cubicBezTo>
                    <a:cubicBezTo>
                      <a:pt x="48" y="50"/>
                      <a:pt x="48" y="49"/>
                      <a:pt x="48" y="49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41"/>
                      <a:pt x="48" y="41"/>
                      <a:pt x="49" y="41"/>
                    </a:cubicBezTo>
                    <a:cubicBezTo>
                      <a:pt x="56" y="41"/>
                      <a:pt x="56" y="41"/>
                      <a:pt x="56" y="41"/>
                    </a:cubicBezTo>
                    <a:cubicBezTo>
                      <a:pt x="56" y="41"/>
                      <a:pt x="57" y="41"/>
                      <a:pt x="57" y="42"/>
                    </a:cubicBezTo>
                    <a:lnTo>
                      <a:pt x="57" y="49"/>
                    </a:lnTo>
                    <a:close/>
                    <a:moveTo>
                      <a:pt x="64" y="35"/>
                    </a:moveTo>
                    <a:cubicBezTo>
                      <a:pt x="64" y="36"/>
                      <a:pt x="63" y="36"/>
                      <a:pt x="63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5" y="36"/>
                      <a:pt x="55" y="36"/>
                      <a:pt x="55" y="35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27"/>
                      <a:pt x="55" y="27"/>
                      <a:pt x="56" y="27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63" y="27"/>
                      <a:pt x="64" y="27"/>
                      <a:pt x="64" y="28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9" name="Group 32"/>
            <p:cNvGrpSpPr/>
            <p:nvPr/>
          </p:nvGrpSpPr>
          <p:grpSpPr>
            <a:xfrm>
              <a:off x="2094147" y="4451951"/>
              <a:ext cx="1184043" cy="1184043"/>
              <a:chOff x="1415817" y="3690318"/>
              <a:chExt cx="888032" cy="888032"/>
            </a:xfrm>
          </p:grpSpPr>
          <p:sp>
            <p:nvSpPr>
              <p:cNvPr id="53" name="Oval 33"/>
              <p:cNvSpPr/>
              <p:nvPr/>
            </p:nvSpPr>
            <p:spPr>
              <a:xfrm>
                <a:off x="1415817" y="3690318"/>
                <a:ext cx="888032" cy="888032"/>
              </a:xfrm>
              <a:prstGeom prst="ellipse">
                <a:avLst/>
              </a:pr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34"/>
              <p:cNvSpPr/>
              <p:nvPr/>
            </p:nvSpPr>
            <p:spPr bwMode="auto">
              <a:xfrm>
                <a:off x="1662665" y="3991459"/>
                <a:ext cx="394336" cy="285750"/>
              </a:xfrm>
              <a:custGeom>
                <a:avLst/>
                <a:gdLst/>
                <a:ahLst/>
                <a:cxnLst>
                  <a:cxn ang="0">
                    <a:pos x="64" y="42"/>
                  </a:cxn>
                  <a:cxn ang="0">
                    <a:pos x="62" y="44"/>
                  </a:cxn>
                  <a:cxn ang="0">
                    <a:pos x="61" y="45"/>
                  </a:cxn>
                  <a:cxn ang="0">
                    <a:pos x="60" y="44"/>
                  </a:cxn>
                  <a:cxn ang="0">
                    <a:pos x="45" y="30"/>
                  </a:cxn>
                  <a:cxn ang="0">
                    <a:pos x="45" y="36"/>
                  </a:cxn>
                  <a:cxn ang="0">
                    <a:pos x="35" y="46"/>
                  </a:cxn>
                  <a:cxn ang="0">
                    <a:pos x="10" y="46"/>
                  </a:cxn>
                  <a:cxn ang="0">
                    <a:pos x="0" y="36"/>
                  </a:cxn>
                  <a:cxn ang="0">
                    <a:pos x="0" y="10"/>
                  </a:cxn>
                  <a:cxn ang="0">
                    <a:pos x="10" y="0"/>
                  </a:cxn>
                  <a:cxn ang="0">
                    <a:pos x="35" y="0"/>
                  </a:cxn>
                  <a:cxn ang="0">
                    <a:pos x="45" y="10"/>
                  </a:cxn>
                  <a:cxn ang="0">
                    <a:pos x="45" y="16"/>
                  </a:cxn>
                  <a:cxn ang="0">
                    <a:pos x="60" y="2"/>
                  </a:cxn>
                  <a:cxn ang="0">
                    <a:pos x="61" y="1"/>
                  </a:cxn>
                  <a:cxn ang="0">
                    <a:pos x="62" y="1"/>
                  </a:cxn>
                  <a:cxn ang="0">
                    <a:pos x="64" y="4"/>
                  </a:cxn>
                  <a:cxn ang="0">
                    <a:pos x="64" y="42"/>
                  </a:cxn>
                </a:cxnLst>
                <a:rect l="0" t="0" r="r" b="b"/>
                <a:pathLst>
                  <a:path w="64" h="46">
                    <a:moveTo>
                      <a:pt x="64" y="42"/>
                    </a:moveTo>
                    <a:cubicBezTo>
                      <a:pt x="64" y="43"/>
                      <a:pt x="63" y="44"/>
                      <a:pt x="62" y="44"/>
                    </a:cubicBezTo>
                    <a:cubicBezTo>
                      <a:pt x="62" y="45"/>
                      <a:pt x="62" y="45"/>
                      <a:pt x="61" y="45"/>
                    </a:cubicBezTo>
                    <a:cubicBezTo>
                      <a:pt x="61" y="45"/>
                      <a:pt x="60" y="44"/>
                      <a:pt x="60" y="44"/>
                    </a:cubicBezTo>
                    <a:cubicBezTo>
                      <a:pt x="45" y="30"/>
                      <a:pt x="45" y="30"/>
                      <a:pt x="45" y="30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41"/>
                      <a:pt x="41" y="46"/>
                      <a:pt x="35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4" y="46"/>
                      <a:pt x="0" y="41"/>
                      <a:pt x="0" y="3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41" y="0"/>
                      <a:pt x="45" y="5"/>
                      <a:pt x="45" y="10"/>
                    </a:cubicBezTo>
                    <a:cubicBezTo>
                      <a:pt x="45" y="16"/>
                      <a:pt x="45" y="16"/>
                      <a:pt x="45" y="16"/>
                    </a:cubicBezTo>
                    <a:cubicBezTo>
                      <a:pt x="60" y="2"/>
                      <a:pt x="60" y="2"/>
                      <a:pt x="60" y="2"/>
                    </a:cubicBezTo>
                    <a:cubicBezTo>
                      <a:pt x="60" y="1"/>
                      <a:pt x="61" y="1"/>
                      <a:pt x="6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3" y="2"/>
                      <a:pt x="64" y="3"/>
                      <a:pt x="64" y="4"/>
                    </a:cubicBezTo>
                    <a:lnTo>
                      <a:pt x="64" y="4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0" name="Group 35"/>
            <p:cNvGrpSpPr/>
            <p:nvPr/>
          </p:nvGrpSpPr>
          <p:grpSpPr>
            <a:xfrm>
              <a:off x="1544125" y="2759154"/>
              <a:ext cx="1184043" cy="1184043"/>
              <a:chOff x="1003300" y="2420720"/>
              <a:chExt cx="888032" cy="888032"/>
            </a:xfrm>
          </p:grpSpPr>
          <p:sp>
            <p:nvSpPr>
              <p:cNvPr id="51" name="Oval 36"/>
              <p:cNvSpPr/>
              <p:nvPr/>
            </p:nvSpPr>
            <p:spPr>
              <a:xfrm>
                <a:off x="1003300" y="2420720"/>
                <a:ext cx="888032" cy="888032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37"/>
              <p:cNvSpPr/>
              <p:nvPr/>
            </p:nvSpPr>
            <p:spPr bwMode="auto">
              <a:xfrm>
                <a:off x="1264437" y="2694714"/>
                <a:ext cx="365758" cy="340044"/>
              </a:xfrm>
              <a:custGeom>
                <a:avLst/>
                <a:gdLst/>
                <a:ahLst/>
                <a:cxnLst>
                  <a:cxn ang="0">
                    <a:pos x="10" y="37"/>
                  </a:cxn>
                  <a:cxn ang="0">
                    <a:pos x="0" y="25"/>
                  </a:cxn>
                  <a:cxn ang="0">
                    <a:pos x="6" y="18"/>
                  </a:cxn>
                  <a:cxn ang="0">
                    <a:pos x="15" y="30"/>
                  </a:cxn>
                  <a:cxn ang="0">
                    <a:pos x="10" y="37"/>
                  </a:cxn>
                  <a:cxn ang="0">
                    <a:pos x="50" y="50"/>
                  </a:cxn>
                  <a:cxn ang="0">
                    <a:pos x="43" y="55"/>
                  </a:cxn>
                  <a:cxn ang="0">
                    <a:pos x="29" y="52"/>
                  </a:cxn>
                  <a:cxn ang="0">
                    <a:pos x="15" y="55"/>
                  </a:cxn>
                  <a:cxn ang="0">
                    <a:pos x="9" y="50"/>
                  </a:cxn>
                  <a:cxn ang="0">
                    <a:pos x="29" y="29"/>
                  </a:cxn>
                  <a:cxn ang="0">
                    <a:pos x="50" y="50"/>
                  </a:cxn>
                  <a:cxn ang="0">
                    <a:pos x="21" y="21"/>
                  </a:cxn>
                  <a:cxn ang="0">
                    <a:pos x="12" y="9"/>
                  </a:cxn>
                  <a:cxn ang="0">
                    <a:pos x="18" y="0"/>
                  </a:cxn>
                  <a:cxn ang="0">
                    <a:pos x="28" y="13"/>
                  </a:cxn>
                  <a:cxn ang="0">
                    <a:pos x="21" y="21"/>
                  </a:cxn>
                  <a:cxn ang="0">
                    <a:pos x="31" y="13"/>
                  </a:cxn>
                  <a:cxn ang="0">
                    <a:pos x="41" y="0"/>
                  </a:cxn>
                  <a:cxn ang="0">
                    <a:pos x="47" y="9"/>
                  </a:cxn>
                  <a:cxn ang="0">
                    <a:pos x="38" y="21"/>
                  </a:cxn>
                  <a:cxn ang="0">
                    <a:pos x="31" y="13"/>
                  </a:cxn>
                  <a:cxn ang="0">
                    <a:pos x="59" y="25"/>
                  </a:cxn>
                  <a:cxn ang="0">
                    <a:pos x="49" y="37"/>
                  </a:cxn>
                  <a:cxn ang="0">
                    <a:pos x="44" y="30"/>
                  </a:cxn>
                  <a:cxn ang="0">
                    <a:pos x="53" y="18"/>
                  </a:cxn>
                  <a:cxn ang="0">
                    <a:pos x="59" y="25"/>
                  </a:cxn>
                </a:cxnLst>
                <a:rect l="0" t="0" r="r" b="b"/>
                <a:pathLst>
                  <a:path w="59" h="55">
                    <a:moveTo>
                      <a:pt x="10" y="37"/>
                    </a:moveTo>
                    <a:cubicBezTo>
                      <a:pt x="4" y="37"/>
                      <a:pt x="0" y="30"/>
                      <a:pt x="0" y="25"/>
                    </a:cubicBezTo>
                    <a:cubicBezTo>
                      <a:pt x="0" y="21"/>
                      <a:pt x="2" y="18"/>
                      <a:pt x="6" y="18"/>
                    </a:cubicBezTo>
                    <a:cubicBezTo>
                      <a:pt x="11" y="18"/>
                      <a:pt x="15" y="25"/>
                      <a:pt x="15" y="30"/>
                    </a:cubicBezTo>
                    <a:cubicBezTo>
                      <a:pt x="15" y="33"/>
                      <a:pt x="14" y="37"/>
                      <a:pt x="10" y="37"/>
                    </a:cubicBezTo>
                    <a:close/>
                    <a:moveTo>
                      <a:pt x="50" y="50"/>
                    </a:moveTo>
                    <a:cubicBezTo>
                      <a:pt x="50" y="54"/>
                      <a:pt x="46" y="55"/>
                      <a:pt x="43" y="55"/>
                    </a:cubicBezTo>
                    <a:cubicBezTo>
                      <a:pt x="38" y="55"/>
                      <a:pt x="34" y="52"/>
                      <a:pt x="29" y="52"/>
                    </a:cubicBezTo>
                    <a:cubicBezTo>
                      <a:pt x="25" y="52"/>
                      <a:pt x="21" y="55"/>
                      <a:pt x="15" y="55"/>
                    </a:cubicBezTo>
                    <a:cubicBezTo>
                      <a:pt x="12" y="55"/>
                      <a:pt x="9" y="54"/>
                      <a:pt x="9" y="50"/>
                    </a:cubicBezTo>
                    <a:cubicBezTo>
                      <a:pt x="9" y="41"/>
                      <a:pt x="21" y="29"/>
                      <a:pt x="29" y="29"/>
                    </a:cubicBezTo>
                    <a:cubicBezTo>
                      <a:pt x="38" y="29"/>
                      <a:pt x="50" y="41"/>
                      <a:pt x="50" y="50"/>
                    </a:cubicBezTo>
                    <a:close/>
                    <a:moveTo>
                      <a:pt x="21" y="21"/>
                    </a:moveTo>
                    <a:cubicBezTo>
                      <a:pt x="15" y="21"/>
                      <a:pt x="12" y="14"/>
                      <a:pt x="12" y="9"/>
                    </a:cubicBezTo>
                    <a:cubicBezTo>
                      <a:pt x="12" y="5"/>
                      <a:pt x="14" y="0"/>
                      <a:pt x="18" y="0"/>
                    </a:cubicBezTo>
                    <a:cubicBezTo>
                      <a:pt x="24" y="0"/>
                      <a:pt x="28" y="8"/>
                      <a:pt x="28" y="13"/>
                    </a:cubicBezTo>
                    <a:cubicBezTo>
                      <a:pt x="28" y="17"/>
                      <a:pt x="26" y="21"/>
                      <a:pt x="21" y="21"/>
                    </a:cubicBezTo>
                    <a:close/>
                    <a:moveTo>
                      <a:pt x="31" y="13"/>
                    </a:moveTo>
                    <a:cubicBezTo>
                      <a:pt x="31" y="8"/>
                      <a:pt x="35" y="0"/>
                      <a:pt x="41" y="0"/>
                    </a:cubicBezTo>
                    <a:cubicBezTo>
                      <a:pt x="45" y="0"/>
                      <a:pt x="47" y="5"/>
                      <a:pt x="47" y="9"/>
                    </a:cubicBezTo>
                    <a:cubicBezTo>
                      <a:pt x="47" y="14"/>
                      <a:pt x="44" y="21"/>
                      <a:pt x="38" y="21"/>
                    </a:cubicBezTo>
                    <a:cubicBezTo>
                      <a:pt x="33" y="21"/>
                      <a:pt x="31" y="17"/>
                      <a:pt x="31" y="13"/>
                    </a:cubicBezTo>
                    <a:close/>
                    <a:moveTo>
                      <a:pt x="59" y="25"/>
                    </a:moveTo>
                    <a:cubicBezTo>
                      <a:pt x="59" y="30"/>
                      <a:pt x="55" y="37"/>
                      <a:pt x="49" y="37"/>
                    </a:cubicBezTo>
                    <a:cubicBezTo>
                      <a:pt x="45" y="37"/>
                      <a:pt x="44" y="33"/>
                      <a:pt x="44" y="30"/>
                    </a:cubicBezTo>
                    <a:cubicBezTo>
                      <a:pt x="44" y="25"/>
                      <a:pt x="48" y="18"/>
                      <a:pt x="53" y="18"/>
                    </a:cubicBezTo>
                    <a:cubicBezTo>
                      <a:pt x="57" y="18"/>
                      <a:pt x="59" y="21"/>
                      <a:pt x="59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千图PPT彼岸天：ID 8661124库_组合 89"/>
          <p:cNvGrpSpPr/>
          <p:nvPr>
            <p:custDataLst>
              <p:tags r:id="rId2"/>
            </p:custDataLst>
          </p:nvPr>
        </p:nvGrpSpPr>
        <p:grpSpPr>
          <a:xfrm>
            <a:off x="6100007" y="4259497"/>
            <a:ext cx="4837237" cy="642478"/>
            <a:chOff x="5831273" y="4278292"/>
            <a:chExt cx="4837237" cy="642478"/>
          </a:xfrm>
        </p:grpSpPr>
        <p:grpSp>
          <p:nvGrpSpPr>
            <p:cNvPr id="34" name="Group 67"/>
            <p:cNvGrpSpPr/>
            <p:nvPr/>
          </p:nvGrpSpPr>
          <p:grpSpPr>
            <a:xfrm>
              <a:off x="5831273" y="4294731"/>
              <a:ext cx="609600" cy="609600"/>
              <a:chOff x="5831273" y="5140838"/>
              <a:chExt cx="609600" cy="609600"/>
            </a:xfrm>
          </p:grpSpPr>
          <p:sp>
            <p:nvSpPr>
              <p:cNvPr id="38" name="Oval 68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Oval 69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35" name="Group 70"/>
            <p:cNvGrpSpPr/>
            <p:nvPr/>
          </p:nvGrpSpPr>
          <p:grpSpPr>
            <a:xfrm>
              <a:off x="6440873" y="4278292"/>
              <a:ext cx="4227637" cy="642478"/>
              <a:chOff x="7284132" y="5074715"/>
              <a:chExt cx="2262955" cy="642478"/>
            </a:xfrm>
          </p:grpSpPr>
          <p:sp>
            <p:nvSpPr>
              <p:cNvPr id="36" name="TextBox 71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7" name="TextBox 72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" name="千图PPT彼岸天：ID 8661124库_组合 90"/>
          <p:cNvGrpSpPr/>
          <p:nvPr>
            <p:custDataLst>
              <p:tags r:id="rId3"/>
            </p:custDataLst>
          </p:nvPr>
        </p:nvGrpSpPr>
        <p:grpSpPr>
          <a:xfrm>
            <a:off x="6100007" y="3365117"/>
            <a:ext cx="4837237" cy="642478"/>
            <a:chOff x="5831273" y="3477735"/>
            <a:chExt cx="4837237" cy="642478"/>
          </a:xfrm>
        </p:grpSpPr>
        <p:grpSp>
          <p:nvGrpSpPr>
            <p:cNvPr id="28" name="Group 64"/>
            <p:cNvGrpSpPr/>
            <p:nvPr/>
          </p:nvGrpSpPr>
          <p:grpSpPr>
            <a:xfrm>
              <a:off x="5831273" y="3494174"/>
              <a:ext cx="609600" cy="609600"/>
              <a:chOff x="5831273" y="4138950"/>
              <a:chExt cx="609600" cy="609600"/>
            </a:xfrm>
          </p:grpSpPr>
          <p:sp>
            <p:nvSpPr>
              <p:cNvPr id="32" name="Oval 65"/>
              <p:cNvSpPr/>
              <p:nvPr/>
            </p:nvSpPr>
            <p:spPr>
              <a:xfrm>
                <a:off x="5831273" y="4138950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Oval 66"/>
              <p:cNvSpPr/>
              <p:nvPr/>
            </p:nvSpPr>
            <p:spPr>
              <a:xfrm>
                <a:off x="5917446" y="4225125"/>
                <a:ext cx="437252" cy="437252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9" name="Group 73"/>
            <p:cNvGrpSpPr/>
            <p:nvPr/>
          </p:nvGrpSpPr>
          <p:grpSpPr>
            <a:xfrm>
              <a:off x="6440873" y="3477735"/>
              <a:ext cx="4227637" cy="642478"/>
              <a:chOff x="7284132" y="5074715"/>
              <a:chExt cx="2262955" cy="642478"/>
            </a:xfrm>
          </p:grpSpPr>
          <p:sp>
            <p:nvSpPr>
              <p:cNvPr id="30" name="TextBox 74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1" name="TextBox 75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" name="千图PPT彼岸天：ID 8661124库_组合 91"/>
          <p:cNvGrpSpPr/>
          <p:nvPr>
            <p:custDataLst>
              <p:tags r:id="rId4"/>
            </p:custDataLst>
          </p:nvPr>
        </p:nvGrpSpPr>
        <p:grpSpPr>
          <a:xfrm>
            <a:off x="6100007" y="2470737"/>
            <a:ext cx="4837237" cy="642478"/>
            <a:chOff x="5831273" y="2307867"/>
            <a:chExt cx="4837237" cy="642478"/>
          </a:xfrm>
        </p:grpSpPr>
        <p:grpSp>
          <p:nvGrpSpPr>
            <p:cNvPr id="22" name="Group 61"/>
            <p:cNvGrpSpPr/>
            <p:nvPr/>
          </p:nvGrpSpPr>
          <p:grpSpPr>
            <a:xfrm>
              <a:off x="5831273" y="2324306"/>
              <a:ext cx="609600" cy="609600"/>
              <a:chOff x="5831273" y="3137061"/>
              <a:chExt cx="609600" cy="609600"/>
            </a:xfrm>
          </p:grpSpPr>
          <p:sp>
            <p:nvSpPr>
              <p:cNvPr id="26" name="Oval 62"/>
              <p:cNvSpPr/>
              <p:nvPr/>
            </p:nvSpPr>
            <p:spPr>
              <a:xfrm>
                <a:off x="5831273" y="3137061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2"/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Oval 63"/>
              <p:cNvSpPr/>
              <p:nvPr/>
            </p:nvSpPr>
            <p:spPr>
              <a:xfrm>
                <a:off x="5917446" y="3223236"/>
                <a:ext cx="437252" cy="437252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3" name="Group 76"/>
            <p:cNvGrpSpPr/>
            <p:nvPr/>
          </p:nvGrpSpPr>
          <p:grpSpPr>
            <a:xfrm>
              <a:off x="6440873" y="2307867"/>
              <a:ext cx="4227637" cy="642478"/>
              <a:chOff x="7284132" y="5074715"/>
              <a:chExt cx="2262955" cy="642478"/>
            </a:xfrm>
          </p:grpSpPr>
          <p:sp>
            <p:nvSpPr>
              <p:cNvPr id="24" name="TextBox 77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5" name="TextBox 78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" name="千图PPT彼岸天：ID 8661124库_组合 92"/>
          <p:cNvGrpSpPr/>
          <p:nvPr>
            <p:custDataLst>
              <p:tags r:id="rId5"/>
            </p:custDataLst>
          </p:nvPr>
        </p:nvGrpSpPr>
        <p:grpSpPr>
          <a:xfrm>
            <a:off x="6100007" y="1576357"/>
            <a:ext cx="4837237" cy="642478"/>
            <a:chOff x="5831273" y="1576357"/>
            <a:chExt cx="4837237" cy="642478"/>
          </a:xfrm>
        </p:grpSpPr>
        <p:grpSp>
          <p:nvGrpSpPr>
            <p:cNvPr id="16" name="Group 58"/>
            <p:cNvGrpSpPr/>
            <p:nvPr/>
          </p:nvGrpSpPr>
          <p:grpSpPr>
            <a:xfrm>
              <a:off x="5831273" y="1592796"/>
              <a:ext cx="609600" cy="609600"/>
              <a:chOff x="5831273" y="2135171"/>
              <a:chExt cx="609600" cy="609600"/>
            </a:xfrm>
          </p:grpSpPr>
          <p:sp>
            <p:nvSpPr>
              <p:cNvPr id="20" name="Oval 59"/>
              <p:cNvSpPr/>
              <p:nvPr/>
            </p:nvSpPr>
            <p:spPr>
              <a:xfrm>
                <a:off x="5831273" y="2135171"/>
                <a:ext cx="609600" cy="60960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1" name="Oval 60"/>
              <p:cNvSpPr/>
              <p:nvPr/>
            </p:nvSpPr>
            <p:spPr>
              <a:xfrm>
                <a:off x="5917446" y="2221346"/>
                <a:ext cx="437252" cy="43725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7" name="Group 79"/>
            <p:cNvGrpSpPr/>
            <p:nvPr/>
          </p:nvGrpSpPr>
          <p:grpSpPr>
            <a:xfrm>
              <a:off x="6440873" y="1576357"/>
              <a:ext cx="4227637" cy="642478"/>
              <a:chOff x="7284132" y="5074715"/>
              <a:chExt cx="2262955" cy="642478"/>
            </a:xfrm>
          </p:grpSpPr>
          <p:sp>
            <p:nvSpPr>
              <p:cNvPr id="18" name="TextBox 80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TextBox 81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9" name="千图PPT彼岸天：ID 8661124库_组合 88"/>
          <p:cNvGrpSpPr/>
          <p:nvPr>
            <p:custDataLst>
              <p:tags r:id="rId6"/>
            </p:custDataLst>
          </p:nvPr>
        </p:nvGrpSpPr>
        <p:grpSpPr>
          <a:xfrm>
            <a:off x="6100007" y="5153876"/>
            <a:ext cx="4837237" cy="642478"/>
            <a:chOff x="5831273" y="5153876"/>
            <a:chExt cx="4837237" cy="642478"/>
          </a:xfrm>
        </p:grpSpPr>
        <p:grpSp>
          <p:nvGrpSpPr>
            <p:cNvPr id="10" name="Group 82"/>
            <p:cNvGrpSpPr/>
            <p:nvPr/>
          </p:nvGrpSpPr>
          <p:grpSpPr>
            <a:xfrm>
              <a:off x="5831273" y="5170315"/>
              <a:ext cx="609600" cy="609600"/>
              <a:chOff x="5831273" y="5140838"/>
              <a:chExt cx="609600" cy="609600"/>
            </a:xfrm>
          </p:grpSpPr>
          <p:sp>
            <p:nvSpPr>
              <p:cNvPr id="14" name="Oval 83"/>
              <p:cNvSpPr/>
              <p:nvPr/>
            </p:nvSpPr>
            <p:spPr>
              <a:xfrm>
                <a:off x="5831273" y="5140838"/>
                <a:ext cx="609600" cy="609600"/>
              </a:xfrm>
              <a:prstGeom prst="ellipse">
                <a:avLst/>
              </a:prstGeom>
              <a:noFill/>
              <a:ln w="12700" cap="flat" cmpd="sng" algn="ctr">
                <a:solidFill>
                  <a:schemeClr val="accent5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5">
                        <a:lumMod val="100000"/>
                      </a:schemeClr>
                    </a:solidFill>
                  </a14:hiddenFill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Oval 84"/>
              <p:cNvSpPr/>
              <p:nvPr/>
            </p:nvSpPr>
            <p:spPr>
              <a:xfrm>
                <a:off x="5917446" y="5227013"/>
                <a:ext cx="437252" cy="437252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5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85"/>
            <p:cNvGrpSpPr/>
            <p:nvPr/>
          </p:nvGrpSpPr>
          <p:grpSpPr>
            <a:xfrm>
              <a:off x="6440873" y="5153876"/>
              <a:ext cx="4227637" cy="642478"/>
              <a:chOff x="7284132" y="5074715"/>
              <a:chExt cx="2262955" cy="642478"/>
            </a:xfrm>
          </p:grpSpPr>
          <p:sp>
            <p:nvSpPr>
              <p:cNvPr id="12" name="TextBox 86"/>
              <p:cNvSpPr txBox="1"/>
              <p:nvPr/>
            </p:nvSpPr>
            <p:spPr>
              <a:xfrm>
                <a:off x="7284132" y="5074715"/>
                <a:ext cx="2262955" cy="291403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360000" tIns="0" rIns="288000" bIns="0" anchor="ctr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TextBox 87"/>
              <p:cNvSpPr txBox="1"/>
              <p:nvPr/>
            </p:nvSpPr>
            <p:spPr>
              <a:xfrm>
                <a:off x="7284132" y="5366119"/>
                <a:ext cx="2262955" cy="351074"/>
              </a:xfrm>
              <a:prstGeom prst="rect">
                <a:avLst/>
              </a:prstGeom>
            </p:spPr>
            <p:txBody>
              <a:bodyPr vert="horz" wrap="square" lIns="360000" tIns="0" rIns="28800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千图PPT彼岸天：ID 8661124库_组合 31"/>
          <p:cNvGrpSpPr/>
          <p:nvPr>
            <p:custDataLst>
              <p:tags r:id="rId1"/>
            </p:custDataLst>
          </p:nvPr>
        </p:nvGrpSpPr>
        <p:grpSpPr>
          <a:xfrm>
            <a:off x="3867279" y="2960376"/>
            <a:ext cx="2383982" cy="3166546"/>
            <a:chOff x="3867279" y="2960376"/>
            <a:chExt cx="2383982" cy="3166546"/>
          </a:xfrm>
        </p:grpSpPr>
        <p:sp>
          <p:nvSpPr>
            <p:cNvPr id="6" name="Oval 32"/>
            <p:cNvSpPr/>
            <p:nvPr/>
          </p:nvSpPr>
          <p:spPr>
            <a:xfrm>
              <a:off x="3961344" y="2960376"/>
              <a:ext cx="2184718" cy="2184719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7" name="Group 20"/>
            <p:cNvGrpSpPr/>
            <p:nvPr/>
          </p:nvGrpSpPr>
          <p:grpSpPr>
            <a:xfrm>
              <a:off x="4900668" y="4775685"/>
              <a:ext cx="306071" cy="1351237"/>
              <a:chOff x="1954701" y="3644290"/>
              <a:chExt cx="402737" cy="1777999"/>
            </a:xfrm>
            <a:solidFill>
              <a:schemeClr val="bg1">
                <a:lumMod val="85000"/>
              </a:schemeClr>
            </a:solidFill>
          </p:grpSpPr>
          <p:sp>
            <p:nvSpPr>
              <p:cNvPr id="28" name="Rectangle 21"/>
              <p:cNvSpPr/>
              <p:nvPr/>
            </p:nvSpPr>
            <p:spPr>
              <a:xfrm>
                <a:off x="1954701" y="3962766"/>
                <a:ext cx="402737" cy="145952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Arrow: Chevron 22"/>
              <p:cNvSpPr/>
              <p:nvPr/>
            </p:nvSpPr>
            <p:spPr>
              <a:xfrm rot="5400000">
                <a:off x="1669988" y="3929003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2" name="TextBox 17"/>
            <p:cNvSpPr txBox="1"/>
            <p:nvPr/>
          </p:nvSpPr>
          <p:spPr>
            <a:xfrm>
              <a:off x="3867279" y="4218551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3" name="Rectangle 18"/>
            <p:cNvSpPr/>
            <p:nvPr/>
          </p:nvSpPr>
          <p:spPr>
            <a:xfrm>
              <a:off x="4125515" y="3873787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: Shape 37"/>
            <p:cNvSpPr/>
            <p:nvPr/>
          </p:nvSpPr>
          <p:spPr bwMode="auto">
            <a:xfrm>
              <a:off x="4852600" y="3241260"/>
              <a:ext cx="413340" cy="412573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741532" y="1978549"/>
            <a:ext cx="2383982" cy="4148373"/>
            <a:chOff x="1741532" y="1978549"/>
            <a:chExt cx="2383982" cy="4148373"/>
          </a:xfrm>
        </p:grpSpPr>
        <p:sp>
          <p:nvSpPr>
            <p:cNvPr id="4" name="Oval 31"/>
            <p:cNvSpPr/>
            <p:nvPr/>
          </p:nvSpPr>
          <p:spPr>
            <a:xfrm>
              <a:off x="1876747" y="1978549"/>
              <a:ext cx="2184718" cy="2184719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Group 40"/>
            <p:cNvGrpSpPr/>
            <p:nvPr/>
          </p:nvGrpSpPr>
          <p:grpSpPr>
            <a:xfrm>
              <a:off x="2816071" y="3793858"/>
              <a:ext cx="306071" cy="2333064"/>
              <a:chOff x="1780168" y="3788083"/>
              <a:chExt cx="402737" cy="3069917"/>
            </a:xfrm>
          </p:grpSpPr>
          <p:sp>
            <p:nvSpPr>
              <p:cNvPr id="30" name="Rectangle 10"/>
              <p:cNvSpPr/>
              <p:nvPr/>
            </p:nvSpPr>
            <p:spPr>
              <a:xfrm>
                <a:off x="1780168" y="4106559"/>
                <a:ext cx="402737" cy="275144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Arrow: Chevron 13"/>
              <p:cNvSpPr/>
              <p:nvPr/>
            </p:nvSpPr>
            <p:spPr>
              <a:xfrm rot="5400000">
                <a:off x="1495455" y="4072796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8" name="TextBox 35"/>
            <p:cNvSpPr txBox="1"/>
            <p:nvPr/>
          </p:nvSpPr>
          <p:spPr>
            <a:xfrm>
              <a:off x="1741532" y="3256566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36"/>
            <p:cNvSpPr/>
            <p:nvPr/>
          </p:nvSpPr>
          <p:spPr>
            <a:xfrm>
              <a:off x="1999767" y="2911801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Freeform: Shape 38"/>
            <p:cNvSpPr/>
            <p:nvPr/>
          </p:nvSpPr>
          <p:spPr bwMode="auto">
            <a:xfrm>
              <a:off x="2709983" y="2256676"/>
              <a:ext cx="518245" cy="425953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5951876" y="1978549"/>
            <a:ext cx="2383982" cy="4148373"/>
            <a:chOff x="5951876" y="1978549"/>
            <a:chExt cx="2383982" cy="4148373"/>
          </a:xfrm>
        </p:grpSpPr>
        <p:sp>
          <p:nvSpPr>
            <p:cNvPr id="8" name="Oval 33"/>
            <p:cNvSpPr/>
            <p:nvPr/>
          </p:nvSpPr>
          <p:spPr>
            <a:xfrm>
              <a:off x="6045940" y="1978549"/>
              <a:ext cx="2184718" cy="2184719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9" name="Group 41"/>
            <p:cNvGrpSpPr/>
            <p:nvPr/>
          </p:nvGrpSpPr>
          <p:grpSpPr>
            <a:xfrm>
              <a:off x="6985264" y="3793858"/>
              <a:ext cx="306071" cy="2333064"/>
              <a:chOff x="7266120" y="3788083"/>
              <a:chExt cx="402737" cy="306991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7266120" y="4106559"/>
                <a:ext cx="402737" cy="275144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Arrow: Chevron 26"/>
              <p:cNvSpPr/>
              <p:nvPr/>
            </p:nvSpPr>
            <p:spPr>
              <a:xfrm rot="5400000">
                <a:off x="6981407" y="4072796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TextBox 24"/>
            <p:cNvSpPr txBox="1"/>
            <p:nvPr/>
          </p:nvSpPr>
          <p:spPr>
            <a:xfrm>
              <a:off x="5951876" y="3256566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27"/>
            <p:cNvSpPr/>
            <p:nvPr/>
          </p:nvSpPr>
          <p:spPr>
            <a:xfrm>
              <a:off x="6210111" y="2911801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: Shape 39"/>
            <p:cNvSpPr/>
            <p:nvPr/>
          </p:nvSpPr>
          <p:spPr bwMode="auto">
            <a:xfrm>
              <a:off x="6921863" y="2283829"/>
              <a:ext cx="444006" cy="427858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4"/>
            </p:custDataLst>
          </p:nvPr>
        </p:nvGrpSpPr>
        <p:grpSpPr>
          <a:xfrm>
            <a:off x="7972423" y="2960376"/>
            <a:ext cx="2383982" cy="3166546"/>
            <a:chOff x="7972423" y="2960376"/>
            <a:chExt cx="2383982" cy="3166546"/>
          </a:xfrm>
        </p:grpSpPr>
        <p:sp>
          <p:nvSpPr>
            <p:cNvPr id="10" name="Oval 34"/>
            <p:cNvSpPr/>
            <p:nvPr/>
          </p:nvSpPr>
          <p:spPr>
            <a:xfrm>
              <a:off x="8130537" y="2960376"/>
              <a:ext cx="2184718" cy="2184719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11" name="Group 28"/>
            <p:cNvGrpSpPr/>
            <p:nvPr/>
          </p:nvGrpSpPr>
          <p:grpSpPr>
            <a:xfrm>
              <a:off x="9069861" y="4775685"/>
              <a:ext cx="306071" cy="1351237"/>
              <a:chOff x="1954701" y="3644290"/>
              <a:chExt cx="402737" cy="1777999"/>
            </a:xfrm>
            <a:solidFill>
              <a:schemeClr val="bg1">
                <a:lumMod val="85000"/>
              </a:schemeClr>
            </a:solidFill>
          </p:grpSpPr>
          <p:sp>
            <p:nvSpPr>
              <p:cNvPr id="24" name="Rectangle 29"/>
              <p:cNvSpPr/>
              <p:nvPr/>
            </p:nvSpPr>
            <p:spPr>
              <a:xfrm>
                <a:off x="1954701" y="3962766"/>
                <a:ext cx="402737" cy="1459523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Arrow: Chevron 30"/>
              <p:cNvSpPr/>
              <p:nvPr/>
            </p:nvSpPr>
            <p:spPr>
              <a:xfrm rot="5400000">
                <a:off x="1669988" y="3929003"/>
                <a:ext cx="972164" cy="402737"/>
              </a:xfrm>
              <a:prstGeom prst="chevron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TextBox 19"/>
            <p:cNvSpPr txBox="1"/>
            <p:nvPr/>
          </p:nvSpPr>
          <p:spPr>
            <a:xfrm>
              <a:off x="7972423" y="4218551"/>
              <a:ext cx="2383982" cy="448049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400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050" dirty="0">
                  <a:solidFill>
                    <a:schemeClr val="bg1"/>
                  </a:solidFill>
                </a:rPr>
              </a:b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5" name="Rectangle 23"/>
            <p:cNvSpPr/>
            <p:nvPr/>
          </p:nvSpPr>
          <p:spPr>
            <a:xfrm>
              <a:off x="8230659" y="3873787"/>
              <a:ext cx="1867512" cy="187122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ctr" defTabSz="914400">
                <a:defRPr/>
              </a:pPr>
              <a:r>
                <a:rPr lang="zh-CN" altLang="en-US" b="1" dirty="0">
                  <a:solidFill>
                    <a:schemeClr val="bg1"/>
                  </a:solidFill>
                </a:rPr>
                <a:t>输入标题文本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: Shape 42"/>
            <p:cNvSpPr>
              <a:spLocks noChangeAspect="1"/>
            </p:cNvSpPr>
            <p:nvPr/>
          </p:nvSpPr>
          <p:spPr bwMode="auto">
            <a:xfrm>
              <a:off x="8979476" y="3208368"/>
              <a:ext cx="486839" cy="486326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2913" y="4269750"/>
            <a:ext cx="928687" cy="29010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659" y="2263501"/>
            <a:ext cx="928687" cy="29010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878462" y="1634804"/>
            <a:ext cx="141577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</a:t>
            </a:r>
            <a:endParaRPr lang="zh-CN" altLang="en-US" sz="9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63001" y="2990197"/>
            <a:ext cx="1463862" cy="156966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zh-CN" altLang="en-US" sz="9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</a:t>
            </a:r>
            <a:endParaRPr lang="zh-CN" altLang="en-US" sz="9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446" y="1738111"/>
            <a:ext cx="701483" cy="670444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457799" y="2472279"/>
            <a:ext cx="669414" cy="21928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设计格式规范一致的</a:t>
            </a:r>
            <a:r>
              <a:rPr lang="en-US" altLang="zh-CN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，一方面可以使项目组成员各自撰写的</a:t>
            </a:r>
            <a:r>
              <a:rPr lang="en-US" altLang="zh-CN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7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能得到有效融合，一方面也可以给客户带来良好的客户体验，显示项目组的专业性；</a:t>
            </a:r>
            <a:endParaRPr lang="zh-CN" altLang="en-US" sz="7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17715" y="1762224"/>
            <a:ext cx="874944" cy="64633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感谢</a:t>
            </a:r>
            <a:endParaRPr lang="en-US" altLang="zh-CN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有你</a:t>
            </a:r>
            <a:endParaRPr lang="zh-CN" altLang="en-US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672" y="2408555"/>
            <a:ext cx="1482374" cy="81298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5137853" y="3401590"/>
            <a:ext cx="1922575" cy="646331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设计格式，</a:t>
            </a:r>
            <a:endParaRPr lang="en-US" altLang="zh-CN" sz="1200" spc="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200" spc="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规范一致，模板。</a:t>
            </a:r>
            <a:endParaRPr lang="zh-CN" altLang="en-US" sz="1200" spc="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3.33333E-6 L -0.18295 0.04004 C -0.16901 0.04907 -0.14805 0.05393 -0.12605 0.05393 C -0.10105 0.05393 -0.08099 0.04907 -0.06706 0.04004 L 3.54167E-6 3.33333E-6 " pathEditMode="relative" rAng="0" ptsTypes="AAAAA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26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10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PRESENTATION_TITLE" val="PowerPoint 演示文稿"/>
</p:tagLst>
</file>

<file path=ppt/theme/theme1.xml><?xml version="1.0" encoding="utf-8"?>
<a:theme xmlns:a="http://schemas.openxmlformats.org/drawingml/2006/main" name="模板内容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82520"/>
      </a:accent1>
      <a:accent2>
        <a:srgbClr val="8ACEE0"/>
      </a:accent2>
      <a:accent3>
        <a:srgbClr val="AFC67C"/>
      </a:accent3>
      <a:accent4>
        <a:srgbClr val="EBAEA3"/>
      </a:accent4>
      <a:accent5>
        <a:srgbClr val="8ACEE0"/>
      </a:accent5>
      <a:accent6>
        <a:srgbClr val="382520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2415</Words>
  <Application>WPS 演示</Application>
  <PresentationFormat>自定义</PresentationFormat>
  <Paragraphs>502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7" baseType="lpstr">
      <vt:lpstr>Arial</vt:lpstr>
      <vt:lpstr>宋体</vt:lpstr>
      <vt:lpstr>Wingdings</vt:lpstr>
      <vt:lpstr>方正卡通简体</vt:lpstr>
      <vt:lpstr>方正清刻本悦宋简体</vt:lpstr>
      <vt:lpstr>楷体</vt:lpstr>
      <vt:lpstr>方正有猫在_GBK</vt:lpstr>
      <vt:lpstr>微软雅黑</vt:lpstr>
      <vt:lpstr>Impact</vt:lpstr>
      <vt:lpstr>Arial Unicode MS</vt:lpstr>
      <vt:lpstr>等线</vt:lpstr>
      <vt:lpstr>Calibri</vt:lpstr>
      <vt:lpstr>模板内容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2020-10-07T08:43:41Z</dcterms:created>
  <dcterms:modified xsi:type="dcterms:W3CDTF">2020-10-07T08:43:41Z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