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sldIdLst>
    <p:sldId id="294" r:id="rId2"/>
    <p:sldId id="296" r:id="rId3"/>
    <p:sldId id="299" r:id="rId4"/>
    <p:sldId id="274" r:id="rId5"/>
    <p:sldId id="279" r:id="rId6"/>
    <p:sldId id="277" r:id="rId7"/>
    <p:sldId id="289" r:id="rId8"/>
    <p:sldId id="300" r:id="rId9"/>
    <p:sldId id="290" r:id="rId10"/>
    <p:sldId id="285" r:id="rId11"/>
    <p:sldId id="271" r:id="rId12"/>
    <p:sldId id="301" r:id="rId13"/>
    <p:sldId id="273" r:id="rId14"/>
    <p:sldId id="276" r:id="rId15"/>
    <p:sldId id="302" r:id="rId16"/>
    <p:sldId id="280" r:id="rId17"/>
    <p:sldId id="307" r:id="rId18"/>
    <p:sldId id="303" r:id="rId19"/>
    <p:sldId id="272" r:id="rId20"/>
    <p:sldId id="275" r:id="rId21"/>
    <p:sldId id="304" r:id="rId22"/>
    <p:sldId id="284" r:id="rId23"/>
    <p:sldId id="282" r:id="rId24"/>
    <p:sldId id="286" r:id="rId25"/>
    <p:sldId id="305" r:id="rId26"/>
    <p:sldId id="270" r:id="rId27"/>
    <p:sldId id="288" r:id="rId28"/>
    <p:sldId id="269" r:id="rId29"/>
    <p:sldId id="306" r:id="rId30"/>
    <p:sldId id="291" r:id="rId31"/>
    <p:sldId id="292" r:id="rId32"/>
    <p:sldId id="281" r:id="rId33"/>
    <p:sldId id="287" r:id="rId34"/>
    <p:sldId id="295" r:id="rId35"/>
  </p:sldIdLst>
  <p:sldSz cx="12192000" cy="6858000"/>
  <p:notesSz cx="6858000" cy="9144000"/>
  <p:embeddedFontLst>
    <p:embeddedFont>
      <p:font typeface="微软雅黑" panose="020B0503020204020204" pitchFamily="34" charset="-122"/>
      <p:regular r:id="rId37"/>
      <p:bold r:id="rId38"/>
    </p:embeddedFont>
    <p:embeddedFont>
      <p:font typeface="等线" panose="02010600030101010101" pitchFamily="2" charset="-122"/>
      <p:regular r:id="rId39"/>
      <p:bold r:id="rId40"/>
    </p:embeddedFont>
    <p:embeddedFont>
      <p:font typeface="方正兰亭黑_GBK" panose="02010600030101010101" charset="-122"/>
      <p:regular r:id="rId41"/>
    </p:embeddedFont>
    <p:embeddedFont>
      <p:font typeface="Calibri" panose="020F0502020204030204" pitchFamily="34" charset="0"/>
      <p:regular r:id="rId42"/>
      <p:bold r:id="rId43"/>
      <p:italic r:id="rId44"/>
      <p:boldItalic r:id="rId45"/>
    </p:embeddedFont>
    <p:embeddedFont>
      <p:font typeface="微软雅黑" panose="020B0503020204020204" pitchFamily="34" charset="-122"/>
      <p:regular r:id="rId37"/>
      <p:bold r:id="rId38"/>
    </p:embeddedFont>
    <p:embeddedFont>
      <p:font typeface="Impact" panose="020B0806030902050204" pitchFamily="34" charset="0"/>
      <p:regular r:id="rId46"/>
    </p:embeddedFont>
    <p:embeddedFont>
      <p:font typeface="方正姚体" panose="02010601030101010101" pitchFamily="2" charset="-122"/>
      <p:regular r:id="rId47"/>
    </p:embeddedFont>
    <p:embeddedFont>
      <p:font typeface="等线 Light" panose="02010600030101010101" pitchFamily="2" charset="-122"/>
      <p:regular r:id="rId48"/>
    </p:embeddedFont>
    <p:embeddedFont>
      <p:font typeface="Segoe UI Emoji" panose="020B0502040204020203" pitchFamily="34" charset="0"/>
      <p:regular r:id="rId49"/>
    </p:embeddedFont>
    <p:embeddedFont>
      <p:font typeface="Roboto Bold" panose="02000000000000000000" pitchFamily="2" charset="0"/>
      <p:bold r:id="rId50"/>
    </p:embeddedFont>
    <p:embeddedFont>
      <p:font typeface="Franklin Gothic Book" panose="020B0503020102020204" pitchFamily="34" charset="0"/>
      <p:regular r:id="rId51"/>
      <p:italic r:id="rId52"/>
    </p:embeddedFont>
    <p:embeddedFont>
      <p:font typeface="Arial Unicode MS" panose="020B0604020202020204" pitchFamily="34" charset="-122"/>
      <p:regular r:id="rId53"/>
    </p:embeddedFont>
  </p:embeddedFontLst>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userDrawn="1">
          <p15:clr>
            <a:srgbClr val="A4A3A4"/>
          </p15:clr>
        </p15:guide>
        <p15:guide id="2" pos="3840" userDrawn="1">
          <p15:clr>
            <a:srgbClr val="A4A3A4"/>
          </p15:clr>
        </p15:guide>
        <p15:guide id="3" orient="horz" pos="1344" userDrawn="1">
          <p15:clr>
            <a:srgbClr val="A4A3A4"/>
          </p15:clr>
        </p15:guide>
        <p15:guide id="4" pos="477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AC0000"/>
    <a:srgbClr val="0070C0"/>
    <a:srgbClr val="0060A8"/>
    <a:srgbClr val="3AA759"/>
    <a:srgbClr val="FFC000"/>
    <a:srgbClr val="2E2E2E"/>
    <a:srgbClr val="DEA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72" autoAdjust="0"/>
    <p:restoredTop sz="94660"/>
  </p:normalViewPr>
  <p:slideViewPr>
    <p:cSldViewPr snapToGrid="0" showGuides="1">
      <p:cViewPr varScale="1">
        <p:scale>
          <a:sx n="92" d="100"/>
          <a:sy n="92" d="100"/>
        </p:scale>
        <p:origin x="486" y="96"/>
      </p:cViewPr>
      <p:guideLst>
        <p:guide orient="horz" pos="3158"/>
        <p:guide pos="3840"/>
        <p:guide orient="horz" pos="1344"/>
        <p:guide pos="477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528A20-7C45-4899-9F1E-2D0D5D10766E}"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DDDEF8-F04E-468C-97C5-8C5E9AC055BF}" type="slidenum">
              <a:rPr lang="zh-CN" altLang="en-US" smtClean="0"/>
              <a:t>‹#›</a:t>
            </a:fld>
            <a:endParaRPr lang="zh-CN" altLang="en-US"/>
          </a:p>
        </p:txBody>
      </p:sp>
    </p:spTree>
    <p:extLst>
      <p:ext uri="{BB962C8B-B14F-4D97-AF65-F5344CB8AC3E}">
        <p14:creationId xmlns:p14="http://schemas.microsoft.com/office/powerpoint/2010/main" val="280971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1</a:t>
            </a:fld>
            <a:endParaRPr lang="zh-CN" altLang="en-US"/>
          </a:p>
        </p:txBody>
      </p:sp>
    </p:spTree>
    <p:extLst>
      <p:ext uri="{BB962C8B-B14F-4D97-AF65-F5344CB8AC3E}">
        <p14:creationId xmlns:p14="http://schemas.microsoft.com/office/powerpoint/2010/main" val="3570353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2</a:t>
            </a:fld>
            <a:endParaRPr lang="zh-CN" altLang="en-US"/>
          </a:p>
        </p:txBody>
      </p:sp>
    </p:spTree>
    <p:extLst>
      <p:ext uri="{BB962C8B-B14F-4D97-AF65-F5344CB8AC3E}">
        <p14:creationId xmlns:p14="http://schemas.microsoft.com/office/powerpoint/2010/main" val="2709185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3</a:t>
            </a:fld>
            <a:endParaRPr lang="zh-CN" altLang="en-US"/>
          </a:p>
        </p:txBody>
      </p:sp>
    </p:spTree>
    <p:extLst>
      <p:ext uri="{BB962C8B-B14F-4D97-AF65-F5344CB8AC3E}">
        <p14:creationId xmlns:p14="http://schemas.microsoft.com/office/powerpoint/2010/main" val="4188040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101845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srgbClr val="000000"/>
                </a:solidFill>
              </a:rPr>
              <a:pPr/>
              <a:t>5</a:t>
            </a:fld>
            <a:endParaRPr lang="en-US">
              <a:solidFill>
                <a:srgbClr val="000000"/>
              </a:solidFill>
            </a:endParaRPr>
          </a:p>
        </p:txBody>
      </p:sp>
    </p:spTree>
    <p:extLst>
      <p:ext uri="{BB962C8B-B14F-4D97-AF65-F5344CB8AC3E}">
        <p14:creationId xmlns:p14="http://schemas.microsoft.com/office/powerpoint/2010/main" val="1916658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srgbClr val="000000"/>
                </a:solidFill>
              </a:rPr>
              <a:pPr/>
              <a:t>6</a:t>
            </a:fld>
            <a:endParaRPr lang="en-US">
              <a:solidFill>
                <a:srgbClr val="000000"/>
              </a:solidFill>
            </a:endParaRPr>
          </a:p>
        </p:txBody>
      </p:sp>
    </p:spTree>
    <p:extLst>
      <p:ext uri="{BB962C8B-B14F-4D97-AF65-F5344CB8AC3E}">
        <p14:creationId xmlns:p14="http://schemas.microsoft.com/office/powerpoint/2010/main" val="3620344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753463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8</a:t>
            </a:fld>
            <a:endParaRPr lang="zh-CN" altLang="en-US"/>
          </a:p>
        </p:txBody>
      </p:sp>
    </p:spTree>
    <p:extLst>
      <p:ext uri="{BB962C8B-B14F-4D97-AF65-F5344CB8AC3E}">
        <p14:creationId xmlns:p14="http://schemas.microsoft.com/office/powerpoint/2010/main" val="279909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srgbClr val="000000"/>
                </a:solidFill>
              </a:rPr>
              <a:pPr/>
              <a:t>9</a:t>
            </a:fld>
            <a:endParaRPr lang="en-US">
              <a:solidFill>
                <a:srgbClr val="000000"/>
              </a:solidFill>
            </a:endParaRPr>
          </a:p>
        </p:txBody>
      </p:sp>
    </p:spTree>
    <p:extLst>
      <p:ext uri="{BB962C8B-B14F-4D97-AF65-F5344CB8AC3E}">
        <p14:creationId xmlns:p14="http://schemas.microsoft.com/office/powerpoint/2010/main" val="2490873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C7CE97-C442-4038-A824-D029EE98D033}" type="slidenum">
              <a:rPr lang="zh-CN" altLang="en-US" smtClean="0"/>
              <a:t>10</a:t>
            </a:fld>
            <a:endParaRPr lang="zh-CN" altLang="en-US"/>
          </a:p>
        </p:txBody>
      </p:sp>
    </p:spTree>
    <p:extLst>
      <p:ext uri="{BB962C8B-B14F-4D97-AF65-F5344CB8AC3E}">
        <p14:creationId xmlns:p14="http://schemas.microsoft.com/office/powerpoint/2010/main" val="2506937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headEnd/>
            <a:tailEnd/>
          </a:ln>
        </p:spPr>
      </p:sp>
      <p:sp>
        <p:nvSpPr>
          <p:cNvPr id="8194"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485772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12</a:t>
            </a:fld>
            <a:endParaRPr lang="zh-CN" altLang="en-US"/>
          </a:p>
        </p:txBody>
      </p:sp>
    </p:spTree>
    <p:extLst>
      <p:ext uri="{BB962C8B-B14F-4D97-AF65-F5344CB8AC3E}">
        <p14:creationId xmlns:p14="http://schemas.microsoft.com/office/powerpoint/2010/main" val="695868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2961821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srgbClr val="000000"/>
                </a:solidFill>
              </a:rPr>
              <a:pPr/>
              <a:t>14</a:t>
            </a:fld>
            <a:endParaRPr lang="en-US">
              <a:solidFill>
                <a:srgbClr val="000000"/>
              </a:solidFill>
            </a:endParaRPr>
          </a:p>
        </p:txBody>
      </p:sp>
    </p:spTree>
    <p:extLst>
      <p:ext uri="{BB962C8B-B14F-4D97-AF65-F5344CB8AC3E}">
        <p14:creationId xmlns:p14="http://schemas.microsoft.com/office/powerpoint/2010/main" val="492767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15</a:t>
            </a:fld>
            <a:endParaRPr lang="zh-CN" altLang="en-US"/>
          </a:p>
        </p:txBody>
      </p:sp>
    </p:spTree>
    <p:extLst>
      <p:ext uri="{BB962C8B-B14F-4D97-AF65-F5344CB8AC3E}">
        <p14:creationId xmlns:p14="http://schemas.microsoft.com/office/powerpoint/2010/main" val="3497966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srgbClr val="000000"/>
                </a:solidFill>
              </a:rPr>
              <a:pPr/>
              <a:t>16</a:t>
            </a:fld>
            <a:endParaRPr lang="en-US">
              <a:solidFill>
                <a:srgbClr val="000000"/>
              </a:solidFill>
            </a:endParaRPr>
          </a:p>
        </p:txBody>
      </p:sp>
    </p:spTree>
    <p:extLst>
      <p:ext uri="{BB962C8B-B14F-4D97-AF65-F5344CB8AC3E}">
        <p14:creationId xmlns:p14="http://schemas.microsoft.com/office/powerpoint/2010/main" val="354793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17</a:t>
            </a:fld>
            <a:endParaRPr lang="zh-CN" altLang="en-US"/>
          </a:p>
        </p:txBody>
      </p:sp>
    </p:spTree>
    <p:extLst>
      <p:ext uri="{BB962C8B-B14F-4D97-AF65-F5344CB8AC3E}">
        <p14:creationId xmlns:p14="http://schemas.microsoft.com/office/powerpoint/2010/main" val="4075896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18</a:t>
            </a:fld>
            <a:endParaRPr lang="zh-CN" altLang="en-US"/>
          </a:p>
        </p:txBody>
      </p:sp>
    </p:spTree>
    <p:extLst>
      <p:ext uri="{BB962C8B-B14F-4D97-AF65-F5344CB8AC3E}">
        <p14:creationId xmlns:p14="http://schemas.microsoft.com/office/powerpoint/2010/main" val="2405473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3992282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srgbClr val="000000"/>
                </a:solidFill>
              </a:rPr>
              <a:pPr/>
              <a:t>20</a:t>
            </a:fld>
            <a:endParaRPr lang="en-US">
              <a:solidFill>
                <a:srgbClr val="000000"/>
              </a:solidFill>
            </a:endParaRPr>
          </a:p>
        </p:txBody>
      </p:sp>
    </p:spTree>
    <p:extLst>
      <p:ext uri="{BB962C8B-B14F-4D97-AF65-F5344CB8AC3E}">
        <p14:creationId xmlns:p14="http://schemas.microsoft.com/office/powerpoint/2010/main" val="421736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21</a:t>
            </a:fld>
            <a:endParaRPr lang="zh-CN" altLang="en-US"/>
          </a:p>
        </p:txBody>
      </p:sp>
    </p:spTree>
    <p:extLst>
      <p:ext uri="{BB962C8B-B14F-4D97-AF65-F5344CB8AC3E}">
        <p14:creationId xmlns:p14="http://schemas.microsoft.com/office/powerpoint/2010/main" val="3391205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C7CE97-C442-4038-A824-D029EE98D033}" type="slidenum">
              <a:rPr lang="zh-CN" altLang="en-US" smtClean="0"/>
              <a:t>22</a:t>
            </a:fld>
            <a:endParaRPr lang="zh-CN" altLang="en-US"/>
          </a:p>
        </p:txBody>
      </p:sp>
    </p:spTree>
    <p:extLst>
      <p:ext uri="{BB962C8B-B14F-4D97-AF65-F5344CB8AC3E}">
        <p14:creationId xmlns:p14="http://schemas.microsoft.com/office/powerpoint/2010/main" val="4190317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C7CE97-C442-4038-A824-D029EE98D033}" type="slidenum">
              <a:rPr lang="zh-CN" altLang="en-US" smtClean="0"/>
              <a:t>23</a:t>
            </a:fld>
            <a:endParaRPr lang="zh-CN" altLang="en-US"/>
          </a:p>
        </p:txBody>
      </p:sp>
    </p:spTree>
    <p:extLst>
      <p:ext uri="{BB962C8B-B14F-4D97-AF65-F5344CB8AC3E}">
        <p14:creationId xmlns:p14="http://schemas.microsoft.com/office/powerpoint/2010/main" val="3577260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C7CE97-C442-4038-A824-D029EE98D033}" type="slidenum">
              <a:rPr lang="zh-CN" altLang="en-US" smtClean="0"/>
              <a:t>24</a:t>
            </a:fld>
            <a:endParaRPr lang="zh-CN" altLang="en-US"/>
          </a:p>
        </p:txBody>
      </p:sp>
    </p:spTree>
    <p:extLst>
      <p:ext uri="{BB962C8B-B14F-4D97-AF65-F5344CB8AC3E}">
        <p14:creationId xmlns:p14="http://schemas.microsoft.com/office/powerpoint/2010/main" val="2912183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25</a:t>
            </a:fld>
            <a:endParaRPr lang="zh-CN" altLang="en-US"/>
          </a:p>
        </p:txBody>
      </p:sp>
    </p:spTree>
    <p:extLst>
      <p:ext uri="{BB962C8B-B14F-4D97-AF65-F5344CB8AC3E}">
        <p14:creationId xmlns:p14="http://schemas.microsoft.com/office/powerpoint/2010/main" val="3000645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5ACECF-13A4-49C3-B819-E09F9EC134DA}" type="slidenum">
              <a:rPr lang="zh-CN" altLang="en-US" smtClean="0"/>
              <a:t>26</a:t>
            </a:fld>
            <a:endParaRPr lang="zh-CN" altLang="en-US"/>
          </a:p>
        </p:txBody>
      </p:sp>
    </p:spTree>
    <p:extLst>
      <p:ext uri="{BB962C8B-B14F-4D97-AF65-F5344CB8AC3E}">
        <p14:creationId xmlns:p14="http://schemas.microsoft.com/office/powerpoint/2010/main" val="3643393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2688411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headEnd/>
            <a:tailEnd/>
          </a:ln>
        </p:spPr>
      </p:sp>
      <p:sp>
        <p:nvSpPr>
          <p:cNvPr id="8194"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2886895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29</a:t>
            </a:fld>
            <a:endParaRPr lang="zh-CN" altLang="en-US"/>
          </a:p>
        </p:txBody>
      </p:sp>
    </p:spTree>
    <p:extLst>
      <p:ext uri="{BB962C8B-B14F-4D97-AF65-F5344CB8AC3E}">
        <p14:creationId xmlns:p14="http://schemas.microsoft.com/office/powerpoint/2010/main" val="6568820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srgbClr val="000000"/>
                </a:solidFill>
              </a:rPr>
              <a:pPr/>
              <a:t>30</a:t>
            </a:fld>
            <a:endParaRPr lang="en-US">
              <a:solidFill>
                <a:srgbClr val="000000"/>
              </a:solidFill>
            </a:endParaRPr>
          </a:p>
        </p:txBody>
      </p:sp>
    </p:spTree>
    <p:extLst>
      <p:ext uri="{BB962C8B-B14F-4D97-AF65-F5344CB8AC3E}">
        <p14:creationId xmlns:p14="http://schemas.microsoft.com/office/powerpoint/2010/main" val="146189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C7CE97-C442-4038-A824-D029EE98D033}" type="slidenum">
              <a:rPr lang="zh-CN" altLang="en-US" smtClean="0"/>
              <a:t>31</a:t>
            </a:fld>
            <a:endParaRPr lang="zh-CN" altLang="en-US"/>
          </a:p>
        </p:txBody>
      </p:sp>
    </p:spTree>
    <p:extLst>
      <p:ext uri="{BB962C8B-B14F-4D97-AF65-F5344CB8AC3E}">
        <p14:creationId xmlns:p14="http://schemas.microsoft.com/office/powerpoint/2010/main" val="23595489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srgbClr val="000000"/>
                </a:solidFill>
              </a:rPr>
              <a:pPr/>
              <a:t>32</a:t>
            </a:fld>
            <a:endParaRPr lang="en-US">
              <a:solidFill>
                <a:srgbClr val="000000"/>
              </a:solidFill>
            </a:endParaRPr>
          </a:p>
        </p:txBody>
      </p:sp>
    </p:spTree>
    <p:extLst>
      <p:ext uri="{BB962C8B-B14F-4D97-AF65-F5344CB8AC3E}">
        <p14:creationId xmlns:p14="http://schemas.microsoft.com/office/powerpoint/2010/main" val="15748823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C7CE97-C442-4038-A824-D029EE98D033}" type="slidenum">
              <a:rPr lang="zh-CN" altLang="en-US" smtClean="0"/>
              <a:t>33</a:t>
            </a:fld>
            <a:endParaRPr lang="zh-CN" altLang="en-US"/>
          </a:p>
        </p:txBody>
      </p:sp>
    </p:spTree>
    <p:extLst>
      <p:ext uri="{BB962C8B-B14F-4D97-AF65-F5344CB8AC3E}">
        <p14:creationId xmlns:p14="http://schemas.microsoft.com/office/powerpoint/2010/main" val="41944997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DDDEF8-F04E-468C-97C5-8C5E9AC055BF}" type="slidenum">
              <a:rPr lang="zh-CN" altLang="en-US" smtClean="0"/>
              <a:t>34</a:t>
            </a:fld>
            <a:endParaRPr lang="zh-CN" altLang="en-US"/>
          </a:p>
        </p:txBody>
      </p:sp>
    </p:spTree>
    <p:extLst>
      <p:ext uri="{BB962C8B-B14F-4D97-AF65-F5344CB8AC3E}">
        <p14:creationId xmlns:p14="http://schemas.microsoft.com/office/powerpoint/2010/main" val="2501315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DB790E9-FDBF-41EB-A38E-9A5FF5ACC8DF}"/>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72FA9D05-0F8B-4113-AB48-87E3762BAB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51612C33-F48F-452F-AE25-201D75727863}"/>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B1BA0E7E-4BF0-4726-AF1F-60215F7F2A9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6828B37-C247-4F6C-8E0E-E868A293E481}"/>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5096125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0686B24-FB5D-4FF3-A791-33E9E4D8C5E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6EBE0AA4-2E71-4E7C-8F9A-E25D7FBE3598}"/>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DA64363-B1E6-4785-8CA6-C38DBFCE6053}"/>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8CA49D37-5119-4B3D-B85D-4F8A12C9826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D8A0630-DCC8-4D1A-8D74-682F962E5558}"/>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30110228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41B65A6-5A01-4692-9D80-FC2D8B9BA77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A165D0D-ECD5-46D3-9B48-A80A434AC8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37D97FC5-C34A-49D4-989C-334E8E606D42}"/>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42A7DF98-C168-4879-8568-1AD9F14BB4D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4C502F4-B7B8-4F25-A995-1F4D752F411E}"/>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33165428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ECA3113-8B1B-42FE-B04B-4F24C78D8AA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A0602BBD-550C-4186-AB3F-9CAAE7194A4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04BD3047-146C-4F36-85FD-8FB9F01D366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B85BA078-580E-48C0-B736-72F6B3177682}"/>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6" name="页脚占位符 5">
            <a:extLst>
              <a:ext uri="{FF2B5EF4-FFF2-40B4-BE49-F238E27FC236}">
                <a16:creationId xmlns:a16="http://schemas.microsoft.com/office/drawing/2014/main" xmlns="" id="{99A9C8F8-F25A-4DBD-B695-F04F6ED3275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A5ECD30-6122-43C1-B1D9-8DAF2868CF67}"/>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42539280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44A2F56-2352-45B2-9B61-6BF9864A45F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E2FD66C-7898-4614-BE52-3F8D68ECAD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062FD57B-F682-443E-A822-E9D0A9D6BD86}"/>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2A7771FA-F9B4-4C4E-917C-6A34A925D9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1B0BE90E-6BBF-460D-975D-57658346736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50ECD032-52C4-4FE5-84AE-D9179333E46F}"/>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8" name="页脚占位符 7">
            <a:extLst>
              <a:ext uri="{FF2B5EF4-FFF2-40B4-BE49-F238E27FC236}">
                <a16:creationId xmlns:a16="http://schemas.microsoft.com/office/drawing/2014/main" xmlns="" id="{066B6C4D-622E-415C-8A34-A9E808BB452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DA9C7B23-D85D-4237-9317-C3D6C6BF8706}"/>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33525494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B9654EF-9235-4245-B3A0-946D48EFCB6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73500B01-BA2A-4153-8C20-F5605497A454}"/>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4" name="页脚占位符 3">
            <a:extLst>
              <a:ext uri="{FF2B5EF4-FFF2-40B4-BE49-F238E27FC236}">
                <a16:creationId xmlns:a16="http://schemas.microsoft.com/office/drawing/2014/main" xmlns="" id="{67EFD6C2-FDB1-4BAC-9868-7CA28F85D48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AB0DC5A0-D26A-4885-8921-46592ADCF09D}"/>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8461818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8D75A797-80A5-4C34-BFC5-3E37CE3224DD}"/>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3" name="页脚占位符 2">
            <a:extLst>
              <a:ext uri="{FF2B5EF4-FFF2-40B4-BE49-F238E27FC236}">
                <a16:creationId xmlns:a16="http://schemas.microsoft.com/office/drawing/2014/main" xmlns="" id="{F433F7D1-857A-4E94-A2BD-48F3FDB9C99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A8B3BD62-4087-44B7-8182-94BDE98683E9}"/>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
        <p:nvSpPr>
          <p:cNvPr id="5" name="矩形 4">
            <a:extLst>
              <a:ext uri="{FF2B5EF4-FFF2-40B4-BE49-F238E27FC236}">
                <a16:creationId xmlns:a16="http://schemas.microsoft.com/office/drawing/2014/main" xmlns="" id="{BCBC5FF3-989C-48F7-BC7E-F5180A0139DD}"/>
              </a:ext>
            </a:extLst>
          </p:cNvPr>
          <p:cNvSpPr/>
          <p:nvPr userDrawn="1"/>
        </p:nvSpPr>
        <p:spPr>
          <a:xfrm>
            <a:off x="-600" y="323062"/>
            <a:ext cx="12193200" cy="626506"/>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a:extLst>
              <a:ext uri="{FF2B5EF4-FFF2-40B4-BE49-F238E27FC236}">
                <a16:creationId xmlns:a16="http://schemas.microsoft.com/office/drawing/2014/main" xmlns="" id="{981657FF-2F01-480B-9308-786251A23F8C}"/>
              </a:ext>
            </a:extLst>
          </p:cNvPr>
          <p:cNvSpPr>
            <a:spLocks noGrp="1"/>
          </p:cNvSpPr>
          <p:nvPr>
            <p:ph type="title" hasCustomPrompt="1"/>
          </p:nvPr>
        </p:nvSpPr>
        <p:spPr>
          <a:xfrm>
            <a:off x="838200" y="297662"/>
            <a:ext cx="2887938" cy="68616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zh-CN" altLang="en-US" sz="2800" b="1" kern="1200" dirty="0">
                <a:solidFill>
                  <a:schemeClr val="bg1"/>
                </a:solidFill>
                <a:latin typeface="微软雅黑" panose="020B0503020204020204" pitchFamily="34" charset="-122"/>
                <a:ea typeface="微软雅黑" panose="020B0503020204020204" pitchFamily="34" charset="-122"/>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zh-CN" altLang="en-US" dirty="0"/>
              <a:t>请输入标题</a:t>
            </a:r>
          </a:p>
        </p:txBody>
      </p:sp>
      <p:sp>
        <p:nvSpPr>
          <p:cNvPr id="7" name="椭圆 6">
            <a:extLst>
              <a:ext uri="{FF2B5EF4-FFF2-40B4-BE49-F238E27FC236}">
                <a16:creationId xmlns:a16="http://schemas.microsoft.com/office/drawing/2014/main" xmlns="" id="{C1DA4F62-A8EE-453E-A95F-7281F28C179D}"/>
              </a:ext>
            </a:extLst>
          </p:cNvPr>
          <p:cNvSpPr/>
          <p:nvPr userDrawn="1"/>
        </p:nvSpPr>
        <p:spPr>
          <a:xfrm>
            <a:off x="376518" y="463924"/>
            <a:ext cx="316944" cy="316944"/>
          </a:xfrm>
          <a:prstGeom prst="ellipse">
            <a:avLst/>
          </a:prstGeom>
          <a:solidFill>
            <a:srgbClr val="C00000"/>
          </a:solid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F0762FEA-C5FD-4674-BD52-5719FDD18042}"/>
              </a:ext>
            </a:extLst>
          </p:cNvPr>
          <p:cNvSpPr/>
          <p:nvPr userDrawn="1"/>
        </p:nvSpPr>
        <p:spPr>
          <a:xfrm>
            <a:off x="11459842" y="451224"/>
            <a:ext cx="359813"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0" dirty="0">
              <a:latin typeface="微软雅黑" pitchFamily="34" charset="-122"/>
              <a:ea typeface="微软雅黑" pitchFamily="34" charset="-122"/>
            </a:endParaRPr>
          </a:p>
        </p:txBody>
      </p:sp>
      <p:sp>
        <p:nvSpPr>
          <p:cNvPr id="9" name="TextBox 15">
            <a:extLst>
              <a:ext uri="{FF2B5EF4-FFF2-40B4-BE49-F238E27FC236}">
                <a16:creationId xmlns:a16="http://schemas.microsoft.com/office/drawing/2014/main" xmlns="" id="{251FE918-B74E-47BF-A9AA-C0C3B26D0302}"/>
              </a:ext>
            </a:extLst>
          </p:cNvPr>
          <p:cNvSpPr txBox="1"/>
          <p:nvPr userDrawn="1"/>
        </p:nvSpPr>
        <p:spPr>
          <a:xfrm>
            <a:off x="11314703" y="461947"/>
            <a:ext cx="65009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0965632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AF88236-AEB7-44FE-9152-8FD371A6575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37D4264-AB3D-493F-975D-DC3ABAE4A1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358DC304-1096-44D2-A9E7-F3C24DCE77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B9DB267-DDE4-44E3-AA05-DF1C1C160739}"/>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6" name="页脚占位符 5">
            <a:extLst>
              <a:ext uri="{FF2B5EF4-FFF2-40B4-BE49-F238E27FC236}">
                <a16:creationId xmlns:a16="http://schemas.microsoft.com/office/drawing/2014/main" xmlns="" id="{ADCD8303-F6C5-42BF-82EB-5F769E173D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04F6978A-2B25-4C74-9900-FD96D2D97AAD}"/>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5006414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DA65C8E-9470-4A21-BA8B-BF81F28278F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572277DC-4C45-4767-9BB9-3F51B196E5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03D36100-F33F-4190-8184-FDD577F7E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C728548-9D05-47FD-A392-04A72410F125}"/>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6" name="页脚占位符 5">
            <a:extLst>
              <a:ext uri="{FF2B5EF4-FFF2-40B4-BE49-F238E27FC236}">
                <a16:creationId xmlns:a16="http://schemas.microsoft.com/office/drawing/2014/main" xmlns="" id="{48A7D621-9BF7-4BDA-AD31-2D2C62CFC83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D677C257-D0F8-4515-A1DC-A392CAFDF928}"/>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15678211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2B5525B-CF09-44FE-870E-1A15C86EDFD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968F7312-2860-4971-9F3D-A1705781EC7F}"/>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9CB6BBD0-9B10-409C-B06E-0F66306BB1EC}"/>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B862FDA4-E33F-4848-9368-FA5B08095E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B1016B1-271E-4B1E-A62C-15A1EA4553BD}"/>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30419946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2667EDC3-75D9-4EA2-8B2E-404F60BF365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128E7231-E010-4DEC-B4F3-51A44B49868F}"/>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911823E-79FE-415C-A58E-3877C638A6F6}"/>
              </a:ext>
            </a:extLst>
          </p:cNvPr>
          <p:cNvSpPr>
            <a:spLocks noGrp="1"/>
          </p:cNvSpPr>
          <p:nvPr>
            <p:ph type="dt" sz="half" idx="10"/>
          </p:nvPr>
        </p:nvSpPr>
        <p:spPr/>
        <p:txBody>
          <a:bodyPr/>
          <a:lstStyle/>
          <a:p>
            <a:fld id="{1D1139C8-6CE0-4130-8B5E-2FF15D211ACE}"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FE97A9B1-69A6-41E5-A9C1-079A4AD8C4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9158B69-929F-45D6-85DC-53542DFA5DC9}"/>
              </a:ext>
            </a:extLst>
          </p:cNvPr>
          <p:cNvSpPr>
            <a:spLocks noGrp="1"/>
          </p:cNvSpPr>
          <p:nvPr>
            <p:ph type="sldNum" sz="quarter" idx="12"/>
          </p:nvPr>
        </p:nvSpPr>
        <p:spPr/>
        <p:txBody>
          <a:bodyPr/>
          <a:lstStyle/>
          <a:p>
            <a:fld id="{6323F3D6-D020-44F4-AC52-FCFE348D5C0C}" type="slidenum">
              <a:rPr lang="zh-CN" altLang="en-US" smtClean="0"/>
              <a:t>‹#›</a:t>
            </a:fld>
            <a:endParaRPr lang="zh-CN" altLang="en-US"/>
          </a:p>
        </p:txBody>
      </p:sp>
    </p:spTree>
    <p:extLst>
      <p:ext uri="{BB962C8B-B14F-4D97-AF65-F5344CB8AC3E}">
        <p14:creationId xmlns:p14="http://schemas.microsoft.com/office/powerpoint/2010/main" val="13451622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499" y="6356756"/>
            <a:ext cx="2742787" cy="364275"/>
          </a:xfrm>
          <a:prstGeom prst="rect">
            <a:avLst/>
          </a:prstGeom>
        </p:spPr>
        <p:txBody>
          <a:bodyPr/>
          <a:lstStyle/>
          <a:p>
            <a:fld id="{3BED4874-415F-4462-8CBD-90FA9588F106}" type="datetimeFigureOut">
              <a:rPr lang="zh-CN" altLang="en-US" smtClean="0"/>
              <a:t>2018/12/5</a:t>
            </a:fld>
            <a:endParaRPr lang="zh-CN" altLang="en-US"/>
          </a:p>
        </p:txBody>
      </p:sp>
      <p:sp>
        <p:nvSpPr>
          <p:cNvPr id="3" name="页脚占位符 2"/>
          <p:cNvSpPr>
            <a:spLocks noGrp="1"/>
          </p:cNvSpPr>
          <p:nvPr>
            <p:ph type="ftr" sz="quarter" idx="11"/>
          </p:nvPr>
        </p:nvSpPr>
        <p:spPr>
          <a:xfrm>
            <a:off x="4038911" y="6356756"/>
            <a:ext cx="4114179" cy="36427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728" y="6356756"/>
            <a:ext cx="2742787" cy="364275"/>
          </a:xfrm>
          <a:prstGeom prst="rect">
            <a:avLst/>
          </a:prstGeom>
        </p:spPr>
        <p:txBody>
          <a:bodyPr/>
          <a:lstStyle/>
          <a:p>
            <a:fld id="{8C92ADDF-ABC6-4EEC-846D-A1AE2D410679}" type="slidenum">
              <a:rPr lang="zh-CN" altLang="en-US" smtClean="0"/>
              <a:t>‹#›</a:t>
            </a:fld>
            <a:endParaRPr lang="zh-CN" altLang="en-US"/>
          </a:p>
        </p:txBody>
      </p:sp>
    </p:spTree>
    <p:extLst>
      <p:ext uri="{BB962C8B-B14F-4D97-AF65-F5344CB8AC3E}">
        <p14:creationId xmlns:p14="http://schemas.microsoft.com/office/powerpoint/2010/main" val="8552508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781E460-BBEB-4389-A54E-1090FD412F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7EED9A3-6B5A-447E-8926-2362849EB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F02F8ABF-342B-44CD-83F3-53B36724C5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1139C8-6CE0-4130-8B5E-2FF15D211ACE}"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33D75965-D138-43E8-BB9D-DAD4FB227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27CEE7F2-5689-4119-BFCF-D21333F893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23F3D6-D020-44F4-AC52-FCFE348D5C0C}" type="slidenum">
              <a:rPr lang="zh-CN" altLang="en-US" smtClean="0"/>
              <a:t>‹#›</a:t>
            </a:fld>
            <a:endParaRPr lang="zh-CN" altLang="en-US"/>
          </a:p>
        </p:txBody>
      </p:sp>
      <p:sp>
        <p:nvSpPr>
          <p:cNvPr id="7" name="圆角矩形 13">
            <a:extLst>
              <a:ext uri="{FF2B5EF4-FFF2-40B4-BE49-F238E27FC236}">
                <a16:creationId xmlns:a16="http://schemas.microsoft.com/office/drawing/2014/main" xmlns="" id="{63686BC7-2FBC-45B7-B456-C22E7865B870}"/>
              </a:ext>
            </a:extLst>
          </p:cNvPr>
          <p:cNvSpPr/>
          <p:nvPr userDrawn="1"/>
        </p:nvSpPr>
        <p:spPr>
          <a:xfrm>
            <a:off x="10903744" y="-842963"/>
            <a:ext cx="533400" cy="533400"/>
          </a:xfrm>
          <a:prstGeom prst="roundRect">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15">
            <a:extLst>
              <a:ext uri="{FF2B5EF4-FFF2-40B4-BE49-F238E27FC236}">
                <a16:creationId xmlns:a16="http://schemas.microsoft.com/office/drawing/2014/main" xmlns="" id="{516196EE-4039-4D4A-8FEB-8F61ECF1E57D}"/>
              </a:ext>
            </a:extLst>
          </p:cNvPr>
          <p:cNvSpPr/>
          <p:nvPr userDrawn="1"/>
        </p:nvSpPr>
        <p:spPr>
          <a:xfrm>
            <a:off x="11658600" y="-842963"/>
            <a:ext cx="533400" cy="533400"/>
          </a:xfrm>
          <a:prstGeom prst="roundRect">
            <a:avLst/>
          </a:prstGeom>
          <a:solidFill>
            <a:srgbClr val="2E2E2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54652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0.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12.jpg"/><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259">
            <a:extLst>
              <a:ext uri="{FF2B5EF4-FFF2-40B4-BE49-F238E27FC236}">
                <a16:creationId xmlns:a16="http://schemas.microsoft.com/office/drawing/2014/main" xmlns="" id="{143FED79-7E45-49B6-8420-8AB81CCACDAF}"/>
              </a:ext>
            </a:extLst>
          </p:cNvPr>
          <p:cNvSpPr>
            <a:spLocks noChangeArrowheads="1"/>
          </p:cNvSpPr>
          <p:nvPr/>
        </p:nvSpPr>
        <p:spPr bwMode="auto">
          <a:xfrm>
            <a:off x="2801067" y="4338947"/>
            <a:ext cx="65898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dirty="0">
                <a:solidFill>
                  <a:srgbClr val="2E2E2E"/>
                </a:solidFill>
                <a:latin typeface="Microsoft YaHei" panose="020B0503020204020204" pitchFamily="34" charset="-122"/>
                <a:ea typeface="Microsoft YaHei" panose="020B0503020204020204" pitchFamily="34" charset="-122"/>
                <a:sym typeface="Microsoft YaHei" panose="020B0503020204020204" pitchFamily="34" charset="-122"/>
              </a:rPr>
              <a:t>软件工程专业介绍 </a:t>
            </a:r>
            <a:r>
              <a:rPr lang="en-US" altLang="zh-CN" sz="4000" b="1" dirty="0" err="1">
                <a:solidFill>
                  <a:srgbClr val="2E2E2E"/>
                </a:solidFill>
                <a:latin typeface="Microsoft YaHei" panose="020B0503020204020204" pitchFamily="34" charset="-122"/>
                <a:ea typeface="Microsoft YaHei" panose="020B0503020204020204" pitchFamily="34" charset="-122"/>
                <a:sym typeface="Microsoft YaHei" panose="020B0503020204020204" pitchFamily="34" charset="-122"/>
              </a:rPr>
              <a:t>ppt</a:t>
            </a:r>
            <a:r>
              <a:rPr lang="zh-CN" altLang="en-US" sz="4000" b="1" dirty="0">
                <a:solidFill>
                  <a:srgbClr val="2E2E2E"/>
                </a:solidFill>
                <a:latin typeface="Microsoft YaHei" panose="020B0503020204020204" pitchFamily="34" charset="-122"/>
                <a:ea typeface="Microsoft YaHei" panose="020B0503020204020204" pitchFamily="34" charset="-122"/>
                <a:sym typeface="Microsoft YaHei" panose="020B0503020204020204" pitchFamily="34" charset="-122"/>
              </a:rPr>
              <a:t>模板</a:t>
            </a:r>
            <a:endParaRPr lang="en-US" altLang="zh-CN" sz="4000" b="1" dirty="0">
              <a:solidFill>
                <a:srgbClr val="2E2E2E"/>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5" name="Freeform 19">
            <a:extLst>
              <a:ext uri="{FF2B5EF4-FFF2-40B4-BE49-F238E27FC236}">
                <a16:creationId xmlns:a16="http://schemas.microsoft.com/office/drawing/2014/main" xmlns="" id="{04FC6A86-77DE-43D3-B28B-F98B79069E66}"/>
              </a:ext>
            </a:extLst>
          </p:cNvPr>
          <p:cNvSpPr>
            <a:spLocks noChangeAspect="1"/>
          </p:cNvSpPr>
          <p:nvPr/>
        </p:nvSpPr>
        <p:spPr bwMode="auto">
          <a:xfrm>
            <a:off x="3523982"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a:extLst>
              <a:ext uri="{FF2B5EF4-FFF2-40B4-BE49-F238E27FC236}">
                <a16:creationId xmlns:a16="http://schemas.microsoft.com/office/drawing/2014/main" xmlns="" id="{AA13118B-0722-4777-B137-CC2305B53C7A}"/>
              </a:ext>
            </a:extLst>
          </p:cNvPr>
          <p:cNvSpPr>
            <a:spLocks noChangeAspect="1"/>
          </p:cNvSpPr>
          <p:nvPr/>
        </p:nvSpPr>
        <p:spPr bwMode="auto">
          <a:xfrm>
            <a:off x="4207208" y="410015"/>
            <a:ext cx="3835639" cy="3654163"/>
          </a:xfrm>
          <a:custGeom>
            <a:avLst/>
            <a:gdLst>
              <a:gd name="connsiteX0" fmla="*/ 2989797 w 4523571"/>
              <a:gd name="connsiteY0" fmla="*/ 2692400 h 4309546"/>
              <a:gd name="connsiteX1" fmla="*/ 3085985 w 4523571"/>
              <a:gd name="connsiteY1" fmla="*/ 2715044 h 4309546"/>
              <a:gd name="connsiteX2" fmla="*/ 3621619 w 4523571"/>
              <a:gd name="connsiteY2" fmla="*/ 3024509 h 4309546"/>
              <a:gd name="connsiteX3" fmla="*/ 3717807 w 4523571"/>
              <a:gd name="connsiteY3" fmla="*/ 3190564 h 4309546"/>
              <a:gd name="connsiteX4" fmla="*/ 3717807 w 4523571"/>
              <a:gd name="connsiteY4" fmla="*/ 3809495 h 4309546"/>
              <a:gd name="connsiteX5" fmla="*/ 3621619 w 4523571"/>
              <a:gd name="connsiteY5" fmla="*/ 3977437 h 4309546"/>
              <a:gd name="connsiteX6" fmla="*/ 3085985 w 4523571"/>
              <a:gd name="connsiteY6" fmla="*/ 4286902 h 4309546"/>
              <a:gd name="connsiteX7" fmla="*/ 2893609 w 4523571"/>
              <a:gd name="connsiteY7" fmla="*/ 4286902 h 4309546"/>
              <a:gd name="connsiteX8" fmla="*/ 2357974 w 4523571"/>
              <a:gd name="connsiteY8" fmla="*/ 3977437 h 4309546"/>
              <a:gd name="connsiteX9" fmla="*/ 2261786 w 4523571"/>
              <a:gd name="connsiteY9" fmla="*/ 3809495 h 4309546"/>
              <a:gd name="connsiteX10" fmla="*/ 2261786 w 4523571"/>
              <a:gd name="connsiteY10" fmla="*/ 3190564 h 4309546"/>
              <a:gd name="connsiteX11" fmla="*/ 2357974 w 4523571"/>
              <a:gd name="connsiteY11" fmla="*/ 3024509 h 4309546"/>
              <a:gd name="connsiteX12" fmla="*/ 2893609 w 4523571"/>
              <a:gd name="connsiteY12" fmla="*/ 2715044 h 4309546"/>
              <a:gd name="connsiteX13" fmla="*/ 2989797 w 4523571"/>
              <a:gd name="connsiteY13" fmla="*/ 2692400 h 4309546"/>
              <a:gd name="connsiteX14" fmla="*/ 1456022 w 4523571"/>
              <a:gd name="connsiteY14" fmla="*/ 2692400 h 4309546"/>
              <a:gd name="connsiteX15" fmla="*/ 1552210 w 4523571"/>
              <a:gd name="connsiteY15" fmla="*/ 2715044 h 4309546"/>
              <a:gd name="connsiteX16" fmla="*/ 2087844 w 4523571"/>
              <a:gd name="connsiteY16" fmla="*/ 3024509 h 4309546"/>
              <a:gd name="connsiteX17" fmla="*/ 2184032 w 4523571"/>
              <a:gd name="connsiteY17" fmla="*/ 3190564 h 4309546"/>
              <a:gd name="connsiteX18" fmla="*/ 2184032 w 4523571"/>
              <a:gd name="connsiteY18" fmla="*/ 3809495 h 4309546"/>
              <a:gd name="connsiteX19" fmla="*/ 2087844 w 4523571"/>
              <a:gd name="connsiteY19" fmla="*/ 3977437 h 4309546"/>
              <a:gd name="connsiteX20" fmla="*/ 1552210 w 4523571"/>
              <a:gd name="connsiteY20" fmla="*/ 4286902 h 4309546"/>
              <a:gd name="connsiteX21" fmla="*/ 1359834 w 4523571"/>
              <a:gd name="connsiteY21" fmla="*/ 4286902 h 4309546"/>
              <a:gd name="connsiteX22" fmla="*/ 824199 w 4523571"/>
              <a:gd name="connsiteY22" fmla="*/ 3977437 h 4309546"/>
              <a:gd name="connsiteX23" fmla="*/ 728011 w 4523571"/>
              <a:gd name="connsiteY23" fmla="*/ 3809495 h 4309546"/>
              <a:gd name="connsiteX24" fmla="*/ 728011 w 4523571"/>
              <a:gd name="connsiteY24" fmla="*/ 3190564 h 4309546"/>
              <a:gd name="connsiteX25" fmla="*/ 824199 w 4523571"/>
              <a:gd name="connsiteY25" fmla="*/ 3024509 h 4309546"/>
              <a:gd name="connsiteX26" fmla="*/ 1359834 w 4523571"/>
              <a:gd name="connsiteY26" fmla="*/ 2715044 h 4309546"/>
              <a:gd name="connsiteX27" fmla="*/ 1456022 w 4523571"/>
              <a:gd name="connsiteY27" fmla="*/ 2692400 h 4309546"/>
              <a:gd name="connsiteX28" fmla="*/ 3795561 w 4523571"/>
              <a:gd name="connsiteY28" fmla="*/ 1346200 h 4309546"/>
              <a:gd name="connsiteX29" fmla="*/ 3891749 w 4523571"/>
              <a:gd name="connsiteY29" fmla="*/ 1368844 h 4309546"/>
              <a:gd name="connsiteX30" fmla="*/ 4427383 w 4523571"/>
              <a:gd name="connsiteY30" fmla="*/ 1678310 h 4309546"/>
              <a:gd name="connsiteX31" fmla="*/ 4523571 w 4523571"/>
              <a:gd name="connsiteY31" fmla="*/ 1844364 h 4309546"/>
              <a:gd name="connsiteX32" fmla="*/ 4523571 w 4523571"/>
              <a:gd name="connsiteY32" fmla="*/ 2463295 h 4309546"/>
              <a:gd name="connsiteX33" fmla="*/ 4427383 w 4523571"/>
              <a:gd name="connsiteY33" fmla="*/ 2631237 h 4309546"/>
              <a:gd name="connsiteX34" fmla="*/ 3891749 w 4523571"/>
              <a:gd name="connsiteY34" fmla="*/ 2940702 h 4309546"/>
              <a:gd name="connsiteX35" fmla="*/ 3699373 w 4523571"/>
              <a:gd name="connsiteY35" fmla="*/ 2940702 h 4309546"/>
              <a:gd name="connsiteX36" fmla="*/ 3163738 w 4523571"/>
              <a:gd name="connsiteY36" fmla="*/ 2631237 h 4309546"/>
              <a:gd name="connsiteX37" fmla="*/ 3067550 w 4523571"/>
              <a:gd name="connsiteY37" fmla="*/ 2463295 h 4309546"/>
              <a:gd name="connsiteX38" fmla="*/ 3067550 w 4523571"/>
              <a:gd name="connsiteY38" fmla="*/ 1844364 h 4309546"/>
              <a:gd name="connsiteX39" fmla="*/ 3163738 w 4523571"/>
              <a:gd name="connsiteY39" fmla="*/ 1678310 h 4309546"/>
              <a:gd name="connsiteX40" fmla="*/ 3699373 w 4523571"/>
              <a:gd name="connsiteY40" fmla="*/ 1368844 h 4309546"/>
              <a:gd name="connsiteX41" fmla="*/ 3795561 w 4523571"/>
              <a:gd name="connsiteY41" fmla="*/ 1346200 h 4309546"/>
              <a:gd name="connsiteX42" fmla="*/ 728010 w 4523571"/>
              <a:gd name="connsiteY42" fmla="*/ 1346200 h 4309546"/>
              <a:gd name="connsiteX43" fmla="*/ 824199 w 4523571"/>
              <a:gd name="connsiteY43" fmla="*/ 1368844 h 4309546"/>
              <a:gd name="connsiteX44" fmla="*/ 1359833 w 4523571"/>
              <a:gd name="connsiteY44" fmla="*/ 1678309 h 4309546"/>
              <a:gd name="connsiteX45" fmla="*/ 1456021 w 4523571"/>
              <a:gd name="connsiteY45" fmla="*/ 1844364 h 4309546"/>
              <a:gd name="connsiteX46" fmla="*/ 1456021 w 4523571"/>
              <a:gd name="connsiteY46" fmla="*/ 2463295 h 4309546"/>
              <a:gd name="connsiteX47" fmla="*/ 1359833 w 4523571"/>
              <a:gd name="connsiteY47" fmla="*/ 2631237 h 4309546"/>
              <a:gd name="connsiteX48" fmla="*/ 824199 w 4523571"/>
              <a:gd name="connsiteY48" fmla="*/ 2940702 h 4309546"/>
              <a:gd name="connsiteX49" fmla="*/ 631822 w 4523571"/>
              <a:gd name="connsiteY49" fmla="*/ 2940702 h 4309546"/>
              <a:gd name="connsiteX50" fmla="*/ 96188 w 4523571"/>
              <a:gd name="connsiteY50" fmla="*/ 2631237 h 4309546"/>
              <a:gd name="connsiteX51" fmla="*/ 0 w 4523571"/>
              <a:gd name="connsiteY51" fmla="*/ 2463295 h 4309546"/>
              <a:gd name="connsiteX52" fmla="*/ 0 w 4523571"/>
              <a:gd name="connsiteY52" fmla="*/ 1844364 h 4309546"/>
              <a:gd name="connsiteX53" fmla="*/ 96188 w 4523571"/>
              <a:gd name="connsiteY53" fmla="*/ 1678309 h 4309546"/>
              <a:gd name="connsiteX54" fmla="*/ 631822 w 4523571"/>
              <a:gd name="connsiteY54" fmla="*/ 1368844 h 4309546"/>
              <a:gd name="connsiteX55" fmla="*/ 728010 w 4523571"/>
              <a:gd name="connsiteY55" fmla="*/ 1346200 h 4309546"/>
              <a:gd name="connsiteX56" fmla="*/ 2261786 w 4523571"/>
              <a:gd name="connsiteY56" fmla="*/ 1346200 h 4309546"/>
              <a:gd name="connsiteX57" fmla="*/ 2357974 w 4523571"/>
              <a:gd name="connsiteY57" fmla="*/ 1368844 h 4309546"/>
              <a:gd name="connsiteX58" fmla="*/ 2893608 w 4523571"/>
              <a:gd name="connsiteY58" fmla="*/ 1678309 h 4309546"/>
              <a:gd name="connsiteX59" fmla="*/ 2989796 w 4523571"/>
              <a:gd name="connsiteY59" fmla="*/ 1844364 h 4309546"/>
              <a:gd name="connsiteX60" fmla="*/ 2989796 w 4523571"/>
              <a:gd name="connsiteY60" fmla="*/ 2463295 h 4309546"/>
              <a:gd name="connsiteX61" fmla="*/ 2893608 w 4523571"/>
              <a:gd name="connsiteY61" fmla="*/ 2631237 h 4309546"/>
              <a:gd name="connsiteX62" fmla="*/ 2357974 w 4523571"/>
              <a:gd name="connsiteY62" fmla="*/ 2940702 h 4309546"/>
              <a:gd name="connsiteX63" fmla="*/ 2165598 w 4523571"/>
              <a:gd name="connsiteY63" fmla="*/ 2940702 h 4309546"/>
              <a:gd name="connsiteX64" fmla="*/ 1629963 w 4523571"/>
              <a:gd name="connsiteY64" fmla="*/ 2631237 h 4309546"/>
              <a:gd name="connsiteX65" fmla="*/ 1533775 w 4523571"/>
              <a:gd name="connsiteY65" fmla="*/ 2463295 h 4309546"/>
              <a:gd name="connsiteX66" fmla="*/ 1533775 w 4523571"/>
              <a:gd name="connsiteY66" fmla="*/ 1844364 h 4309546"/>
              <a:gd name="connsiteX67" fmla="*/ 1629963 w 4523571"/>
              <a:gd name="connsiteY67" fmla="*/ 1678309 h 4309546"/>
              <a:gd name="connsiteX68" fmla="*/ 2165598 w 4523571"/>
              <a:gd name="connsiteY68" fmla="*/ 1368844 h 4309546"/>
              <a:gd name="connsiteX69" fmla="*/ 2261786 w 4523571"/>
              <a:gd name="connsiteY69" fmla="*/ 1346200 h 4309546"/>
              <a:gd name="connsiteX70" fmla="*/ 2989797 w 4523571"/>
              <a:gd name="connsiteY70" fmla="*/ 0 h 4309546"/>
              <a:gd name="connsiteX71" fmla="*/ 3085985 w 4523571"/>
              <a:gd name="connsiteY71" fmla="*/ 22644 h 4309546"/>
              <a:gd name="connsiteX72" fmla="*/ 3621619 w 4523571"/>
              <a:gd name="connsiteY72" fmla="*/ 332110 h 4309546"/>
              <a:gd name="connsiteX73" fmla="*/ 3717807 w 4523571"/>
              <a:gd name="connsiteY73" fmla="*/ 498164 h 4309546"/>
              <a:gd name="connsiteX74" fmla="*/ 3717807 w 4523571"/>
              <a:gd name="connsiteY74" fmla="*/ 1117095 h 4309546"/>
              <a:gd name="connsiteX75" fmla="*/ 3621619 w 4523571"/>
              <a:gd name="connsiteY75" fmla="*/ 1285037 h 4309546"/>
              <a:gd name="connsiteX76" fmla="*/ 3085985 w 4523571"/>
              <a:gd name="connsiteY76" fmla="*/ 1594503 h 4309546"/>
              <a:gd name="connsiteX77" fmla="*/ 2893609 w 4523571"/>
              <a:gd name="connsiteY77" fmla="*/ 1594503 h 4309546"/>
              <a:gd name="connsiteX78" fmla="*/ 2357974 w 4523571"/>
              <a:gd name="connsiteY78" fmla="*/ 1285037 h 4309546"/>
              <a:gd name="connsiteX79" fmla="*/ 2261786 w 4523571"/>
              <a:gd name="connsiteY79" fmla="*/ 1117095 h 4309546"/>
              <a:gd name="connsiteX80" fmla="*/ 2261786 w 4523571"/>
              <a:gd name="connsiteY80" fmla="*/ 498164 h 4309546"/>
              <a:gd name="connsiteX81" fmla="*/ 2357974 w 4523571"/>
              <a:gd name="connsiteY81" fmla="*/ 332110 h 4309546"/>
              <a:gd name="connsiteX82" fmla="*/ 2893609 w 4523571"/>
              <a:gd name="connsiteY82" fmla="*/ 22644 h 4309546"/>
              <a:gd name="connsiteX83" fmla="*/ 2989797 w 4523571"/>
              <a:gd name="connsiteY83" fmla="*/ 0 h 4309546"/>
              <a:gd name="connsiteX84" fmla="*/ 1456022 w 4523571"/>
              <a:gd name="connsiteY84" fmla="*/ 0 h 4309546"/>
              <a:gd name="connsiteX85" fmla="*/ 1552210 w 4523571"/>
              <a:gd name="connsiteY85" fmla="*/ 22644 h 4309546"/>
              <a:gd name="connsiteX86" fmla="*/ 2087844 w 4523571"/>
              <a:gd name="connsiteY86" fmla="*/ 332110 h 4309546"/>
              <a:gd name="connsiteX87" fmla="*/ 2184032 w 4523571"/>
              <a:gd name="connsiteY87" fmla="*/ 498164 h 4309546"/>
              <a:gd name="connsiteX88" fmla="*/ 2184032 w 4523571"/>
              <a:gd name="connsiteY88" fmla="*/ 1117095 h 4309546"/>
              <a:gd name="connsiteX89" fmla="*/ 2087844 w 4523571"/>
              <a:gd name="connsiteY89" fmla="*/ 1285037 h 4309546"/>
              <a:gd name="connsiteX90" fmla="*/ 1552210 w 4523571"/>
              <a:gd name="connsiteY90" fmla="*/ 1594503 h 4309546"/>
              <a:gd name="connsiteX91" fmla="*/ 1359834 w 4523571"/>
              <a:gd name="connsiteY91" fmla="*/ 1594503 h 4309546"/>
              <a:gd name="connsiteX92" fmla="*/ 824199 w 4523571"/>
              <a:gd name="connsiteY92" fmla="*/ 1285037 h 4309546"/>
              <a:gd name="connsiteX93" fmla="*/ 728011 w 4523571"/>
              <a:gd name="connsiteY93" fmla="*/ 1117095 h 4309546"/>
              <a:gd name="connsiteX94" fmla="*/ 728011 w 4523571"/>
              <a:gd name="connsiteY94" fmla="*/ 498164 h 4309546"/>
              <a:gd name="connsiteX95" fmla="*/ 824199 w 4523571"/>
              <a:gd name="connsiteY95" fmla="*/ 332110 h 4309546"/>
              <a:gd name="connsiteX96" fmla="*/ 1359834 w 4523571"/>
              <a:gd name="connsiteY96" fmla="*/ 22644 h 4309546"/>
              <a:gd name="connsiteX97" fmla="*/ 1456022 w 4523571"/>
              <a:gd name="connsiteY97" fmla="*/ 0 h 430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523571" h="4309546">
                <a:moveTo>
                  <a:pt x="2989797" y="2692400"/>
                </a:moveTo>
                <a:cubicBezTo>
                  <a:pt x="3024689" y="2692400"/>
                  <a:pt x="3059580" y="2699948"/>
                  <a:pt x="3085985" y="2715044"/>
                </a:cubicBezTo>
                <a:cubicBezTo>
                  <a:pt x="3621619" y="3024509"/>
                  <a:pt x="3621619" y="3024509"/>
                  <a:pt x="3621619" y="3024509"/>
                </a:cubicBezTo>
                <a:cubicBezTo>
                  <a:pt x="3674428" y="3054701"/>
                  <a:pt x="3717807" y="3130181"/>
                  <a:pt x="3717807" y="3190564"/>
                </a:cubicBezTo>
                <a:lnTo>
                  <a:pt x="3717807" y="3809495"/>
                </a:lnTo>
                <a:cubicBezTo>
                  <a:pt x="3717807" y="3871766"/>
                  <a:pt x="3674428" y="3945358"/>
                  <a:pt x="3621619" y="3977437"/>
                </a:cubicBezTo>
                <a:cubicBezTo>
                  <a:pt x="3085985" y="4286902"/>
                  <a:pt x="3085985" y="4286902"/>
                  <a:pt x="3085985" y="4286902"/>
                </a:cubicBezTo>
                <a:cubicBezTo>
                  <a:pt x="3033176" y="4317094"/>
                  <a:pt x="2946418" y="4317094"/>
                  <a:pt x="2893609" y="4286902"/>
                </a:cubicBezTo>
                <a:cubicBezTo>
                  <a:pt x="2357974" y="3977437"/>
                  <a:pt x="2357974" y="3977437"/>
                  <a:pt x="2357974" y="3977437"/>
                </a:cubicBezTo>
                <a:cubicBezTo>
                  <a:pt x="2305165" y="3945358"/>
                  <a:pt x="2261786" y="3871766"/>
                  <a:pt x="2261786" y="3809495"/>
                </a:cubicBezTo>
                <a:cubicBezTo>
                  <a:pt x="2261786" y="3190564"/>
                  <a:pt x="2261786" y="3190564"/>
                  <a:pt x="2261786" y="3190564"/>
                </a:cubicBezTo>
                <a:cubicBezTo>
                  <a:pt x="2261786" y="3130181"/>
                  <a:pt x="2305165" y="3054701"/>
                  <a:pt x="2357974" y="3024509"/>
                </a:cubicBezTo>
                <a:cubicBezTo>
                  <a:pt x="2893609" y="2715044"/>
                  <a:pt x="2893609" y="2715044"/>
                  <a:pt x="2893609" y="2715044"/>
                </a:cubicBezTo>
                <a:cubicBezTo>
                  <a:pt x="2920013" y="2699948"/>
                  <a:pt x="2954905" y="2692400"/>
                  <a:pt x="2989797" y="2692400"/>
                </a:cubicBezTo>
                <a:close/>
                <a:moveTo>
                  <a:pt x="1456022" y="2692400"/>
                </a:moveTo>
                <a:cubicBezTo>
                  <a:pt x="1490914" y="2692400"/>
                  <a:pt x="1525805" y="2699948"/>
                  <a:pt x="1552210" y="2715044"/>
                </a:cubicBezTo>
                <a:cubicBezTo>
                  <a:pt x="2087844" y="3024509"/>
                  <a:pt x="2087844" y="3024509"/>
                  <a:pt x="2087844" y="3024509"/>
                </a:cubicBezTo>
                <a:cubicBezTo>
                  <a:pt x="2140653" y="3054701"/>
                  <a:pt x="2184032" y="3130181"/>
                  <a:pt x="2184032" y="3190564"/>
                </a:cubicBezTo>
                <a:lnTo>
                  <a:pt x="2184032" y="3809495"/>
                </a:lnTo>
                <a:cubicBezTo>
                  <a:pt x="2184032" y="3871766"/>
                  <a:pt x="2140653" y="3945358"/>
                  <a:pt x="2087844" y="3977437"/>
                </a:cubicBezTo>
                <a:cubicBezTo>
                  <a:pt x="1552210" y="4286902"/>
                  <a:pt x="1552210" y="4286902"/>
                  <a:pt x="1552210" y="4286902"/>
                </a:cubicBezTo>
                <a:cubicBezTo>
                  <a:pt x="1499401" y="4317094"/>
                  <a:pt x="1412643" y="4317094"/>
                  <a:pt x="1359834" y="4286902"/>
                </a:cubicBezTo>
                <a:cubicBezTo>
                  <a:pt x="824199" y="3977437"/>
                  <a:pt x="824199" y="3977437"/>
                  <a:pt x="824199" y="3977437"/>
                </a:cubicBezTo>
                <a:cubicBezTo>
                  <a:pt x="771390" y="3945358"/>
                  <a:pt x="728011" y="3871766"/>
                  <a:pt x="728011" y="3809495"/>
                </a:cubicBezTo>
                <a:cubicBezTo>
                  <a:pt x="728011" y="3190564"/>
                  <a:pt x="728011" y="3190564"/>
                  <a:pt x="728011" y="3190564"/>
                </a:cubicBezTo>
                <a:cubicBezTo>
                  <a:pt x="728011" y="3130181"/>
                  <a:pt x="771390" y="3054701"/>
                  <a:pt x="824199" y="3024509"/>
                </a:cubicBezTo>
                <a:cubicBezTo>
                  <a:pt x="1359834" y="2715044"/>
                  <a:pt x="1359834" y="2715044"/>
                  <a:pt x="1359834" y="2715044"/>
                </a:cubicBezTo>
                <a:cubicBezTo>
                  <a:pt x="1386238" y="2699948"/>
                  <a:pt x="1421130" y="2692400"/>
                  <a:pt x="1456022" y="2692400"/>
                </a:cubicBezTo>
                <a:close/>
                <a:moveTo>
                  <a:pt x="3795561" y="1346200"/>
                </a:moveTo>
                <a:cubicBezTo>
                  <a:pt x="3830452" y="1346200"/>
                  <a:pt x="3865344" y="1353748"/>
                  <a:pt x="3891749" y="1368844"/>
                </a:cubicBezTo>
                <a:cubicBezTo>
                  <a:pt x="4427383" y="1678310"/>
                  <a:pt x="4427383" y="1678310"/>
                  <a:pt x="4427383" y="1678310"/>
                </a:cubicBezTo>
                <a:cubicBezTo>
                  <a:pt x="4480192" y="1708501"/>
                  <a:pt x="4523571" y="1783981"/>
                  <a:pt x="4523571" y="1844364"/>
                </a:cubicBezTo>
                <a:lnTo>
                  <a:pt x="4523571" y="2463295"/>
                </a:lnTo>
                <a:cubicBezTo>
                  <a:pt x="4523571" y="2525566"/>
                  <a:pt x="4480192" y="2599158"/>
                  <a:pt x="4427383" y="2631237"/>
                </a:cubicBezTo>
                <a:cubicBezTo>
                  <a:pt x="3891749" y="2940702"/>
                  <a:pt x="3891749" y="2940702"/>
                  <a:pt x="3891749" y="2940702"/>
                </a:cubicBezTo>
                <a:cubicBezTo>
                  <a:pt x="3838940" y="2970894"/>
                  <a:pt x="3752182" y="2970894"/>
                  <a:pt x="3699373" y="2940702"/>
                </a:cubicBezTo>
                <a:cubicBezTo>
                  <a:pt x="3163738" y="2631237"/>
                  <a:pt x="3163738" y="2631237"/>
                  <a:pt x="3163738" y="2631237"/>
                </a:cubicBezTo>
                <a:cubicBezTo>
                  <a:pt x="3110929" y="2599158"/>
                  <a:pt x="3067550" y="2525566"/>
                  <a:pt x="3067550" y="2463295"/>
                </a:cubicBezTo>
                <a:cubicBezTo>
                  <a:pt x="3067550" y="1844364"/>
                  <a:pt x="3067550" y="1844364"/>
                  <a:pt x="3067550" y="1844364"/>
                </a:cubicBezTo>
                <a:cubicBezTo>
                  <a:pt x="3067550" y="1783981"/>
                  <a:pt x="3110929" y="1708501"/>
                  <a:pt x="3163738" y="1678310"/>
                </a:cubicBezTo>
                <a:cubicBezTo>
                  <a:pt x="3699373" y="1368844"/>
                  <a:pt x="3699373" y="1368844"/>
                  <a:pt x="3699373" y="1368844"/>
                </a:cubicBezTo>
                <a:cubicBezTo>
                  <a:pt x="3725777" y="1353748"/>
                  <a:pt x="3760669" y="1346200"/>
                  <a:pt x="3795561" y="1346200"/>
                </a:cubicBezTo>
                <a:close/>
                <a:moveTo>
                  <a:pt x="728010" y="1346200"/>
                </a:moveTo>
                <a:cubicBezTo>
                  <a:pt x="762903" y="1346200"/>
                  <a:pt x="797794" y="1353748"/>
                  <a:pt x="824199" y="1368844"/>
                </a:cubicBezTo>
                <a:cubicBezTo>
                  <a:pt x="1359833" y="1678309"/>
                  <a:pt x="1359833" y="1678309"/>
                  <a:pt x="1359833" y="1678309"/>
                </a:cubicBezTo>
                <a:cubicBezTo>
                  <a:pt x="1412642" y="1708501"/>
                  <a:pt x="1456021" y="1783981"/>
                  <a:pt x="1456021" y="1844364"/>
                </a:cubicBezTo>
                <a:lnTo>
                  <a:pt x="1456021" y="2463295"/>
                </a:lnTo>
                <a:cubicBezTo>
                  <a:pt x="1456021" y="2525566"/>
                  <a:pt x="1412642" y="2599158"/>
                  <a:pt x="1359833" y="2631237"/>
                </a:cubicBezTo>
                <a:cubicBezTo>
                  <a:pt x="824199" y="2940702"/>
                  <a:pt x="824199" y="2940702"/>
                  <a:pt x="824199" y="2940702"/>
                </a:cubicBezTo>
                <a:cubicBezTo>
                  <a:pt x="771390" y="2970894"/>
                  <a:pt x="684631" y="2970894"/>
                  <a:pt x="631822" y="2940702"/>
                </a:cubicBezTo>
                <a:cubicBezTo>
                  <a:pt x="96188" y="2631237"/>
                  <a:pt x="96188" y="2631237"/>
                  <a:pt x="96188" y="2631237"/>
                </a:cubicBezTo>
                <a:cubicBezTo>
                  <a:pt x="43379" y="2599158"/>
                  <a:pt x="0" y="2525566"/>
                  <a:pt x="0" y="2463295"/>
                </a:cubicBezTo>
                <a:cubicBezTo>
                  <a:pt x="0" y="1844364"/>
                  <a:pt x="0" y="1844364"/>
                  <a:pt x="0" y="1844364"/>
                </a:cubicBezTo>
                <a:cubicBezTo>
                  <a:pt x="0" y="1783981"/>
                  <a:pt x="43379" y="1708501"/>
                  <a:pt x="96188" y="1678309"/>
                </a:cubicBezTo>
                <a:cubicBezTo>
                  <a:pt x="631822" y="1368844"/>
                  <a:pt x="631822" y="1368844"/>
                  <a:pt x="631822" y="1368844"/>
                </a:cubicBezTo>
                <a:cubicBezTo>
                  <a:pt x="658227" y="1353748"/>
                  <a:pt x="693119" y="1346200"/>
                  <a:pt x="728010" y="1346200"/>
                </a:cubicBezTo>
                <a:close/>
                <a:moveTo>
                  <a:pt x="2261786" y="1346200"/>
                </a:moveTo>
                <a:cubicBezTo>
                  <a:pt x="2296678" y="1346200"/>
                  <a:pt x="2331569" y="1353748"/>
                  <a:pt x="2357974" y="1368844"/>
                </a:cubicBezTo>
                <a:cubicBezTo>
                  <a:pt x="2893608" y="1678309"/>
                  <a:pt x="2893608" y="1678309"/>
                  <a:pt x="2893608" y="1678309"/>
                </a:cubicBezTo>
                <a:cubicBezTo>
                  <a:pt x="2946417" y="1708501"/>
                  <a:pt x="2989796" y="1783981"/>
                  <a:pt x="2989796" y="1844364"/>
                </a:cubicBezTo>
                <a:lnTo>
                  <a:pt x="2989796" y="2463295"/>
                </a:lnTo>
                <a:cubicBezTo>
                  <a:pt x="2989796" y="2525566"/>
                  <a:pt x="2946417" y="2599158"/>
                  <a:pt x="2893608" y="2631237"/>
                </a:cubicBezTo>
                <a:cubicBezTo>
                  <a:pt x="2357974" y="2940702"/>
                  <a:pt x="2357974" y="2940702"/>
                  <a:pt x="2357974" y="2940702"/>
                </a:cubicBezTo>
                <a:cubicBezTo>
                  <a:pt x="2305165" y="2970894"/>
                  <a:pt x="2218407" y="2970894"/>
                  <a:pt x="2165598" y="2940702"/>
                </a:cubicBezTo>
                <a:cubicBezTo>
                  <a:pt x="1629963" y="2631237"/>
                  <a:pt x="1629963" y="2631237"/>
                  <a:pt x="1629963" y="2631237"/>
                </a:cubicBezTo>
                <a:cubicBezTo>
                  <a:pt x="1577154" y="2599158"/>
                  <a:pt x="1533775" y="2525566"/>
                  <a:pt x="1533775" y="2463295"/>
                </a:cubicBezTo>
                <a:cubicBezTo>
                  <a:pt x="1533775" y="1844364"/>
                  <a:pt x="1533775" y="1844364"/>
                  <a:pt x="1533775" y="1844364"/>
                </a:cubicBezTo>
                <a:cubicBezTo>
                  <a:pt x="1533775" y="1783981"/>
                  <a:pt x="1577154" y="1708501"/>
                  <a:pt x="1629963" y="1678309"/>
                </a:cubicBezTo>
                <a:cubicBezTo>
                  <a:pt x="2165598" y="1368844"/>
                  <a:pt x="2165598" y="1368844"/>
                  <a:pt x="2165598" y="1368844"/>
                </a:cubicBezTo>
                <a:cubicBezTo>
                  <a:pt x="2192002" y="1353748"/>
                  <a:pt x="2226894" y="1346200"/>
                  <a:pt x="2261786" y="1346200"/>
                </a:cubicBezTo>
                <a:close/>
                <a:moveTo>
                  <a:pt x="2989797" y="0"/>
                </a:moveTo>
                <a:cubicBezTo>
                  <a:pt x="3024688" y="0"/>
                  <a:pt x="3059580" y="7548"/>
                  <a:pt x="3085985" y="22644"/>
                </a:cubicBezTo>
                <a:cubicBezTo>
                  <a:pt x="3621619" y="332110"/>
                  <a:pt x="3621619" y="332110"/>
                  <a:pt x="3621619" y="332110"/>
                </a:cubicBezTo>
                <a:cubicBezTo>
                  <a:pt x="3674428" y="362301"/>
                  <a:pt x="3717807" y="437781"/>
                  <a:pt x="3717807" y="498164"/>
                </a:cubicBezTo>
                <a:lnTo>
                  <a:pt x="3717807" y="1117095"/>
                </a:lnTo>
                <a:cubicBezTo>
                  <a:pt x="3717807" y="1179366"/>
                  <a:pt x="3674428" y="1252958"/>
                  <a:pt x="3621619" y="1285037"/>
                </a:cubicBezTo>
                <a:cubicBezTo>
                  <a:pt x="3085985" y="1594503"/>
                  <a:pt x="3085985" y="1594503"/>
                  <a:pt x="3085985" y="1594503"/>
                </a:cubicBezTo>
                <a:cubicBezTo>
                  <a:pt x="3033176" y="1624694"/>
                  <a:pt x="2946418" y="1624694"/>
                  <a:pt x="2893609" y="1594503"/>
                </a:cubicBezTo>
                <a:cubicBezTo>
                  <a:pt x="2357974" y="1285037"/>
                  <a:pt x="2357974" y="1285037"/>
                  <a:pt x="2357974" y="1285037"/>
                </a:cubicBezTo>
                <a:cubicBezTo>
                  <a:pt x="2305165" y="1252958"/>
                  <a:pt x="2261786" y="1179366"/>
                  <a:pt x="2261786" y="1117095"/>
                </a:cubicBezTo>
                <a:cubicBezTo>
                  <a:pt x="2261786" y="498164"/>
                  <a:pt x="2261786" y="498164"/>
                  <a:pt x="2261786" y="498164"/>
                </a:cubicBezTo>
                <a:cubicBezTo>
                  <a:pt x="2261786" y="437781"/>
                  <a:pt x="2305165" y="362301"/>
                  <a:pt x="2357974" y="332110"/>
                </a:cubicBezTo>
                <a:cubicBezTo>
                  <a:pt x="2893609" y="22644"/>
                  <a:pt x="2893609" y="22644"/>
                  <a:pt x="2893609" y="22644"/>
                </a:cubicBezTo>
                <a:cubicBezTo>
                  <a:pt x="2920013" y="7548"/>
                  <a:pt x="2954905" y="0"/>
                  <a:pt x="2989797" y="0"/>
                </a:cubicBezTo>
                <a:close/>
                <a:moveTo>
                  <a:pt x="1456022" y="0"/>
                </a:moveTo>
                <a:cubicBezTo>
                  <a:pt x="1490914" y="0"/>
                  <a:pt x="1525805" y="7548"/>
                  <a:pt x="1552210" y="22644"/>
                </a:cubicBezTo>
                <a:cubicBezTo>
                  <a:pt x="2087844" y="332110"/>
                  <a:pt x="2087844" y="332110"/>
                  <a:pt x="2087844" y="332110"/>
                </a:cubicBezTo>
                <a:cubicBezTo>
                  <a:pt x="2140653" y="362301"/>
                  <a:pt x="2184032" y="437781"/>
                  <a:pt x="2184032" y="498164"/>
                </a:cubicBezTo>
                <a:lnTo>
                  <a:pt x="2184032" y="1117095"/>
                </a:lnTo>
                <a:cubicBezTo>
                  <a:pt x="2184032" y="1179366"/>
                  <a:pt x="2140653" y="1252958"/>
                  <a:pt x="2087844" y="1285037"/>
                </a:cubicBezTo>
                <a:cubicBezTo>
                  <a:pt x="1552210" y="1594503"/>
                  <a:pt x="1552210" y="1594503"/>
                  <a:pt x="1552210" y="1594503"/>
                </a:cubicBezTo>
                <a:cubicBezTo>
                  <a:pt x="1499401" y="1624694"/>
                  <a:pt x="1412643" y="1624694"/>
                  <a:pt x="1359834" y="1594503"/>
                </a:cubicBezTo>
                <a:cubicBezTo>
                  <a:pt x="824199" y="1285037"/>
                  <a:pt x="824199" y="1285037"/>
                  <a:pt x="824199" y="1285037"/>
                </a:cubicBezTo>
                <a:cubicBezTo>
                  <a:pt x="771390" y="1252958"/>
                  <a:pt x="728011" y="1179366"/>
                  <a:pt x="728011" y="1117095"/>
                </a:cubicBezTo>
                <a:cubicBezTo>
                  <a:pt x="728011" y="498164"/>
                  <a:pt x="728011" y="498164"/>
                  <a:pt x="728011" y="498164"/>
                </a:cubicBezTo>
                <a:cubicBezTo>
                  <a:pt x="728011" y="437781"/>
                  <a:pt x="771390" y="362301"/>
                  <a:pt x="824199" y="332110"/>
                </a:cubicBezTo>
                <a:cubicBezTo>
                  <a:pt x="1359834" y="22644"/>
                  <a:pt x="1359834" y="22644"/>
                  <a:pt x="1359834" y="22644"/>
                </a:cubicBezTo>
                <a:cubicBezTo>
                  <a:pt x="1386238" y="7548"/>
                  <a:pt x="1421130" y="0"/>
                  <a:pt x="1456022" y="0"/>
                </a:cubicBezTo>
                <a:close/>
              </a:path>
            </a:pathLst>
          </a:custGeom>
          <a:blipFill>
            <a:blip r:embed="rId5"/>
            <a:stretch>
              <a:fillRect/>
            </a:stretch>
          </a:bli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 name="Freeform 19">
            <a:extLst>
              <a:ext uri="{FF2B5EF4-FFF2-40B4-BE49-F238E27FC236}">
                <a16:creationId xmlns:a16="http://schemas.microsoft.com/office/drawing/2014/main" xmlns="" id="{0CDA8A3F-DA59-44D8-B69B-70D3CE01EDC4}"/>
              </a:ext>
            </a:extLst>
          </p:cNvPr>
          <p:cNvSpPr>
            <a:spLocks noChangeAspect="1"/>
          </p:cNvSpPr>
          <p:nvPr/>
        </p:nvSpPr>
        <p:spPr bwMode="auto">
          <a:xfrm>
            <a:off x="7425551"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19">
            <a:extLst>
              <a:ext uri="{FF2B5EF4-FFF2-40B4-BE49-F238E27FC236}">
                <a16:creationId xmlns:a16="http://schemas.microsoft.com/office/drawing/2014/main" xmlns="" id="{70C2816E-A359-4A3B-BFEF-96A6AAAF3F50}"/>
              </a:ext>
            </a:extLst>
          </p:cNvPr>
          <p:cNvSpPr>
            <a:spLocks noChangeAspect="1"/>
          </p:cNvSpPr>
          <p:nvPr/>
        </p:nvSpPr>
        <p:spPr bwMode="auto">
          <a:xfrm>
            <a:off x="2906685"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9">
            <a:extLst>
              <a:ext uri="{FF2B5EF4-FFF2-40B4-BE49-F238E27FC236}">
                <a16:creationId xmlns:a16="http://schemas.microsoft.com/office/drawing/2014/main" xmlns="" id="{50CEDD4D-F8F6-43C5-B1CF-E35646D26FF9}"/>
              </a:ext>
            </a:extLst>
          </p:cNvPr>
          <p:cNvSpPr>
            <a:spLocks noChangeAspect="1"/>
          </p:cNvSpPr>
          <p:nvPr/>
        </p:nvSpPr>
        <p:spPr bwMode="auto">
          <a:xfrm>
            <a:off x="8108777"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9">
            <a:extLst>
              <a:ext uri="{FF2B5EF4-FFF2-40B4-BE49-F238E27FC236}">
                <a16:creationId xmlns:a16="http://schemas.microsoft.com/office/drawing/2014/main" xmlns="" id="{584B0E15-5BFD-4D2A-B34E-0A92578638F0}"/>
              </a:ext>
            </a:extLst>
          </p:cNvPr>
          <p:cNvSpPr>
            <a:spLocks noChangeAspect="1"/>
          </p:cNvSpPr>
          <p:nvPr/>
        </p:nvSpPr>
        <p:spPr bwMode="auto">
          <a:xfrm>
            <a:off x="3523982"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9">
            <a:extLst>
              <a:ext uri="{FF2B5EF4-FFF2-40B4-BE49-F238E27FC236}">
                <a16:creationId xmlns:a16="http://schemas.microsoft.com/office/drawing/2014/main" xmlns="" id="{25668564-B2F6-47AB-B2DC-3BD65863577F}"/>
              </a:ext>
            </a:extLst>
          </p:cNvPr>
          <p:cNvSpPr>
            <a:spLocks noChangeAspect="1"/>
          </p:cNvSpPr>
          <p:nvPr/>
        </p:nvSpPr>
        <p:spPr bwMode="auto">
          <a:xfrm>
            <a:off x="7425551"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9">
            <a:extLst>
              <a:ext uri="{FF2B5EF4-FFF2-40B4-BE49-F238E27FC236}">
                <a16:creationId xmlns:a16="http://schemas.microsoft.com/office/drawing/2014/main" xmlns="" id="{4907F35E-9BE6-48A3-8B01-3D61A1094FD6}"/>
              </a:ext>
            </a:extLst>
          </p:cNvPr>
          <p:cNvSpPr>
            <a:spLocks noEditPoints="1"/>
          </p:cNvSpPr>
          <p:nvPr/>
        </p:nvSpPr>
        <p:spPr>
          <a:xfrm>
            <a:off x="4845971" y="6040062"/>
            <a:ext cx="372917" cy="374504"/>
          </a:xfrm>
          <a:custGeom>
            <a:avLst/>
            <a:gdLst/>
            <a:ahLst/>
            <a:cxnLst>
              <a:cxn ang="0">
                <a:pos x="272602" y="191165"/>
              </a:cxn>
              <a:cxn ang="0">
                <a:pos x="272602" y="139933"/>
              </a:cxn>
              <a:cxn ang="0">
                <a:pos x="249759" y="139933"/>
              </a:cxn>
              <a:cxn ang="0">
                <a:pos x="249759" y="191165"/>
              </a:cxn>
              <a:cxn ang="0">
                <a:pos x="188080" y="252338"/>
              </a:cxn>
              <a:cxn ang="0">
                <a:pos x="187319" y="252338"/>
              </a:cxn>
              <a:cxn ang="0">
                <a:pos x="186558" y="252338"/>
              </a:cxn>
              <a:cxn ang="0">
                <a:pos x="186558" y="252338"/>
              </a:cxn>
              <a:cxn ang="0">
                <a:pos x="185035" y="252338"/>
              </a:cxn>
              <a:cxn ang="0">
                <a:pos x="123356" y="191165"/>
              </a:cxn>
              <a:cxn ang="0">
                <a:pos x="123356" y="139933"/>
              </a:cxn>
              <a:cxn ang="0">
                <a:pos x="100513" y="139933"/>
              </a:cxn>
              <a:cxn ang="0">
                <a:pos x="100513" y="191165"/>
              </a:cxn>
              <a:cxn ang="0">
                <a:pos x="172851" y="274513"/>
              </a:cxn>
              <a:cxn ang="0">
                <a:pos x="172851" y="311216"/>
              </a:cxn>
              <a:cxn ang="0">
                <a:pos x="121833" y="325745"/>
              </a:cxn>
              <a:cxn ang="0">
                <a:pos x="252043" y="325745"/>
              </a:cxn>
              <a:cxn ang="0">
                <a:pos x="200264" y="311216"/>
              </a:cxn>
              <a:cxn ang="0">
                <a:pos x="200264" y="275277"/>
              </a:cxn>
              <a:cxn ang="0">
                <a:pos x="272602" y="191165"/>
              </a:cxn>
              <a:cxn ang="0">
                <a:pos x="185796" y="230927"/>
              </a:cxn>
              <a:cxn ang="0">
                <a:pos x="186558" y="230927"/>
              </a:cxn>
              <a:cxn ang="0">
                <a:pos x="187319" y="230927"/>
              </a:cxn>
              <a:cxn ang="0">
                <a:pos x="228438" y="189635"/>
              </a:cxn>
              <a:cxn ang="0">
                <a:pos x="228438" y="90230"/>
              </a:cxn>
              <a:cxn ang="0">
                <a:pos x="187319" y="48938"/>
              </a:cxn>
              <a:cxn ang="0">
                <a:pos x="186558" y="48938"/>
              </a:cxn>
              <a:cxn ang="0">
                <a:pos x="185796" y="48938"/>
              </a:cxn>
              <a:cxn ang="0">
                <a:pos x="144677" y="90230"/>
              </a:cxn>
              <a:cxn ang="0">
                <a:pos x="144677" y="189635"/>
              </a:cxn>
              <a:cxn ang="0">
                <a:pos x="185796" y="230927"/>
              </a:cxn>
              <a:cxn ang="0">
                <a:pos x="186558" y="0"/>
              </a:cxn>
              <a:cxn ang="0">
                <a:pos x="373115" y="187342"/>
              </a:cxn>
              <a:cxn ang="0">
                <a:pos x="186558" y="374683"/>
              </a:cxn>
              <a:cxn ang="0">
                <a:pos x="0" y="187342"/>
              </a:cxn>
              <a:cxn ang="0">
                <a:pos x="186558" y="0"/>
              </a:cxn>
            </a:cxnLst>
            <a:rect l="0" t="0" r="0" b="0"/>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2E2E2E"/>
          </a:solidFill>
          <a:ln w="9525">
            <a:noFill/>
          </a:ln>
        </p:spPr>
        <p:txBody>
          <a:bodyPr/>
          <a:lstStyle/>
          <a:p>
            <a:pPr fontAlgn="base">
              <a:spcBef>
                <a:spcPct val="0"/>
              </a:spcBef>
              <a:spcAft>
                <a:spcPct val="0"/>
              </a:spcAft>
              <a:buFont typeface="Arial" panose="020B0604020202020204" pitchFamily="34" charset="0"/>
              <a:buNone/>
            </a:pPr>
            <a:endParaRPr lang="zh-CN" altLang="en-US" sz="1799">
              <a:solidFill>
                <a:srgbClr val="C00000"/>
              </a:solidFill>
              <a:latin typeface="微软雅黑" panose="020B0503020204020204" pitchFamily="34" charset="-122"/>
              <a:ea typeface="微软雅黑" panose="020B0503020204020204" pitchFamily="34" charset="-122"/>
            </a:endParaRPr>
          </a:p>
        </p:txBody>
      </p:sp>
      <p:sp>
        <p:nvSpPr>
          <p:cNvPr id="49" name="Rectangle 4">
            <a:extLst>
              <a:ext uri="{FF2B5EF4-FFF2-40B4-BE49-F238E27FC236}">
                <a16:creationId xmlns:a16="http://schemas.microsoft.com/office/drawing/2014/main" xmlns="" id="{30E45D98-A53E-450E-955A-F116F6F6F066}"/>
              </a:ext>
            </a:extLst>
          </p:cNvPr>
          <p:cNvSpPr txBox="1"/>
          <p:nvPr/>
        </p:nvSpPr>
        <p:spPr>
          <a:xfrm>
            <a:off x="5220485" y="6052757"/>
            <a:ext cx="2374115" cy="349114"/>
          </a:xfrm>
          <a:prstGeom prst="rect">
            <a:avLst/>
          </a:prstGeom>
          <a:noFill/>
          <a:ln w="9525">
            <a:noFill/>
          </a:ln>
        </p:spPr>
        <p:txBody>
          <a:bodyPr anchor="ctr"/>
          <a:lstStyle/>
          <a:p>
            <a:pPr fontAlgn="base">
              <a:spcBef>
                <a:spcPct val="0"/>
              </a:spcBef>
              <a:spcAft>
                <a:spcPct val="0"/>
              </a:spcAft>
              <a:buFont typeface="Arial" panose="020B0604020202020204" pitchFamily="34" charset="0"/>
              <a:buNone/>
            </a:pPr>
            <a:r>
              <a:rPr lang="zh-CN" altLang="en-US" sz="2599" dirty="0">
                <a:solidFill>
                  <a:srgbClr val="404040"/>
                </a:solidFill>
                <a:latin typeface="微软雅黑" panose="020B0503020204020204" pitchFamily="34" charset="-122"/>
                <a:ea typeface="微软雅黑" panose="020B0503020204020204" pitchFamily="34" charset="-122"/>
              </a:rPr>
              <a:t>汇报人：</a:t>
            </a:r>
            <a:r>
              <a:rPr lang="en-US" altLang="zh-CN" sz="2599" dirty="0">
                <a:solidFill>
                  <a:srgbClr val="404040"/>
                </a:solidFill>
                <a:latin typeface="微软雅黑" panose="020B0503020204020204" pitchFamily="34" charset="-122"/>
                <a:ea typeface="微软雅黑" panose="020B0503020204020204" pitchFamily="34" charset="-122"/>
              </a:rPr>
              <a:t>×××</a:t>
            </a:r>
          </a:p>
        </p:txBody>
      </p:sp>
      <p:grpSp>
        <p:nvGrpSpPr>
          <p:cNvPr id="62" name="组合 61">
            <a:extLst>
              <a:ext uri="{FF2B5EF4-FFF2-40B4-BE49-F238E27FC236}">
                <a16:creationId xmlns:a16="http://schemas.microsoft.com/office/drawing/2014/main" xmlns="" id="{D86138DA-CED3-487E-B393-C0A05CFC3DAE}"/>
              </a:ext>
            </a:extLst>
          </p:cNvPr>
          <p:cNvGrpSpPr/>
          <p:nvPr/>
        </p:nvGrpSpPr>
        <p:grpSpPr>
          <a:xfrm>
            <a:off x="305640" y="403615"/>
            <a:ext cx="3152413" cy="3666963"/>
            <a:chOff x="305640" y="403615"/>
            <a:chExt cx="3152413" cy="3666963"/>
          </a:xfrm>
          <a:solidFill>
            <a:srgbClr val="C00000"/>
          </a:solidFill>
        </p:grpSpPr>
        <p:sp>
          <p:nvSpPr>
            <p:cNvPr id="4" name="Freeform 19">
              <a:extLst>
                <a:ext uri="{FF2B5EF4-FFF2-40B4-BE49-F238E27FC236}">
                  <a16:creationId xmlns:a16="http://schemas.microsoft.com/office/drawing/2014/main" xmlns="" id="{A7E2BC37-4173-4270-A002-6193A78D0C1C}"/>
                </a:ext>
              </a:extLst>
            </p:cNvPr>
            <p:cNvSpPr>
              <a:spLocks noChangeAspect="1"/>
            </p:cNvSpPr>
            <p:nvPr/>
          </p:nvSpPr>
          <p:spPr bwMode="auto">
            <a:xfrm>
              <a:off x="2223459"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1" name="Freeform 19">
              <a:extLst>
                <a:ext uri="{FF2B5EF4-FFF2-40B4-BE49-F238E27FC236}">
                  <a16:creationId xmlns:a16="http://schemas.microsoft.com/office/drawing/2014/main" xmlns="" id="{61356FAF-3529-4E9B-A66B-81FB017BD17E}"/>
                </a:ext>
              </a:extLst>
            </p:cNvPr>
            <p:cNvSpPr>
              <a:spLocks noChangeAspect="1"/>
            </p:cNvSpPr>
            <p:nvPr/>
          </p:nvSpPr>
          <p:spPr bwMode="auto">
            <a:xfrm>
              <a:off x="1606162"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8" name="Freeform 19">
              <a:extLst>
                <a:ext uri="{FF2B5EF4-FFF2-40B4-BE49-F238E27FC236}">
                  <a16:creationId xmlns:a16="http://schemas.microsoft.com/office/drawing/2014/main" xmlns="" id="{EF4ADA1B-2563-4F9B-99EB-58ACA3BBDAC3}"/>
                </a:ext>
              </a:extLst>
            </p:cNvPr>
            <p:cNvSpPr>
              <a:spLocks noChangeAspect="1"/>
            </p:cNvSpPr>
            <p:nvPr/>
          </p:nvSpPr>
          <p:spPr bwMode="auto">
            <a:xfrm>
              <a:off x="2223459"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5" name="Freeform 19">
              <a:extLst>
                <a:ext uri="{FF2B5EF4-FFF2-40B4-BE49-F238E27FC236}">
                  <a16:creationId xmlns:a16="http://schemas.microsoft.com/office/drawing/2014/main" xmlns="" id="{D3FBAA0E-B0DA-4E6B-B025-3830A3222116}"/>
                </a:ext>
              </a:extLst>
            </p:cNvPr>
            <p:cNvSpPr>
              <a:spLocks noChangeAspect="1"/>
            </p:cNvSpPr>
            <p:nvPr/>
          </p:nvSpPr>
          <p:spPr bwMode="auto">
            <a:xfrm>
              <a:off x="922937"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6" name="Freeform 19">
              <a:extLst>
                <a:ext uri="{FF2B5EF4-FFF2-40B4-BE49-F238E27FC236}">
                  <a16:creationId xmlns:a16="http://schemas.microsoft.com/office/drawing/2014/main" xmlns="" id="{7C10DA64-20C1-44D7-8F67-36CBCFEDF36F}"/>
                </a:ext>
              </a:extLst>
            </p:cNvPr>
            <p:cNvSpPr>
              <a:spLocks noChangeAspect="1"/>
            </p:cNvSpPr>
            <p:nvPr/>
          </p:nvSpPr>
          <p:spPr bwMode="auto">
            <a:xfrm>
              <a:off x="305640"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7" name="Freeform 19">
              <a:extLst>
                <a:ext uri="{FF2B5EF4-FFF2-40B4-BE49-F238E27FC236}">
                  <a16:creationId xmlns:a16="http://schemas.microsoft.com/office/drawing/2014/main" xmlns="" id="{815EC236-C146-458E-9642-6213C2228FE2}"/>
                </a:ext>
              </a:extLst>
            </p:cNvPr>
            <p:cNvSpPr>
              <a:spLocks noChangeAspect="1"/>
            </p:cNvSpPr>
            <p:nvPr/>
          </p:nvSpPr>
          <p:spPr bwMode="auto">
            <a:xfrm>
              <a:off x="922937"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a16="http://schemas.microsoft.com/office/drawing/2014/main" xmlns="" id="{3DC85E22-392F-43FF-8D34-1A93A417E249}"/>
              </a:ext>
            </a:extLst>
          </p:cNvPr>
          <p:cNvGrpSpPr/>
          <p:nvPr/>
        </p:nvGrpSpPr>
        <p:grpSpPr>
          <a:xfrm>
            <a:off x="8726074" y="403615"/>
            <a:ext cx="3222581" cy="3666963"/>
            <a:chOff x="8726074" y="403615"/>
            <a:chExt cx="3222581" cy="3666963"/>
          </a:xfrm>
          <a:solidFill>
            <a:srgbClr val="C00000"/>
          </a:solidFill>
        </p:grpSpPr>
        <p:sp>
          <p:nvSpPr>
            <p:cNvPr id="9" name="Freeform 19">
              <a:extLst>
                <a:ext uri="{FF2B5EF4-FFF2-40B4-BE49-F238E27FC236}">
                  <a16:creationId xmlns:a16="http://schemas.microsoft.com/office/drawing/2014/main" xmlns="" id="{F295BEB7-7E7B-4704-BC97-DD604B7EB73A}"/>
                </a:ext>
              </a:extLst>
            </p:cNvPr>
            <p:cNvSpPr>
              <a:spLocks noChangeAspect="1"/>
            </p:cNvSpPr>
            <p:nvPr/>
          </p:nvSpPr>
          <p:spPr bwMode="auto">
            <a:xfrm>
              <a:off x="8726074"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3" name="Freeform 19">
              <a:extLst>
                <a:ext uri="{FF2B5EF4-FFF2-40B4-BE49-F238E27FC236}">
                  <a16:creationId xmlns:a16="http://schemas.microsoft.com/office/drawing/2014/main" xmlns="" id="{5AB6AE9C-F009-40A2-B062-6243333D0DC7}"/>
                </a:ext>
              </a:extLst>
            </p:cNvPr>
            <p:cNvSpPr>
              <a:spLocks noChangeAspect="1"/>
            </p:cNvSpPr>
            <p:nvPr/>
          </p:nvSpPr>
          <p:spPr bwMode="auto">
            <a:xfrm>
              <a:off x="8726074"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4" name="Freeform 19">
              <a:extLst>
                <a:ext uri="{FF2B5EF4-FFF2-40B4-BE49-F238E27FC236}">
                  <a16:creationId xmlns:a16="http://schemas.microsoft.com/office/drawing/2014/main" xmlns="" id="{41895EAD-746F-4B7C-B899-33300E9D732D}"/>
                </a:ext>
              </a:extLst>
            </p:cNvPr>
            <p:cNvSpPr>
              <a:spLocks noChangeAspect="1"/>
            </p:cNvSpPr>
            <p:nvPr/>
          </p:nvSpPr>
          <p:spPr bwMode="auto">
            <a:xfrm>
              <a:off x="9409299"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8" name="Freeform 19">
              <a:extLst>
                <a:ext uri="{FF2B5EF4-FFF2-40B4-BE49-F238E27FC236}">
                  <a16:creationId xmlns:a16="http://schemas.microsoft.com/office/drawing/2014/main" xmlns="" id="{0EEF9130-A772-407A-A8BC-FF656A910287}"/>
                </a:ext>
              </a:extLst>
            </p:cNvPr>
            <p:cNvSpPr>
              <a:spLocks noChangeAspect="1"/>
            </p:cNvSpPr>
            <p:nvPr/>
          </p:nvSpPr>
          <p:spPr bwMode="auto">
            <a:xfrm>
              <a:off x="10030836"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9" name="Freeform 19">
              <a:extLst>
                <a:ext uri="{FF2B5EF4-FFF2-40B4-BE49-F238E27FC236}">
                  <a16:creationId xmlns:a16="http://schemas.microsoft.com/office/drawing/2014/main" xmlns="" id="{7A4EB963-25F6-4DA6-9711-499CF0CE0154}"/>
                </a:ext>
              </a:extLst>
            </p:cNvPr>
            <p:cNvSpPr>
              <a:spLocks noChangeAspect="1"/>
            </p:cNvSpPr>
            <p:nvPr/>
          </p:nvSpPr>
          <p:spPr bwMode="auto">
            <a:xfrm>
              <a:off x="10030836"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0" name="Freeform 19">
              <a:extLst>
                <a:ext uri="{FF2B5EF4-FFF2-40B4-BE49-F238E27FC236}">
                  <a16:creationId xmlns:a16="http://schemas.microsoft.com/office/drawing/2014/main" xmlns="" id="{4DA7B385-BAF8-4368-8580-3FF8F76B1D58}"/>
                </a:ext>
              </a:extLst>
            </p:cNvPr>
            <p:cNvSpPr>
              <a:spLocks noChangeAspect="1"/>
            </p:cNvSpPr>
            <p:nvPr/>
          </p:nvSpPr>
          <p:spPr bwMode="auto">
            <a:xfrm>
              <a:off x="10714061"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pic>
        <p:nvPicPr>
          <p:cNvPr id="61" name="Lady &amp; Bird (淑女与鸟组合) - Stephanie Says (史蒂芬妮说)(1)">
            <a:hlinkClick r:id="" action="ppaction://media"/>
            <a:extLst>
              <a:ext uri="{FF2B5EF4-FFF2-40B4-BE49-F238E27FC236}">
                <a16:creationId xmlns:a16="http://schemas.microsoft.com/office/drawing/2014/main" xmlns="" id="{E05017F9-D2CC-4E6B-BA8E-E2287798991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013592" y="-683068"/>
            <a:ext cx="609600" cy="609600"/>
          </a:xfrm>
          <a:prstGeom prst="rect">
            <a:avLst/>
          </a:prstGeom>
        </p:spPr>
      </p:pic>
      <p:sp>
        <p:nvSpPr>
          <p:cNvPr id="3" name="文本框 2">
            <a:extLst>
              <a:ext uri="{FF2B5EF4-FFF2-40B4-BE49-F238E27FC236}">
                <a16:creationId xmlns:a16="http://schemas.microsoft.com/office/drawing/2014/main" xmlns="" id="{2A3EFE40-78CC-4FA0-907D-B4C2DC59C189}"/>
              </a:ext>
            </a:extLst>
          </p:cNvPr>
          <p:cNvSpPr txBox="1"/>
          <p:nvPr/>
        </p:nvSpPr>
        <p:spPr>
          <a:xfrm>
            <a:off x="4059554" y="5084369"/>
            <a:ext cx="4072892" cy="584775"/>
          </a:xfrm>
          <a:prstGeom prst="rect">
            <a:avLst/>
          </a:prstGeom>
          <a:noFill/>
        </p:spPr>
        <p:txBody>
          <a:bodyPr wrap="square" rtlCol="0">
            <a:spAutoFit/>
          </a:bodyPr>
          <a:lstStyle/>
          <a:p>
            <a:r>
              <a:rPr lang="en-US" altLang="zh-CN" sz="3200" dirty="0">
                <a:solidFill>
                  <a:schemeClr val="tx1">
                    <a:lumMod val="75000"/>
                    <a:lumOff val="25000"/>
                  </a:schemeClr>
                </a:solidFill>
                <a:latin typeface="Arial" panose="020B0604020202020204" pitchFamily="34" charset="0"/>
                <a:cs typeface="Arial" panose="020B0604020202020204" pitchFamily="34" charset="0"/>
              </a:rPr>
              <a:t>PROJECT REPIORT</a:t>
            </a:r>
            <a:endParaRPr lang="zh-CN" altLang="en-US" sz="3200"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77138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1"/>
                                        </p:tgtEl>
                                      </p:cBhvr>
                                    </p:cmd>
                                  </p:childTnLst>
                                </p:cTn>
                              </p:par>
                            </p:childTnLst>
                          </p:cTn>
                        </p:par>
                        <p:par>
                          <p:cTn id="7" fill="hold">
                            <p:stCondLst>
                              <p:cond delay="0"/>
                            </p:stCondLst>
                            <p:childTnLst>
                              <p:par>
                                <p:cTn id="8" presetID="18" presetClass="entr" presetSubtype="6" fill="hold"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strips(downRight)">
                                      <p:cBhvr>
                                        <p:cTn id="10" dur="500"/>
                                        <p:tgtEl>
                                          <p:spTgt spid="62"/>
                                        </p:tgtEl>
                                      </p:cBhvr>
                                    </p:animEffect>
                                  </p:childTnLst>
                                </p:cTn>
                              </p:par>
                              <p:par>
                                <p:cTn id="11" presetID="18" presetClass="entr" presetSubtype="12"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strips(downLeft)">
                                      <p:cBhvr>
                                        <p:cTn id="13" dur="500"/>
                                        <p:tgtEl>
                                          <p:spTgt spid="63"/>
                                        </p:tgtEl>
                                      </p:cBhvr>
                                    </p:animEffect>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2"/>
                                        </p:tgtEl>
                                        <p:attrNameLst>
                                          <p:attrName>ppt_y</p:attrName>
                                        </p:attrNameLst>
                                      </p:cBhvr>
                                      <p:tavLst>
                                        <p:tav tm="0">
                                          <p:val>
                                            <p:strVal val="#ppt_y"/>
                                          </p:val>
                                        </p:tav>
                                        <p:tav tm="100000">
                                          <p:val>
                                            <p:strVal val="#ppt_y"/>
                                          </p:val>
                                        </p:tav>
                                      </p:tavLst>
                                    </p:anim>
                                    <p:anim calcmode="lin" valueType="num">
                                      <p:cBhvr>
                                        <p:cTn id="1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42"/>
                                        </p:tgtEl>
                                      </p:cBhvr>
                                    </p:animEffect>
                                  </p:childTnLst>
                                </p:cTn>
                              </p:par>
                              <p:par>
                                <p:cTn id="22" presetID="2" presetClass="entr" presetSubtype="6" fill="hold" nodeType="withEffect">
                                  <p:stCondLst>
                                    <p:cond delay="10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1+#ppt_w/2"/>
                                          </p:val>
                                        </p:tav>
                                        <p:tav tm="100000">
                                          <p:val>
                                            <p:strVal val="#ppt_x"/>
                                          </p:val>
                                        </p:tav>
                                      </p:tavLst>
                                    </p:anim>
                                    <p:anim calcmode="lin" valueType="num">
                                      <p:cBhvr additive="base">
                                        <p:cTn id="25" dur="500" fill="hold"/>
                                        <p:tgtEl>
                                          <p:spTgt spid="48"/>
                                        </p:tgtEl>
                                        <p:attrNameLst>
                                          <p:attrName>ppt_y</p:attrName>
                                        </p:attrNameLst>
                                      </p:cBhvr>
                                      <p:tavLst>
                                        <p:tav tm="0">
                                          <p:val>
                                            <p:strVal val="1+#ppt_h/2"/>
                                          </p:val>
                                        </p:tav>
                                        <p:tav tm="100000">
                                          <p:val>
                                            <p:strVal val="#ppt_y"/>
                                          </p:val>
                                        </p:tav>
                                      </p:tavLst>
                                    </p:anim>
                                  </p:childTnLst>
                                </p:cTn>
                              </p:par>
                            </p:childTnLst>
                          </p:cTn>
                        </p:par>
                        <p:par>
                          <p:cTn id="26" fill="hold">
                            <p:stCondLst>
                              <p:cond delay="1600"/>
                            </p:stCondLst>
                            <p:childTnLst>
                              <p:par>
                                <p:cTn id="27" presetID="22" presetClass="entr" presetSubtype="8"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left)">
                                      <p:cBhvr>
                                        <p:cTn id="29" dur="500"/>
                                        <p:tgtEl>
                                          <p:spTgt spid="49"/>
                                        </p:tgtEl>
                                      </p:cBhvr>
                                    </p:animEffect>
                                  </p:childTnLst>
                                </p:cTn>
                              </p:par>
                            </p:childTnLst>
                          </p:cTn>
                        </p:par>
                        <p:par>
                          <p:cTn id="30" fill="hold">
                            <p:stCondLst>
                              <p:cond delay="2100"/>
                            </p:stCondLst>
                            <p:childTnLst>
                              <p:par>
                                <p:cTn id="31" presetID="10"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hold" display="0">
                  <p:stCondLst>
                    <p:cond delay="indefinite"/>
                  </p:stCondLst>
                  <p:endCondLst>
                    <p:cond evt="onStopAudio" delay="0">
                      <p:tgtEl>
                        <p:sldTgt/>
                      </p:tgtEl>
                    </p:cond>
                  </p:endCondLst>
                </p:cTn>
                <p:tgtEl>
                  <p:spTgt spid="61"/>
                </p:tgtEl>
              </p:cMediaNode>
            </p:audio>
          </p:childTnLst>
        </p:cTn>
      </p:par>
    </p:tnLst>
    <p:bldLst>
      <p:bldP spid="42" grpId="0"/>
      <p:bldP spid="49"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A91524CE-C2C3-497D-855D-0A195DA12A0E}"/>
              </a:ext>
            </a:extLst>
          </p:cNvPr>
          <p:cNvGrpSpPr/>
          <p:nvPr/>
        </p:nvGrpSpPr>
        <p:grpSpPr>
          <a:xfrm>
            <a:off x="358405" y="165100"/>
            <a:ext cx="1078223" cy="1208720"/>
            <a:chOff x="1260105" y="3962400"/>
            <a:chExt cx="1078223" cy="1208720"/>
          </a:xfrm>
        </p:grpSpPr>
        <p:grpSp>
          <p:nvGrpSpPr>
            <p:cNvPr id="3" name="组合 2">
              <a:extLst>
                <a:ext uri="{FF2B5EF4-FFF2-40B4-BE49-F238E27FC236}">
                  <a16:creationId xmlns:a16="http://schemas.microsoft.com/office/drawing/2014/main" xmlns="" id="{FC12FC40-B8FD-4D9E-8C7A-1843ABF56529}"/>
                </a:ext>
              </a:extLst>
            </p:cNvPr>
            <p:cNvGrpSpPr/>
            <p:nvPr/>
          </p:nvGrpSpPr>
          <p:grpSpPr>
            <a:xfrm>
              <a:off x="1260105" y="3962400"/>
              <a:ext cx="1078223" cy="1208720"/>
              <a:chOff x="1330037" y="2549236"/>
              <a:chExt cx="2202871" cy="2469483"/>
            </a:xfrm>
          </p:grpSpPr>
          <p:sp>
            <p:nvSpPr>
              <p:cNvPr id="5" name="Freeform 19">
                <a:extLst>
                  <a:ext uri="{FF2B5EF4-FFF2-40B4-BE49-F238E27FC236}">
                    <a16:creationId xmlns:a16="http://schemas.microsoft.com/office/drawing/2014/main" xmlns="" id="{85129A8F-7979-4791-9D67-0F57177F7F7D}"/>
                  </a:ext>
                </a:extLst>
              </p:cNvPr>
              <p:cNvSpPr>
                <a:spLocks noChangeAspect="1"/>
              </p:cNvSpPr>
              <p:nvPr/>
            </p:nvSpPr>
            <p:spPr bwMode="auto">
              <a:xfrm>
                <a:off x="1465384" y="2700963"/>
                <a:ext cx="1932178" cy="216602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C00000"/>
              </a:solid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 name="Freeform 19">
                <a:extLst>
                  <a:ext uri="{FF2B5EF4-FFF2-40B4-BE49-F238E27FC236}">
                    <a16:creationId xmlns:a16="http://schemas.microsoft.com/office/drawing/2014/main" xmlns="" id="{2B426787-6DB6-4C6B-8A8B-5D5E6FA86402}"/>
                  </a:ext>
                </a:extLst>
              </p:cNvPr>
              <p:cNvSpPr>
                <a:spLocks/>
              </p:cNvSpPr>
              <p:nvPr/>
            </p:nvSpPr>
            <p:spPr bwMode="auto">
              <a:xfrm>
                <a:off x="1330037" y="2549236"/>
                <a:ext cx="2202871" cy="246948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w="12700">
                <a:solidFill>
                  <a:schemeClr val="bg1"/>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4" name="文本框 3">
              <a:extLst>
                <a:ext uri="{FF2B5EF4-FFF2-40B4-BE49-F238E27FC236}">
                  <a16:creationId xmlns:a16="http://schemas.microsoft.com/office/drawing/2014/main" xmlns="" id="{C7023933-821F-4C18-91AF-068989C717FD}"/>
                </a:ext>
              </a:extLst>
            </p:cNvPr>
            <p:cNvSpPr txBox="1"/>
            <p:nvPr/>
          </p:nvSpPr>
          <p:spPr>
            <a:xfrm>
              <a:off x="1411931" y="4366705"/>
              <a:ext cx="774571" cy="400110"/>
            </a:xfrm>
            <a:prstGeom prst="rect">
              <a:avLst/>
            </a:prstGeom>
            <a:noFill/>
            <a:effectLst/>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目 录</a:t>
              </a:r>
            </a:p>
          </p:txBody>
        </p:sp>
      </p:grpSp>
      <p:grpSp>
        <p:nvGrpSpPr>
          <p:cNvPr id="56" name="组合 55">
            <a:extLst>
              <a:ext uri="{FF2B5EF4-FFF2-40B4-BE49-F238E27FC236}">
                <a16:creationId xmlns:a16="http://schemas.microsoft.com/office/drawing/2014/main" xmlns="" id="{67BE59DC-F818-40B0-82BF-4AD71AE99DF4}"/>
              </a:ext>
            </a:extLst>
          </p:cNvPr>
          <p:cNvGrpSpPr/>
          <p:nvPr/>
        </p:nvGrpSpPr>
        <p:grpSpPr>
          <a:xfrm>
            <a:off x="1874142" y="1988431"/>
            <a:ext cx="818258" cy="478169"/>
            <a:chOff x="6471542" y="1342981"/>
            <a:chExt cx="1070608" cy="625636"/>
          </a:xfrm>
        </p:grpSpPr>
        <p:sp>
          <p:nvSpPr>
            <p:cNvPr id="57" name="任意多边形 22">
              <a:extLst>
                <a:ext uri="{FF2B5EF4-FFF2-40B4-BE49-F238E27FC236}">
                  <a16:creationId xmlns:a16="http://schemas.microsoft.com/office/drawing/2014/main" xmlns="" id="{25B29B1C-39E3-4785-AA43-5464F8DD98BF}"/>
                </a:ext>
              </a:extLst>
            </p:cNvPr>
            <p:cNvSpPr/>
            <p:nvPr/>
          </p:nvSpPr>
          <p:spPr>
            <a:xfrm>
              <a:off x="6471542" y="1342981"/>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Freeform 29">
              <a:extLst>
                <a:ext uri="{FF2B5EF4-FFF2-40B4-BE49-F238E27FC236}">
                  <a16:creationId xmlns:a16="http://schemas.microsoft.com/office/drawing/2014/main" xmlns="" id="{861FA88C-9CE0-4F67-9D24-B950B7358DA3}"/>
                </a:ext>
              </a:extLst>
            </p:cNvPr>
            <p:cNvSpPr>
              <a:spLocks noChangeAspect="1" noEditPoints="1"/>
            </p:cNvSpPr>
            <p:nvPr/>
          </p:nvSpPr>
          <p:spPr bwMode="auto">
            <a:xfrm>
              <a:off x="6873575" y="1423767"/>
              <a:ext cx="468000" cy="466260"/>
            </a:xfrm>
            <a:custGeom>
              <a:avLst/>
              <a:gdLst>
                <a:gd name="connsiteX0" fmla="*/ 0 w 607639"/>
                <a:gd name="connsiteY0" fmla="*/ 547235 h 605381"/>
                <a:gd name="connsiteX1" fmla="*/ 23853 w 607639"/>
                <a:gd name="connsiteY1" fmla="*/ 547235 h 605381"/>
                <a:gd name="connsiteX2" fmla="*/ 36136 w 607639"/>
                <a:gd name="connsiteY2" fmla="*/ 547235 h 605381"/>
                <a:gd name="connsiteX3" fmla="*/ 190916 w 607639"/>
                <a:gd name="connsiteY3" fmla="*/ 547235 h 605381"/>
                <a:gd name="connsiteX4" fmla="*/ 212990 w 607639"/>
                <a:gd name="connsiteY4" fmla="*/ 547235 h 605381"/>
                <a:gd name="connsiteX5" fmla="*/ 394560 w 607639"/>
                <a:gd name="connsiteY5" fmla="*/ 547235 h 605381"/>
                <a:gd name="connsiteX6" fmla="*/ 416634 w 607639"/>
                <a:gd name="connsiteY6" fmla="*/ 547235 h 605381"/>
                <a:gd name="connsiteX7" fmla="*/ 571503 w 607639"/>
                <a:gd name="connsiteY7" fmla="*/ 547235 h 605381"/>
                <a:gd name="connsiteX8" fmla="*/ 583786 w 607639"/>
                <a:gd name="connsiteY8" fmla="*/ 547235 h 605381"/>
                <a:gd name="connsiteX9" fmla="*/ 607639 w 607639"/>
                <a:gd name="connsiteY9" fmla="*/ 547235 h 605381"/>
                <a:gd name="connsiteX10" fmla="*/ 607639 w 607639"/>
                <a:gd name="connsiteY10" fmla="*/ 605381 h 605381"/>
                <a:gd name="connsiteX11" fmla="*/ 0 w 607639"/>
                <a:gd name="connsiteY11" fmla="*/ 605381 h 605381"/>
                <a:gd name="connsiteX12" fmla="*/ 321849 w 607639"/>
                <a:gd name="connsiteY12" fmla="*/ 269278 h 605381"/>
                <a:gd name="connsiteX13" fmla="*/ 394531 w 607639"/>
                <a:gd name="connsiteY13" fmla="*/ 269278 h 605381"/>
                <a:gd name="connsiteX14" fmla="*/ 394531 w 607639"/>
                <a:gd name="connsiteY14" fmla="*/ 511247 h 605381"/>
                <a:gd name="connsiteX15" fmla="*/ 358501 w 607639"/>
                <a:gd name="connsiteY15" fmla="*/ 511247 h 605381"/>
                <a:gd name="connsiteX16" fmla="*/ 321849 w 607639"/>
                <a:gd name="connsiteY16" fmla="*/ 511247 h 605381"/>
                <a:gd name="connsiteX17" fmla="*/ 212966 w 607639"/>
                <a:gd name="connsiteY17" fmla="*/ 269278 h 605381"/>
                <a:gd name="connsiteX18" fmla="*/ 285790 w 607639"/>
                <a:gd name="connsiteY18" fmla="*/ 269278 h 605381"/>
                <a:gd name="connsiteX19" fmla="*/ 285790 w 607639"/>
                <a:gd name="connsiteY19" fmla="*/ 511247 h 605381"/>
                <a:gd name="connsiteX20" fmla="*/ 249111 w 607639"/>
                <a:gd name="connsiteY20" fmla="*/ 511247 h 605381"/>
                <a:gd name="connsiteX21" fmla="*/ 212966 w 607639"/>
                <a:gd name="connsiteY21" fmla="*/ 511247 h 605381"/>
                <a:gd name="connsiteX22" fmla="*/ 446972 w 607639"/>
                <a:gd name="connsiteY22" fmla="*/ 242181 h 605381"/>
                <a:gd name="connsiteX23" fmla="*/ 553523 w 607639"/>
                <a:gd name="connsiteY23" fmla="*/ 242181 h 605381"/>
                <a:gd name="connsiteX24" fmla="*/ 553523 w 607639"/>
                <a:gd name="connsiteY24" fmla="*/ 453133 h 605381"/>
                <a:gd name="connsiteX25" fmla="*/ 583788 w 607639"/>
                <a:gd name="connsiteY25" fmla="*/ 453133 h 605381"/>
                <a:gd name="connsiteX26" fmla="*/ 583788 w 607639"/>
                <a:gd name="connsiteY26" fmla="*/ 511247 h 605381"/>
                <a:gd name="connsiteX27" fmla="*/ 547648 w 607639"/>
                <a:gd name="connsiteY27" fmla="*/ 511247 h 605381"/>
                <a:gd name="connsiteX28" fmla="*/ 452758 w 607639"/>
                <a:gd name="connsiteY28" fmla="*/ 511247 h 605381"/>
                <a:gd name="connsiteX29" fmla="*/ 416618 w 607639"/>
                <a:gd name="connsiteY29" fmla="*/ 511247 h 605381"/>
                <a:gd name="connsiteX30" fmla="*/ 416618 w 607639"/>
                <a:gd name="connsiteY30" fmla="*/ 453133 h 605381"/>
                <a:gd name="connsiteX31" fmla="*/ 446972 w 607639"/>
                <a:gd name="connsiteY31" fmla="*/ 453133 h 605381"/>
                <a:gd name="connsiteX32" fmla="*/ 54106 w 607639"/>
                <a:gd name="connsiteY32" fmla="*/ 242181 h 605381"/>
                <a:gd name="connsiteX33" fmla="*/ 160624 w 607639"/>
                <a:gd name="connsiteY33" fmla="*/ 242181 h 605381"/>
                <a:gd name="connsiteX34" fmla="*/ 160624 w 607639"/>
                <a:gd name="connsiteY34" fmla="*/ 453133 h 605381"/>
                <a:gd name="connsiteX35" fmla="*/ 190879 w 607639"/>
                <a:gd name="connsiteY35" fmla="*/ 453133 h 605381"/>
                <a:gd name="connsiteX36" fmla="*/ 190879 w 607639"/>
                <a:gd name="connsiteY36" fmla="*/ 511247 h 605381"/>
                <a:gd name="connsiteX37" fmla="*/ 154839 w 607639"/>
                <a:gd name="connsiteY37" fmla="*/ 511247 h 605381"/>
                <a:gd name="connsiteX38" fmla="*/ 59891 w 607639"/>
                <a:gd name="connsiteY38" fmla="*/ 511247 h 605381"/>
                <a:gd name="connsiteX39" fmla="*/ 23851 w 607639"/>
                <a:gd name="connsiteY39" fmla="*/ 511247 h 605381"/>
                <a:gd name="connsiteX40" fmla="*/ 23851 w 607639"/>
                <a:gd name="connsiteY40" fmla="*/ 453133 h 605381"/>
                <a:gd name="connsiteX41" fmla="*/ 54106 w 607639"/>
                <a:gd name="connsiteY41" fmla="*/ 453133 h 605381"/>
                <a:gd name="connsiteX42" fmla="*/ 303820 w 607639"/>
                <a:gd name="connsiteY42" fmla="*/ 98933 h 605381"/>
                <a:gd name="connsiteX43" fmla="*/ 323120 w 607639"/>
                <a:gd name="connsiteY43" fmla="*/ 118162 h 605381"/>
                <a:gd name="connsiteX44" fmla="*/ 303820 w 607639"/>
                <a:gd name="connsiteY44" fmla="*/ 137391 h 605381"/>
                <a:gd name="connsiteX45" fmla="*/ 284520 w 607639"/>
                <a:gd name="connsiteY45" fmla="*/ 118162 h 605381"/>
                <a:gd name="connsiteX46" fmla="*/ 303820 w 607639"/>
                <a:gd name="connsiteY46" fmla="*/ 98933 h 605381"/>
                <a:gd name="connsiteX47" fmla="*/ 303749 w 607639"/>
                <a:gd name="connsiteY47" fmla="*/ 62835 h 605381"/>
                <a:gd name="connsiteX48" fmla="*/ 248388 w 607639"/>
                <a:gd name="connsiteY48" fmla="*/ 118116 h 605381"/>
                <a:gd name="connsiteX49" fmla="*/ 303749 w 607639"/>
                <a:gd name="connsiteY49" fmla="*/ 173397 h 605381"/>
                <a:gd name="connsiteX50" fmla="*/ 359111 w 607639"/>
                <a:gd name="connsiteY50" fmla="*/ 118116 h 605381"/>
                <a:gd name="connsiteX51" fmla="*/ 303749 w 607639"/>
                <a:gd name="connsiteY51" fmla="*/ 62835 h 605381"/>
                <a:gd name="connsiteX52" fmla="*/ 303749 w 607639"/>
                <a:gd name="connsiteY52" fmla="*/ 0 h 605381"/>
                <a:gd name="connsiteX53" fmla="*/ 586964 w 607639"/>
                <a:gd name="connsiteY53" fmla="*/ 141490 h 605381"/>
                <a:gd name="connsiteX54" fmla="*/ 586964 w 607639"/>
                <a:gd name="connsiteY54" fmla="*/ 206192 h 605381"/>
                <a:gd name="connsiteX55" fmla="*/ 20535 w 607639"/>
                <a:gd name="connsiteY55" fmla="*/ 206192 h 605381"/>
                <a:gd name="connsiteX56" fmla="*/ 20535 w 607639"/>
                <a:gd name="connsiteY56" fmla="*/ 141490 h 60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7639" h="605381">
                  <a:moveTo>
                    <a:pt x="0" y="547235"/>
                  </a:moveTo>
                  <a:lnTo>
                    <a:pt x="23853" y="547235"/>
                  </a:lnTo>
                  <a:lnTo>
                    <a:pt x="36136" y="547235"/>
                  </a:lnTo>
                  <a:lnTo>
                    <a:pt x="190916" y="547235"/>
                  </a:lnTo>
                  <a:lnTo>
                    <a:pt x="212990" y="547235"/>
                  </a:lnTo>
                  <a:lnTo>
                    <a:pt x="394560" y="547235"/>
                  </a:lnTo>
                  <a:lnTo>
                    <a:pt x="416634" y="547235"/>
                  </a:lnTo>
                  <a:lnTo>
                    <a:pt x="571503" y="547235"/>
                  </a:lnTo>
                  <a:lnTo>
                    <a:pt x="583786" y="547235"/>
                  </a:lnTo>
                  <a:lnTo>
                    <a:pt x="607639" y="547235"/>
                  </a:lnTo>
                  <a:lnTo>
                    <a:pt x="607639" y="605381"/>
                  </a:lnTo>
                  <a:lnTo>
                    <a:pt x="0" y="605381"/>
                  </a:lnTo>
                  <a:close/>
                  <a:moveTo>
                    <a:pt x="321849" y="269278"/>
                  </a:moveTo>
                  <a:lnTo>
                    <a:pt x="394531" y="269278"/>
                  </a:lnTo>
                  <a:lnTo>
                    <a:pt x="394531" y="511247"/>
                  </a:lnTo>
                  <a:lnTo>
                    <a:pt x="358501" y="511247"/>
                  </a:lnTo>
                  <a:lnTo>
                    <a:pt x="321849" y="511247"/>
                  </a:lnTo>
                  <a:close/>
                  <a:moveTo>
                    <a:pt x="212966" y="269278"/>
                  </a:moveTo>
                  <a:lnTo>
                    <a:pt x="285790" y="269278"/>
                  </a:lnTo>
                  <a:lnTo>
                    <a:pt x="285790" y="511247"/>
                  </a:lnTo>
                  <a:lnTo>
                    <a:pt x="249111" y="511247"/>
                  </a:lnTo>
                  <a:lnTo>
                    <a:pt x="212966" y="511247"/>
                  </a:lnTo>
                  <a:close/>
                  <a:moveTo>
                    <a:pt x="446972" y="242181"/>
                  </a:moveTo>
                  <a:lnTo>
                    <a:pt x="553523" y="242181"/>
                  </a:lnTo>
                  <a:lnTo>
                    <a:pt x="553523" y="453133"/>
                  </a:lnTo>
                  <a:lnTo>
                    <a:pt x="583788" y="453133"/>
                  </a:lnTo>
                  <a:lnTo>
                    <a:pt x="583788" y="511247"/>
                  </a:lnTo>
                  <a:lnTo>
                    <a:pt x="547648" y="511247"/>
                  </a:lnTo>
                  <a:lnTo>
                    <a:pt x="452758" y="511247"/>
                  </a:lnTo>
                  <a:lnTo>
                    <a:pt x="416618" y="511247"/>
                  </a:lnTo>
                  <a:lnTo>
                    <a:pt x="416618" y="453133"/>
                  </a:lnTo>
                  <a:lnTo>
                    <a:pt x="446972" y="453133"/>
                  </a:lnTo>
                  <a:close/>
                  <a:moveTo>
                    <a:pt x="54106" y="242181"/>
                  </a:moveTo>
                  <a:lnTo>
                    <a:pt x="160624" y="242181"/>
                  </a:lnTo>
                  <a:lnTo>
                    <a:pt x="160624" y="453133"/>
                  </a:lnTo>
                  <a:lnTo>
                    <a:pt x="190879" y="453133"/>
                  </a:lnTo>
                  <a:lnTo>
                    <a:pt x="190879" y="511247"/>
                  </a:lnTo>
                  <a:lnTo>
                    <a:pt x="154839" y="511247"/>
                  </a:lnTo>
                  <a:lnTo>
                    <a:pt x="59891" y="511247"/>
                  </a:lnTo>
                  <a:lnTo>
                    <a:pt x="23851" y="511247"/>
                  </a:lnTo>
                  <a:lnTo>
                    <a:pt x="23851" y="453133"/>
                  </a:lnTo>
                  <a:lnTo>
                    <a:pt x="54106" y="453133"/>
                  </a:lnTo>
                  <a:close/>
                  <a:moveTo>
                    <a:pt x="303820" y="98933"/>
                  </a:moveTo>
                  <a:cubicBezTo>
                    <a:pt x="314479" y="98933"/>
                    <a:pt x="323120" y="107542"/>
                    <a:pt x="323120" y="118162"/>
                  </a:cubicBezTo>
                  <a:cubicBezTo>
                    <a:pt x="323120" y="128782"/>
                    <a:pt x="314479" y="137391"/>
                    <a:pt x="303820" y="137391"/>
                  </a:cubicBezTo>
                  <a:cubicBezTo>
                    <a:pt x="293161" y="137391"/>
                    <a:pt x="284520" y="128782"/>
                    <a:pt x="284520" y="118162"/>
                  </a:cubicBezTo>
                  <a:cubicBezTo>
                    <a:pt x="284520" y="107542"/>
                    <a:pt x="293161" y="98933"/>
                    <a:pt x="303820" y="98933"/>
                  </a:cubicBezTo>
                  <a:close/>
                  <a:moveTo>
                    <a:pt x="303749" y="62835"/>
                  </a:moveTo>
                  <a:cubicBezTo>
                    <a:pt x="273221" y="62835"/>
                    <a:pt x="248388" y="87631"/>
                    <a:pt x="248388" y="118116"/>
                  </a:cubicBezTo>
                  <a:cubicBezTo>
                    <a:pt x="248388" y="148600"/>
                    <a:pt x="273221" y="173397"/>
                    <a:pt x="303749" y="173397"/>
                  </a:cubicBezTo>
                  <a:cubicBezTo>
                    <a:pt x="334278" y="173397"/>
                    <a:pt x="359111" y="148600"/>
                    <a:pt x="359111" y="118116"/>
                  </a:cubicBezTo>
                  <a:cubicBezTo>
                    <a:pt x="359111" y="87631"/>
                    <a:pt x="334278" y="62835"/>
                    <a:pt x="303749" y="62835"/>
                  </a:cubicBezTo>
                  <a:close/>
                  <a:moveTo>
                    <a:pt x="303749" y="0"/>
                  </a:moveTo>
                  <a:lnTo>
                    <a:pt x="586964" y="141490"/>
                  </a:lnTo>
                  <a:lnTo>
                    <a:pt x="586964" y="206192"/>
                  </a:lnTo>
                  <a:lnTo>
                    <a:pt x="20535" y="206192"/>
                  </a:lnTo>
                  <a:lnTo>
                    <a:pt x="20535" y="14149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endParaRPr>
            </a:p>
          </p:txBody>
        </p:sp>
      </p:grpSp>
      <p:sp>
        <p:nvSpPr>
          <p:cNvPr id="20" name="文本框 19">
            <a:extLst>
              <a:ext uri="{FF2B5EF4-FFF2-40B4-BE49-F238E27FC236}">
                <a16:creationId xmlns:a16="http://schemas.microsoft.com/office/drawing/2014/main" xmlns="" id="{416CB67C-0794-4D75-A354-4E861CABF86D}"/>
              </a:ext>
            </a:extLst>
          </p:cNvPr>
          <p:cNvSpPr txBox="1"/>
          <p:nvPr/>
        </p:nvSpPr>
        <p:spPr>
          <a:xfrm>
            <a:off x="2905874" y="2027460"/>
            <a:ext cx="1210588" cy="400110"/>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工程概况</a:t>
            </a:r>
          </a:p>
        </p:txBody>
      </p:sp>
      <p:grpSp>
        <p:nvGrpSpPr>
          <p:cNvPr id="59" name="组合 58">
            <a:extLst>
              <a:ext uri="{FF2B5EF4-FFF2-40B4-BE49-F238E27FC236}">
                <a16:creationId xmlns:a16="http://schemas.microsoft.com/office/drawing/2014/main" xmlns="" id="{9C066265-68F8-4F19-8A88-EE440A1A160F}"/>
              </a:ext>
            </a:extLst>
          </p:cNvPr>
          <p:cNvGrpSpPr/>
          <p:nvPr/>
        </p:nvGrpSpPr>
        <p:grpSpPr>
          <a:xfrm>
            <a:off x="1874142" y="3037439"/>
            <a:ext cx="818258" cy="478169"/>
            <a:chOff x="6471542" y="2579926"/>
            <a:chExt cx="1070608" cy="625636"/>
          </a:xfrm>
        </p:grpSpPr>
        <p:sp>
          <p:nvSpPr>
            <p:cNvPr id="60" name="任意多边形 23">
              <a:extLst>
                <a:ext uri="{FF2B5EF4-FFF2-40B4-BE49-F238E27FC236}">
                  <a16:creationId xmlns:a16="http://schemas.microsoft.com/office/drawing/2014/main" xmlns="" id="{4A892764-0ECB-4F18-9F4C-ED5A7BE5CA66}"/>
                </a:ext>
              </a:extLst>
            </p:cNvPr>
            <p:cNvSpPr/>
            <p:nvPr/>
          </p:nvSpPr>
          <p:spPr>
            <a:xfrm>
              <a:off x="6471542" y="2579926"/>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Freeform 22">
              <a:extLst>
                <a:ext uri="{FF2B5EF4-FFF2-40B4-BE49-F238E27FC236}">
                  <a16:creationId xmlns:a16="http://schemas.microsoft.com/office/drawing/2014/main" xmlns="" id="{C6C43C47-1AD3-413B-9C40-BC32B4AE8F09}"/>
                </a:ext>
              </a:extLst>
            </p:cNvPr>
            <p:cNvSpPr>
              <a:spLocks noChangeAspect="1" noEditPoints="1"/>
            </p:cNvSpPr>
            <p:nvPr/>
          </p:nvSpPr>
          <p:spPr bwMode="auto">
            <a:xfrm>
              <a:off x="6919358" y="2663424"/>
              <a:ext cx="432000" cy="431263"/>
            </a:xfrm>
            <a:custGeom>
              <a:avLst/>
              <a:gdLst>
                <a:gd name="T0" fmla="*/ 4707 w 4907"/>
                <a:gd name="T1" fmla="*/ 2231 h 4907"/>
                <a:gd name="T2" fmla="*/ 4094 w 4907"/>
                <a:gd name="T3" fmla="*/ 2148 h 4907"/>
                <a:gd name="T4" fmla="*/ 2759 w 4907"/>
                <a:gd name="T5" fmla="*/ 813 h 4907"/>
                <a:gd name="T6" fmla="*/ 2676 w 4907"/>
                <a:gd name="T7" fmla="*/ 200 h 4907"/>
                <a:gd name="T8" fmla="*/ 1954 w 4907"/>
                <a:gd name="T9" fmla="*/ 200 h 4907"/>
                <a:gd name="T10" fmla="*/ 859 w 4907"/>
                <a:gd name="T11" fmla="*/ 1295 h 4907"/>
                <a:gd name="T12" fmla="*/ 859 w 4907"/>
                <a:gd name="T13" fmla="*/ 2017 h 4907"/>
                <a:gd name="T14" fmla="*/ 1472 w 4907"/>
                <a:gd name="T15" fmla="*/ 2100 h 4907"/>
                <a:gd name="T16" fmla="*/ 1723 w 4907"/>
                <a:gd name="T17" fmla="*/ 2350 h 4907"/>
                <a:gd name="T18" fmla="*/ 229 w 4907"/>
                <a:gd name="T19" fmla="*/ 3844 h 4907"/>
                <a:gd name="T20" fmla="*/ 229 w 4907"/>
                <a:gd name="T21" fmla="*/ 4678 h 4907"/>
                <a:gd name="T22" fmla="*/ 1063 w 4907"/>
                <a:gd name="T23" fmla="*/ 4678 h 4907"/>
                <a:gd name="T24" fmla="*/ 2557 w 4907"/>
                <a:gd name="T25" fmla="*/ 3184 h 4907"/>
                <a:gd name="T26" fmla="*/ 2807 w 4907"/>
                <a:gd name="T27" fmla="*/ 3435 h 4907"/>
                <a:gd name="T28" fmla="*/ 2890 w 4907"/>
                <a:gd name="T29" fmla="*/ 4048 h 4907"/>
                <a:gd name="T30" fmla="*/ 3612 w 4907"/>
                <a:gd name="T31" fmla="*/ 4048 h 4907"/>
                <a:gd name="T32" fmla="*/ 4707 w 4907"/>
                <a:gd name="T33" fmla="*/ 2953 h 4907"/>
                <a:gd name="T34" fmla="*/ 4707 w 4907"/>
                <a:gd name="T35" fmla="*/ 2231 h 4907"/>
                <a:gd name="T36" fmla="*/ 750 w 4907"/>
                <a:gd name="T37" fmla="*/ 4365 h 4907"/>
                <a:gd name="T38" fmla="*/ 542 w 4907"/>
                <a:gd name="T39" fmla="*/ 4365 h 4907"/>
                <a:gd name="T40" fmla="*/ 542 w 4907"/>
                <a:gd name="T41" fmla="*/ 4157 h 4907"/>
                <a:gd name="T42" fmla="*/ 2036 w 4907"/>
                <a:gd name="T43" fmla="*/ 2663 h 4907"/>
                <a:gd name="T44" fmla="*/ 2244 w 4907"/>
                <a:gd name="T45" fmla="*/ 2871 h 4907"/>
                <a:gd name="T46" fmla="*/ 750 w 4907"/>
                <a:gd name="T47" fmla="*/ 4365 h 4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07" h="4907">
                  <a:moveTo>
                    <a:pt x="4707" y="2231"/>
                  </a:moveTo>
                  <a:cubicBezTo>
                    <a:pt x="4541" y="2065"/>
                    <a:pt x="4289" y="2037"/>
                    <a:pt x="4094" y="2148"/>
                  </a:cubicBezTo>
                  <a:lnTo>
                    <a:pt x="2759" y="813"/>
                  </a:lnTo>
                  <a:cubicBezTo>
                    <a:pt x="2870" y="618"/>
                    <a:pt x="2842" y="366"/>
                    <a:pt x="2676" y="200"/>
                  </a:cubicBezTo>
                  <a:cubicBezTo>
                    <a:pt x="2476" y="0"/>
                    <a:pt x="2153" y="0"/>
                    <a:pt x="1954" y="200"/>
                  </a:cubicBezTo>
                  <a:lnTo>
                    <a:pt x="859" y="1295"/>
                  </a:lnTo>
                  <a:cubicBezTo>
                    <a:pt x="659" y="1494"/>
                    <a:pt x="659" y="1817"/>
                    <a:pt x="859" y="2017"/>
                  </a:cubicBezTo>
                  <a:cubicBezTo>
                    <a:pt x="1025" y="2183"/>
                    <a:pt x="1277" y="2210"/>
                    <a:pt x="1472" y="2100"/>
                  </a:cubicBezTo>
                  <a:lnTo>
                    <a:pt x="1723" y="2350"/>
                  </a:lnTo>
                  <a:lnTo>
                    <a:pt x="229" y="3844"/>
                  </a:lnTo>
                  <a:cubicBezTo>
                    <a:pt x="0" y="4074"/>
                    <a:pt x="0" y="4448"/>
                    <a:pt x="229" y="4678"/>
                  </a:cubicBezTo>
                  <a:cubicBezTo>
                    <a:pt x="459" y="4907"/>
                    <a:pt x="833" y="4907"/>
                    <a:pt x="1063" y="4678"/>
                  </a:cubicBezTo>
                  <a:lnTo>
                    <a:pt x="2557" y="3184"/>
                  </a:lnTo>
                  <a:lnTo>
                    <a:pt x="2807" y="3435"/>
                  </a:lnTo>
                  <a:cubicBezTo>
                    <a:pt x="2697" y="3630"/>
                    <a:pt x="2724" y="3882"/>
                    <a:pt x="2890" y="4048"/>
                  </a:cubicBezTo>
                  <a:cubicBezTo>
                    <a:pt x="3090" y="4248"/>
                    <a:pt x="3413" y="4248"/>
                    <a:pt x="3612" y="4048"/>
                  </a:cubicBezTo>
                  <a:lnTo>
                    <a:pt x="4707" y="2953"/>
                  </a:lnTo>
                  <a:cubicBezTo>
                    <a:pt x="4907" y="2754"/>
                    <a:pt x="4907" y="2431"/>
                    <a:pt x="4707" y="2231"/>
                  </a:cubicBezTo>
                  <a:close/>
                  <a:moveTo>
                    <a:pt x="750" y="4365"/>
                  </a:moveTo>
                  <a:cubicBezTo>
                    <a:pt x="693" y="4423"/>
                    <a:pt x="599" y="4423"/>
                    <a:pt x="542" y="4365"/>
                  </a:cubicBezTo>
                  <a:cubicBezTo>
                    <a:pt x="484" y="4308"/>
                    <a:pt x="484" y="4214"/>
                    <a:pt x="542" y="4157"/>
                  </a:cubicBezTo>
                  <a:lnTo>
                    <a:pt x="2036" y="2663"/>
                  </a:lnTo>
                  <a:lnTo>
                    <a:pt x="2244" y="2871"/>
                  </a:lnTo>
                  <a:lnTo>
                    <a:pt x="750" y="436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1" name="文本框 20">
            <a:extLst>
              <a:ext uri="{FF2B5EF4-FFF2-40B4-BE49-F238E27FC236}">
                <a16:creationId xmlns:a16="http://schemas.microsoft.com/office/drawing/2014/main" xmlns="" id="{D2A2C80E-B3BA-4E25-92E8-6643EC106B39}"/>
              </a:ext>
            </a:extLst>
          </p:cNvPr>
          <p:cNvSpPr txBox="1"/>
          <p:nvPr/>
        </p:nvSpPr>
        <p:spPr>
          <a:xfrm>
            <a:off x="2905874" y="3076468"/>
            <a:ext cx="1723549" cy="400110"/>
          </a:xfrm>
          <a:prstGeom prst="rect">
            <a:avLst/>
          </a:prstGeom>
          <a:noFill/>
        </p:spPr>
        <p:txBody>
          <a:bodyPr wrap="non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合同履约情况</a:t>
            </a:r>
          </a:p>
        </p:txBody>
      </p:sp>
      <p:grpSp>
        <p:nvGrpSpPr>
          <p:cNvPr id="62" name="组合 61">
            <a:extLst>
              <a:ext uri="{FF2B5EF4-FFF2-40B4-BE49-F238E27FC236}">
                <a16:creationId xmlns:a16="http://schemas.microsoft.com/office/drawing/2014/main" xmlns="" id="{D42F9DA5-ED73-4D52-BE16-D224926D6C64}"/>
              </a:ext>
            </a:extLst>
          </p:cNvPr>
          <p:cNvGrpSpPr/>
          <p:nvPr/>
        </p:nvGrpSpPr>
        <p:grpSpPr>
          <a:xfrm>
            <a:off x="1874142" y="4086447"/>
            <a:ext cx="818258" cy="478169"/>
            <a:chOff x="6471542" y="3816872"/>
            <a:chExt cx="1070608" cy="625636"/>
          </a:xfrm>
        </p:grpSpPr>
        <p:sp>
          <p:nvSpPr>
            <p:cNvPr id="63" name="任意多边形 24">
              <a:extLst>
                <a:ext uri="{FF2B5EF4-FFF2-40B4-BE49-F238E27FC236}">
                  <a16:creationId xmlns:a16="http://schemas.microsoft.com/office/drawing/2014/main" xmlns="" id="{3B13FC1E-40A9-4B0B-A912-AE0D52438F11}"/>
                </a:ext>
              </a:extLst>
            </p:cNvPr>
            <p:cNvSpPr/>
            <p:nvPr/>
          </p:nvSpPr>
          <p:spPr>
            <a:xfrm>
              <a:off x="6471542" y="3816872"/>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Freeform 31">
              <a:extLst>
                <a:ext uri="{FF2B5EF4-FFF2-40B4-BE49-F238E27FC236}">
                  <a16:creationId xmlns:a16="http://schemas.microsoft.com/office/drawing/2014/main" xmlns="" id="{9C96B95B-B0C4-4FCE-BC3A-BA4EB87EDC9D}"/>
                </a:ext>
              </a:extLst>
            </p:cNvPr>
            <p:cNvSpPr>
              <a:spLocks noEditPoints="1"/>
            </p:cNvSpPr>
            <p:nvPr/>
          </p:nvSpPr>
          <p:spPr bwMode="auto">
            <a:xfrm>
              <a:off x="6932531" y="3923816"/>
              <a:ext cx="455077" cy="439455"/>
            </a:xfrm>
            <a:custGeom>
              <a:avLst/>
              <a:gdLst>
                <a:gd name="T0" fmla="*/ 726 w 851"/>
                <a:gd name="T1" fmla="*/ 321 h 823"/>
                <a:gd name="T2" fmla="*/ 745 w 851"/>
                <a:gd name="T3" fmla="*/ 321 h 823"/>
                <a:gd name="T4" fmla="*/ 851 w 851"/>
                <a:gd name="T5" fmla="*/ 215 h 823"/>
                <a:gd name="T6" fmla="*/ 851 w 851"/>
                <a:gd name="T7" fmla="*/ 196 h 823"/>
                <a:gd name="T8" fmla="*/ 655 w 851"/>
                <a:gd name="T9" fmla="*/ 0 h 823"/>
                <a:gd name="T10" fmla="*/ 507 w 851"/>
                <a:gd name="T11" fmla="*/ 0 h 823"/>
                <a:gd name="T12" fmla="*/ 465 w 851"/>
                <a:gd name="T13" fmla="*/ 42 h 823"/>
                <a:gd name="T14" fmla="*/ 465 w 851"/>
                <a:gd name="T15" fmla="*/ 61 h 823"/>
                <a:gd name="T16" fmla="*/ 605 w 851"/>
                <a:gd name="T17" fmla="*/ 200 h 823"/>
                <a:gd name="T18" fmla="*/ 398 w 851"/>
                <a:gd name="T19" fmla="*/ 407 h 823"/>
                <a:gd name="T20" fmla="*/ 152 w 851"/>
                <a:gd name="T21" fmla="*/ 160 h 823"/>
                <a:gd name="T22" fmla="*/ 146 w 851"/>
                <a:gd name="T23" fmla="*/ 157 h 823"/>
                <a:gd name="T24" fmla="*/ 169 w 851"/>
                <a:gd name="T25" fmla="*/ 97 h 823"/>
                <a:gd name="T26" fmla="*/ 138 w 851"/>
                <a:gd name="T27" fmla="*/ 33 h 823"/>
                <a:gd name="T28" fmla="*/ 119 w 851"/>
                <a:gd name="T29" fmla="*/ 34 h 823"/>
                <a:gd name="T30" fmla="*/ 120 w 851"/>
                <a:gd name="T31" fmla="*/ 53 h 823"/>
                <a:gd name="T32" fmla="*/ 143 w 851"/>
                <a:gd name="T33" fmla="*/ 98 h 823"/>
                <a:gd name="T34" fmla="*/ 120 w 851"/>
                <a:gd name="T35" fmla="*/ 147 h 823"/>
                <a:gd name="T36" fmla="*/ 71 w 851"/>
                <a:gd name="T37" fmla="*/ 170 h 823"/>
                <a:gd name="T38" fmla="*/ 25 w 851"/>
                <a:gd name="T39" fmla="*/ 148 h 823"/>
                <a:gd name="T40" fmla="*/ 7 w 851"/>
                <a:gd name="T41" fmla="*/ 146 h 823"/>
                <a:gd name="T42" fmla="*/ 5 w 851"/>
                <a:gd name="T43" fmla="*/ 165 h 823"/>
                <a:gd name="T44" fmla="*/ 70 w 851"/>
                <a:gd name="T45" fmla="*/ 197 h 823"/>
                <a:gd name="T46" fmla="*/ 73 w 851"/>
                <a:gd name="T47" fmla="*/ 197 h 823"/>
                <a:gd name="T48" fmla="*/ 130 w 851"/>
                <a:gd name="T49" fmla="*/ 174 h 823"/>
                <a:gd name="T50" fmla="*/ 133 w 851"/>
                <a:gd name="T51" fmla="*/ 179 h 823"/>
                <a:gd name="T52" fmla="*/ 380 w 851"/>
                <a:gd name="T53" fmla="*/ 426 h 823"/>
                <a:gd name="T54" fmla="*/ 55 w 851"/>
                <a:gd name="T55" fmla="*/ 750 h 823"/>
                <a:gd name="T56" fmla="*/ 55 w 851"/>
                <a:gd name="T57" fmla="*/ 769 h 823"/>
                <a:gd name="T58" fmla="*/ 65 w 851"/>
                <a:gd name="T59" fmla="*/ 773 h 823"/>
                <a:gd name="T60" fmla="*/ 74 w 851"/>
                <a:gd name="T61" fmla="*/ 769 h 823"/>
                <a:gd name="T62" fmla="*/ 398 w 851"/>
                <a:gd name="T63" fmla="*/ 445 h 823"/>
                <a:gd name="T64" fmla="*/ 668 w 851"/>
                <a:gd name="T65" fmla="*/ 714 h 823"/>
                <a:gd name="T66" fmla="*/ 676 w 851"/>
                <a:gd name="T67" fmla="*/ 718 h 823"/>
                <a:gd name="T68" fmla="*/ 657 w 851"/>
                <a:gd name="T69" fmla="*/ 767 h 823"/>
                <a:gd name="T70" fmla="*/ 683 w 851"/>
                <a:gd name="T71" fmla="*/ 820 h 823"/>
                <a:gd name="T72" fmla="*/ 692 w 851"/>
                <a:gd name="T73" fmla="*/ 823 h 823"/>
                <a:gd name="T74" fmla="*/ 702 w 851"/>
                <a:gd name="T75" fmla="*/ 819 h 823"/>
                <a:gd name="T76" fmla="*/ 701 w 851"/>
                <a:gd name="T77" fmla="*/ 800 h 823"/>
                <a:gd name="T78" fmla="*/ 684 w 851"/>
                <a:gd name="T79" fmla="*/ 766 h 823"/>
                <a:gd name="T80" fmla="*/ 701 w 851"/>
                <a:gd name="T81" fmla="*/ 729 h 823"/>
                <a:gd name="T82" fmla="*/ 738 w 851"/>
                <a:gd name="T83" fmla="*/ 711 h 823"/>
                <a:gd name="T84" fmla="*/ 772 w 851"/>
                <a:gd name="T85" fmla="*/ 728 h 823"/>
                <a:gd name="T86" fmla="*/ 791 w 851"/>
                <a:gd name="T87" fmla="*/ 730 h 823"/>
                <a:gd name="T88" fmla="*/ 792 w 851"/>
                <a:gd name="T89" fmla="*/ 711 h 823"/>
                <a:gd name="T90" fmla="*/ 739 w 851"/>
                <a:gd name="T91" fmla="*/ 685 h 823"/>
                <a:gd name="T92" fmla="*/ 690 w 851"/>
                <a:gd name="T93" fmla="*/ 703 h 823"/>
                <a:gd name="T94" fmla="*/ 687 w 851"/>
                <a:gd name="T95" fmla="*/ 695 h 823"/>
                <a:gd name="T96" fmla="*/ 417 w 851"/>
                <a:gd name="T97" fmla="*/ 426 h 823"/>
                <a:gd name="T98" fmla="*/ 624 w 851"/>
                <a:gd name="T99" fmla="*/ 219 h 823"/>
                <a:gd name="T100" fmla="*/ 726 w 851"/>
                <a:gd name="T101" fmla="*/ 321 h 823"/>
                <a:gd name="T102" fmla="*/ 518 w 851"/>
                <a:gd name="T103" fmla="*/ 27 h 823"/>
                <a:gd name="T104" fmla="*/ 644 w 851"/>
                <a:gd name="T105" fmla="*/ 27 h 823"/>
                <a:gd name="T106" fmla="*/ 823 w 851"/>
                <a:gd name="T107" fmla="*/ 205 h 823"/>
                <a:gd name="T108" fmla="*/ 735 w 851"/>
                <a:gd name="T109" fmla="*/ 293 h 823"/>
                <a:gd name="T110" fmla="*/ 494 w 851"/>
                <a:gd name="T111" fmla="*/ 52 h 823"/>
                <a:gd name="T112" fmla="*/ 518 w 851"/>
                <a:gd name="T113" fmla="*/ 27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1" h="823">
                  <a:moveTo>
                    <a:pt x="726" y="321"/>
                  </a:moveTo>
                  <a:lnTo>
                    <a:pt x="745" y="321"/>
                  </a:lnTo>
                  <a:lnTo>
                    <a:pt x="851" y="215"/>
                  </a:lnTo>
                  <a:lnTo>
                    <a:pt x="851" y="196"/>
                  </a:lnTo>
                  <a:lnTo>
                    <a:pt x="655" y="0"/>
                  </a:lnTo>
                  <a:lnTo>
                    <a:pt x="507" y="0"/>
                  </a:lnTo>
                  <a:lnTo>
                    <a:pt x="465" y="42"/>
                  </a:lnTo>
                  <a:lnTo>
                    <a:pt x="465" y="61"/>
                  </a:lnTo>
                  <a:lnTo>
                    <a:pt x="605" y="200"/>
                  </a:lnTo>
                  <a:lnTo>
                    <a:pt x="398" y="407"/>
                  </a:lnTo>
                  <a:lnTo>
                    <a:pt x="152" y="160"/>
                  </a:lnTo>
                  <a:cubicBezTo>
                    <a:pt x="150" y="159"/>
                    <a:pt x="148" y="158"/>
                    <a:pt x="146" y="157"/>
                  </a:cubicBezTo>
                  <a:cubicBezTo>
                    <a:pt x="162" y="138"/>
                    <a:pt x="170" y="118"/>
                    <a:pt x="169" y="97"/>
                  </a:cubicBezTo>
                  <a:cubicBezTo>
                    <a:pt x="168" y="59"/>
                    <a:pt x="139" y="34"/>
                    <a:pt x="138" y="33"/>
                  </a:cubicBezTo>
                  <a:cubicBezTo>
                    <a:pt x="132" y="28"/>
                    <a:pt x="124" y="28"/>
                    <a:pt x="119" y="34"/>
                  </a:cubicBezTo>
                  <a:cubicBezTo>
                    <a:pt x="114" y="40"/>
                    <a:pt x="115" y="48"/>
                    <a:pt x="120" y="53"/>
                  </a:cubicBezTo>
                  <a:cubicBezTo>
                    <a:pt x="120" y="53"/>
                    <a:pt x="142" y="72"/>
                    <a:pt x="143" y="98"/>
                  </a:cubicBezTo>
                  <a:cubicBezTo>
                    <a:pt x="143" y="115"/>
                    <a:pt x="135" y="131"/>
                    <a:pt x="120" y="147"/>
                  </a:cubicBezTo>
                  <a:cubicBezTo>
                    <a:pt x="104" y="163"/>
                    <a:pt x="87" y="170"/>
                    <a:pt x="71" y="170"/>
                  </a:cubicBezTo>
                  <a:cubicBezTo>
                    <a:pt x="45" y="169"/>
                    <a:pt x="26" y="148"/>
                    <a:pt x="25" y="148"/>
                  </a:cubicBezTo>
                  <a:cubicBezTo>
                    <a:pt x="20" y="142"/>
                    <a:pt x="12" y="142"/>
                    <a:pt x="7" y="146"/>
                  </a:cubicBezTo>
                  <a:cubicBezTo>
                    <a:pt x="1" y="151"/>
                    <a:pt x="0" y="160"/>
                    <a:pt x="5" y="165"/>
                  </a:cubicBezTo>
                  <a:cubicBezTo>
                    <a:pt x="6" y="166"/>
                    <a:pt x="32" y="195"/>
                    <a:pt x="70" y="197"/>
                  </a:cubicBezTo>
                  <a:cubicBezTo>
                    <a:pt x="71" y="197"/>
                    <a:pt x="72" y="197"/>
                    <a:pt x="73" y="197"/>
                  </a:cubicBezTo>
                  <a:cubicBezTo>
                    <a:pt x="92" y="197"/>
                    <a:pt x="112" y="189"/>
                    <a:pt x="130" y="174"/>
                  </a:cubicBezTo>
                  <a:cubicBezTo>
                    <a:pt x="130" y="176"/>
                    <a:pt x="131" y="177"/>
                    <a:pt x="133" y="179"/>
                  </a:cubicBezTo>
                  <a:lnTo>
                    <a:pt x="380" y="426"/>
                  </a:lnTo>
                  <a:lnTo>
                    <a:pt x="55" y="750"/>
                  </a:lnTo>
                  <a:cubicBezTo>
                    <a:pt x="50" y="755"/>
                    <a:pt x="50" y="764"/>
                    <a:pt x="55" y="769"/>
                  </a:cubicBezTo>
                  <a:cubicBezTo>
                    <a:pt x="58" y="771"/>
                    <a:pt x="61" y="773"/>
                    <a:pt x="65" y="773"/>
                  </a:cubicBezTo>
                  <a:cubicBezTo>
                    <a:pt x="68" y="773"/>
                    <a:pt x="72" y="771"/>
                    <a:pt x="74" y="769"/>
                  </a:cubicBezTo>
                  <a:lnTo>
                    <a:pt x="398" y="445"/>
                  </a:lnTo>
                  <a:lnTo>
                    <a:pt x="668" y="714"/>
                  </a:lnTo>
                  <a:cubicBezTo>
                    <a:pt x="670" y="716"/>
                    <a:pt x="673" y="717"/>
                    <a:pt x="676" y="718"/>
                  </a:cubicBezTo>
                  <a:cubicBezTo>
                    <a:pt x="663" y="733"/>
                    <a:pt x="657" y="749"/>
                    <a:pt x="657" y="767"/>
                  </a:cubicBezTo>
                  <a:cubicBezTo>
                    <a:pt x="658" y="798"/>
                    <a:pt x="682" y="819"/>
                    <a:pt x="683" y="820"/>
                  </a:cubicBezTo>
                  <a:cubicBezTo>
                    <a:pt x="686" y="822"/>
                    <a:pt x="689" y="823"/>
                    <a:pt x="692" y="823"/>
                  </a:cubicBezTo>
                  <a:cubicBezTo>
                    <a:pt x="696" y="823"/>
                    <a:pt x="699" y="822"/>
                    <a:pt x="702" y="819"/>
                  </a:cubicBezTo>
                  <a:cubicBezTo>
                    <a:pt x="707" y="813"/>
                    <a:pt x="706" y="805"/>
                    <a:pt x="701" y="800"/>
                  </a:cubicBezTo>
                  <a:cubicBezTo>
                    <a:pt x="701" y="800"/>
                    <a:pt x="685" y="785"/>
                    <a:pt x="684" y="766"/>
                  </a:cubicBezTo>
                  <a:cubicBezTo>
                    <a:pt x="683" y="753"/>
                    <a:pt x="689" y="741"/>
                    <a:pt x="701" y="729"/>
                  </a:cubicBezTo>
                  <a:cubicBezTo>
                    <a:pt x="713" y="717"/>
                    <a:pt x="726" y="711"/>
                    <a:pt x="738" y="711"/>
                  </a:cubicBezTo>
                  <a:cubicBezTo>
                    <a:pt x="757" y="712"/>
                    <a:pt x="772" y="728"/>
                    <a:pt x="772" y="728"/>
                  </a:cubicBezTo>
                  <a:cubicBezTo>
                    <a:pt x="777" y="734"/>
                    <a:pt x="786" y="734"/>
                    <a:pt x="791" y="730"/>
                  </a:cubicBezTo>
                  <a:cubicBezTo>
                    <a:pt x="797" y="725"/>
                    <a:pt x="797" y="716"/>
                    <a:pt x="792" y="711"/>
                  </a:cubicBezTo>
                  <a:cubicBezTo>
                    <a:pt x="792" y="710"/>
                    <a:pt x="770" y="686"/>
                    <a:pt x="739" y="685"/>
                  </a:cubicBezTo>
                  <a:cubicBezTo>
                    <a:pt x="722" y="684"/>
                    <a:pt x="706" y="690"/>
                    <a:pt x="690" y="703"/>
                  </a:cubicBezTo>
                  <a:cubicBezTo>
                    <a:pt x="690" y="700"/>
                    <a:pt x="689" y="698"/>
                    <a:pt x="687" y="695"/>
                  </a:cubicBezTo>
                  <a:lnTo>
                    <a:pt x="417" y="426"/>
                  </a:lnTo>
                  <a:lnTo>
                    <a:pt x="624" y="219"/>
                  </a:lnTo>
                  <a:lnTo>
                    <a:pt x="726" y="321"/>
                  </a:lnTo>
                  <a:close/>
                  <a:moveTo>
                    <a:pt x="518" y="27"/>
                  </a:moveTo>
                  <a:lnTo>
                    <a:pt x="644" y="27"/>
                  </a:lnTo>
                  <a:lnTo>
                    <a:pt x="823" y="205"/>
                  </a:lnTo>
                  <a:lnTo>
                    <a:pt x="735" y="293"/>
                  </a:lnTo>
                  <a:lnTo>
                    <a:pt x="494" y="52"/>
                  </a:lnTo>
                  <a:lnTo>
                    <a:pt x="518" y="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endParaRPr>
            </a:p>
          </p:txBody>
        </p:sp>
      </p:grpSp>
      <p:sp>
        <p:nvSpPr>
          <p:cNvPr id="22" name="文本框 21">
            <a:extLst>
              <a:ext uri="{FF2B5EF4-FFF2-40B4-BE49-F238E27FC236}">
                <a16:creationId xmlns:a16="http://schemas.microsoft.com/office/drawing/2014/main" xmlns="" id="{5B442E66-4438-4319-BBA5-D73E54AF26A7}"/>
              </a:ext>
            </a:extLst>
          </p:cNvPr>
          <p:cNvSpPr txBox="1"/>
          <p:nvPr/>
        </p:nvSpPr>
        <p:spPr>
          <a:xfrm>
            <a:off x="2905874" y="4125476"/>
            <a:ext cx="2236510" cy="400110"/>
          </a:xfrm>
          <a:prstGeom prst="rect">
            <a:avLst/>
          </a:prstGeom>
          <a:noFill/>
        </p:spPr>
        <p:txBody>
          <a:bodyPr wrap="non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工程施工进展情况</a:t>
            </a:r>
          </a:p>
        </p:txBody>
      </p:sp>
      <p:grpSp>
        <p:nvGrpSpPr>
          <p:cNvPr id="65" name="组合 64">
            <a:extLst>
              <a:ext uri="{FF2B5EF4-FFF2-40B4-BE49-F238E27FC236}">
                <a16:creationId xmlns:a16="http://schemas.microsoft.com/office/drawing/2014/main" xmlns="" id="{79CAE72B-5706-4DC4-B6E2-64CD014D05DE}"/>
              </a:ext>
            </a:extLst>
          </p:cNvPr>
          <p:cNvGrpSpPr/>
          <p:nvPr/>
        </p:nvGrpSpPr>
        <p:grpSpPr>
          <a:xfrm>
            <a:off x="1874142" y="5135456"/>
            <a:ext cx="818258" cy="478169"/>
            <a:chOff x="6471542" y="5053817"/>
            <a:chExt cx="1070608" cy="625636"/>
          </a:xfrm>
        </p:grpSpPr>
        <p:sp>
          <p:nvSpPr>
            <p:cNvPr id="66" name="任意多边形 25">
              <a:extLst>
                <a:ext uri="{FF2B5EF4-FFF2-40B4-BE49-F238E27FC236}">
                  <a16:creationId xmlns:a16="http://schemas.microsoft.com/office/drawing/2014/main" xmlns="" id="{953BDC7F-C7B3-4AA0-9983-6C54869F29BA}"/>
                </a:ext>
              </a:extLst>
            </p:cNvPr>
            <p:cNvSpPr/>
            <p:nvPr/>
          </p:nvSpPr>
          <p:spPr>
            <a:xfrm>
              <a:off x="6471542" y="5053817"/>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Freeform 12">
              <a:extLst>
                <a:ext uri="{FF2B5EF4-FFF2-40B4-BE49-F238E27FC236}">
                  <a16:creationId xmlns:a16="http://schemas.microsoft.com/office/drawing/2014/main" xmlns="" id="{3177FACF-DFB8-4F75-AEBD-87C4A9C464EC}"/>
                </a:ext>
              </a:extLst>
            </p:cNvPr>
            <p:cNvSpPr>
              <a:spLocks noEditPoints="1"/>
            </p:cNvSpPr>
            <p:nvPr/>
          </p:nvSpPr>
          <p:spPr bwMode="auto">
            <a:xfrm>
              <a:off x="6935823" y="5140836"/>
              <a:ext cx="448492" cy="451598"/>
            </a:xfrm>
            <a:custGeom>
              <a:avLst/>
              <a:gdLst>
                <a:gd name="T0" fmla="*/ 4686 w 5922"/>
                <a:gd name="T1" fmla="*/ 2267 h 5972"/>
                <a:gd name="T2" fmla="*/ 5545 w 5922"/>
                <a:gd name="T3" fmla="*/ 1744 h 5972"/>
                <a:gd name="T4" fmla="*/ 5522 w 5922"/>
                <a:gd name="T5" fmla="*/ 352 h 5972"/>
                <a:gd name="T6" fmla="*/ 5194 w 5922"/>
                <a:gd name="T7" fmla="*/ 921 h 5972"/>
                <a:gd name="T8" fmla="*/ 4639 w 5922"/>
                <a:gd name="T9" fmla="*/ 837 h 5972"/>
                <a:gd name="T10" fmla="*/ 4862 w 5922"/>
                <a:gd name="T11" fmla="*/ 78 h 5972"/>
                <a:gd name="T12" fmla="*/ 4221 w 5922"/>
                <a:gd name="T13" fmla="*/ 330 h 5972"/>
                <a:gd name="T14" fmla="*/ 3564 w 5922"/>
                <a:gd name="T15" fmla="*/ 2098 h 5972"/>
                <a:gd name="T16" fmla="*/ 2657 w 5922"/>
                <a:gd name="T17" fmla="*/ 1835 h 5972"/>
                <a:gd name="T18" fmla="*/ 2482 w 5922"/>
                <a:gd name="T19" fmla="*/ 1301 h 5972"/>
                <a:gd name="T20" fmla="*/ 3668 w 5922"/>
                <a:gd name="T21" fmla="*/ 386 h 5972"/>
                <a:gd name="T22" fmla="*/ 1974 w 5922"/>
                <a:gd name="T23" fmla="*/ 493 h 5972"/>
                <a:gd name="T24" fmla="*/ 863 w 5922"/>
                <a:gd name="T25" fmla="*/ 1604 h 5972"/>
                <a:gd name="T26" fmla="*/ 885 w 5922"/>
                <a:gd name="T27" fmla="*/ 1949 h 5972"/>
                <a:gd name="T28" fmla="*/ 540 w 5922"/>
                <a:gd name="T29" fmla="*/ 1927 h 5972"/>
                <a:gd name="T30" fmla="*/ 1012 w 5922"/>
                <a:gd name="T31" fmla="*/ 3479 h 5972"/>
                <a:gd name="T32" fmla="*/ 1483 w 5922"/>
                <a:gd name="T33" fmla="*/ 2869 h 5972"/>
                <a:gd name="T34" fmla="*/ 1805 w 5922"/>
                <a:gd name="T35" fmla="*/ 2547 h 5972"/>
                <a:gd name="T36" fmla="*/ 2045 w 5922"/>
                <a:gd name="T37" fmla="*/ 2446 h 5972"/>
                <a:gd name="T38" fmla="*/ 1878 w 5922"/>
                <a:gd name="T39" fmla="*/ 3783 h 5972"/>
                <a:gd name="T40" fmla="*/ 1019 w 5922"/>
                <a:gd name="T41" fmla="*/ 4306 h 5972"/>
                <a:gd name="T42" fmla="*/ 1042 w 5922"/>
                <a:gd name="T43" fmla="*/ 5697 h 5972"/>
                <a:gd name="T44" fmla="*/ 1370 w 5922"/>
                <a:gd name="T45" fmla="*/ 5129 h 5972"/>
                <a:gd name="T46" fmla="*/ 1725 w 5922"/>
                <a:gd name="T47" fmla="*/ 4942 h 5972"/>
                <a:gd name="T48" fmla="*/ 1912 w 5922"/>
                <a:gd name="T49" fmla="*/ 5298 h 5972"/>
                <a:gd name="T50" fmla="*/ 1861 w 5922"/>
                <a:gd name="T51" fmla="*/ 5946 h 5972"/>
                <a:gd name="T52" fmla="*/ 2667 w 5922"/>
                <a:gd name="T53" fmla="*/ 4883 h 5972"/>
                <a:gd name="T54" fmla="*/ 3276 w 5922"/>
                <a:gd name="T55" fmla="*/ 3677 h 5972"/>
                <a:gd name="T56" fmla="*/ 5448 w 5922"/>
                <a:gd name="T57" fmla="*/ 5670 h 5972"/>
                <a:gd name="T58" fmla="*/ 5754 w 5922"/>
                <a:gd name="T59" fmla="*/ 4932 h 5972"/>
                <a:gd name="T60" fmla="*/ 3705 w 5922"/>
                <a:gd name="T61" fmla="*/ 2239 h 5972"/>
                <a:gd name="T62" fmla="*/ 4353 w 5922"/>
                <a:gd name="T63" fmla="*/ 481 h 5972"/>
                <a:gd name="T64" fmla="*/ 4461 w 5922"/>
                <a:gd name="T65" fmla="*/ 692 h 5972"/>
                <a:gd name="T66" fmla="*/ 4779 w 5922"/>
                <a:gd name="T67" fmla="*/ 1299 h 5972"/>
                <a:gd name="T68" fmla="*/ 5496 w 5922"/>
                <a:gd name="T69" fmla="*/ 627 h 5972"/>
                <a:gd name="T70" fmla="*/ 5404 w 5922"/>
                <a:gd name="T71" fmla="*/ 1603 h 5972"/>
                <a:gd name="T72" fmla="*/ 4545 w 5922"/>
                <a:gd name="T73" fmla="*/ 2125 h 5972"/>
                <a:gd name="T74" fmla="*/ 3383 w 5922"/>
                <a:gd name="T75" fmla="*/ 2561 h 5972"/>
                <a:gd name="T76" fmla="*/ 2116 w 5922"/>
                <a:gd name="T77" fmla="*/ 634 h 5972"/>
                <a:gd name="T78" fmla="*/ 3222 w 5922"/>
                <a:gd name="T79" fmla="*/ 377 h 5972"/>
                <a:gd name="T80" fmla="*/ 1966 w 5922"/>
                <a:gd name="T81" fmla="*/ 783 h 5972"/>
                <a:gd name="T82" fmla="*/ 1825 w 5922"/>
                <a:gd name="T83" fmla="*/ 925 h 5972"/>
                <a:gd name="T84" fmla="*/ 1889 w 5922"/>
                <a:gd name="T85" fmla="*/ 2319 h 5972"/>
                <a:gd name="T86" fmla="*/ 1825 w 5922"/>
                <a:gd name="T87" fmla="*/ 925 h 5972"/>
                <a:gd name="T88" fmla="*/ 540 w 5922"/>
                <a:gd name="T89" fmla="*/ 2209 h 5972"/>
                <a:gd name="T90" fmla="*/ 1012 w 5922"/>
                <a:gd name="T91" fmla="*/ 3196 h 5972"/>
                <a:gd name="T92" fmla="*/ 1390 w 5922"/>
                <a:gd name="T93" fmla="*/ 2454 h 5972"/>
                <a:gd name="T94" fmla="*/ 827 w 5922"/>
                <a:gd name="T95" fmla="*/ 2213 h 5972"/>
                <a:gd name="T96" fmla="*/ 1155 w 5922"/>
                <a:gd name="T97" fmla="*/ 1868 h 5972"/>
                <a:gd name="T98" fmla="*/ 1390 w 5922"/>
                <a:gd name="T99" fmla="*/ 2454 h 5972"/>
                <a:gd name="T100" fmla="*/ 2468 w 5922"/>
                <a:gd name="T101" fmla="*/ 4905 h 5972"/>
                <a:gd name="T102" fmla="*/ 1995 w 5922"/>
                <a:gd name="T103" fmla="*/ 5702 h 5972"/>
                <a:gd name="T104" fmla="*/ 2125 w 5922"/>
                <a:gd name="T105" fmla="*/ 5213 h 5972"/>
                <a:gd name="T106" fmla="*/ 1416 w 5922"/>
                <a:gd name="T107" fmla="*/ 4785 h 5972"/>
                <a:gd name="T108" fmla="*/ 1068 w 5922"/>
                <a:gd name="T109" fmla="*/ 5423 h 5972"/>
                <a:gd name="T110" fmla="*/ 1160 w 5922"/>
                <a:gd name="T111" fmla="*/ 4447 h 5972"/>
                <a:gd name="T112" fmla="*/ 2019 w 5922"/>
                <a:gd name="T113" fmla="*/ 3925 h 5972"/>
                <a:gd name="T114" fmla="*/ 3134 w 5922"/>
                <a:gd name="T115" fmla="*/ 3536 h 5972"/>
                <a:gd name="T116" fmla="*/ 5612 w 5922"/>
                <a:gd name="T117" fmla="*/ 5402 h 5972"/>
                <a:gd name="T118" fmla="*/ 2186 w 5922"/>
                <a:gd name="T119" fmla="*/ 2305 h 5972"/>
                <a:gd name="T120" fmla="*/ 5612 w 5922"/>
                <a:gd name="T121" fmla="*/ 5073 h 5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22" h="5972">
                  <a:moveTo>
                    <a:pt x="3887" y="3065"/>
                  </a:moveTo>
                  <a:lnTo>
                    <a:pt x="4686" y="2267"/>
                  </a:lnTo>
                  <a:cubicBezTo>
                    <a:pt x="4815" y="2137"/>
                    <a:pt x="4978" y="2039"/>
                    <a:pt x="5158" y="1981"/>
                  </a:cubicBezTo>
                  <a:cubicBezTo>
                    <a:pt x="5303" y="1934"/>
                    <a:pt x="5436" y="1853"/>
                    <a:pt x="5545" y="1744"/>
                  </a:cubicBezTo>
                  <a:cubicBezTo>
                    <a:pt x="5732" y="1557"/>
                    <a:pt x="5833" y="1308"/>
                    <a:pt x="5828" y="1044"/>
                  </a:cubicBezTo>
                  <a:cubicBezTo>
                    <a:pt x="5824" y="779"/>
                    <a:pt x="5715" y="534"/>
                    <a:pt x="5522" y="352"/>
                  </a:cubicBezTo>
                  <a:lnTo>
                    <a:pt x="5406" y="243"/>
                  </a:lnTo>
                  <a:lnTo>
                    <a:pt x="5194" y="921"/>
                  </a:lnTo>
                  <a:cubicBezTo>
                    <a:pt x="5148" y="1071"/>
                    <a:pt x="4988" y="1154"/>
                    <a:pt x="4839" y="1108"/>
                  </a:cubicBezTo>
                  <a:cubicBezTo>
                    <a:pt x="4719" y="1071"/>
                    <a:pt x="4639" y="962"/>
                    <a:pt x="4639" y="837"/>
                  </a:cubicBezTo>
                  <a:cubicBezTo>
                    <a:pt x="4639" y="808"/>
                    <a:pt x="4643" y="779"/>
                    <a:pt x="4652" y="752"/>
                  </a:cubicBezTo>
                  <a:lnTo>
                    <a:pt x="4862" y="78"/>
                  </a:lnTo>
                  <a:lnTo>
                    <a:pt x="4703" y="104"/>
                  </a:lnTo>
                  <a:cubicBezTo>
                    <a:pt x="4523" y="133"/>
                    <a:pt x="4357" y="211"/>
                    <a:pt x="4221" y="330"/>
                  </a:cubicBezTo>
                  <a:cubicBezTo>
                    <a:pt x="3983" y="540"/>
                    <a:pt x="3862" y="853"/>
                    <a:pt x="3897" y="1167"/>
                  </a:cubicBezTo>
                  <a:cubicBezTo>
                    <a:pt x="3935" y="1508"/>
                    <a:pt x="3814" y="1847"/>
                    <a:pt x="3564" y="2098"/>
                  </a:cubicBezTo>
                  <a:lnTo>
                    <a:pt x="3242" y="2419"/>
                  </a:lnTo>
                  <a:lnTo>
                    <a:pt x="2657" y="1835"/>
                  </a:lnTo>
                  <a:lnTo>
                    <a:pt x="2837" y="1655"/>
                  </a:lnTo>
                  <a:lnTo>
                    <a:pt x="2482" y="1301"/>
                  </a:lnTo>
                  <a:cubicBezTo>
                    <a:pt x="2673" y="1021"/>
                    <a:pt x="3096" y="639"/>
                    <a:pt x="3490" y="465"/>
                  </a:cubicBezTo>
                  <a:lnTo>
                    <a:pt x="3668" y="386"/>
                  </a:lnTo>
                  <a:lnTo>
                    <a:pt x="3500" y="287"/>
                  </a:lnTo>
                  <a:cubicBezTo>
                    <a:pt x="3010" y="0"/>
                    <a:pt x="2383" y="84"/>
                    <a:pt x="1974" y="493"/>
                  </a:cubicBezTo>
                  <a:lnTo>
                    <a:pt x="933" y="1534"/>
                  </a:lnTo>
                  <a:lnTo>
                    <a:pt x="863" y="1604"/>
                  </a:lnTo>
                  <a:lnTo>
                    <a:pt x="932" y="1675"/>
                  </a:lnTo>
                  <a:cubicBezTo>
                    <a:pt x="993" y="1737"/>
                    <a:pt x="971" y="1862"/>
                    <a:pt x="885" y="1949"/>
                  </a:cubicBezTo>
                  <a:cubicBezTo>
                    <a:pt x="798" y="2035"/>
                    <a:pt x="672" y="2057"/>
                    <a:pt x="610" y="1996"/>
                  </a:cubicBezTo>
                  <a:lnTo>
                    <a:pt x="540" y="1927"/>
                  </a:lnTo>
                  <a:lnTo>
                    <a:pt x="0" y="2467"/>
                  </a:lnTo>
                  <a:lnTo>
                    <a:pt x="1012" y="3479"/>
                  </a:lnTo>
                  <a:lnTo>
                    <a:pt x="1552" y="2940"/>
                  </a:lnTo>
                  <a:lnTo>
                    <a:pt x="1483" y="2869"/>
                  </a:lnTo>
                  <a:cubicBezTo>
                    <a:pt x="1423" y="2807"/>
                    <a:pt x="1445" y="2681"/>
                    <a:pt x="1531" y="2595"/>
                  </a:cubicBezTo>
                  <a:cubicBezTo>
                    <a:pt x="1617" y="2509"/>
                    <a:pt x="1743" y="2487"/>
                    <a:pt x="1805" y="2547"/>
                  </a:cubicBezTo>
                  <a:lnTo>
                    <a:pt x="1876" y="2616"/>
                  </a:lnTo>
                  <a:lnTo>
                    <a:pt x="2045" y="2446"/>
                  </a:lnTo>
                  <a:lnTo>
                    <a:pt x="2630" y="3031"/>
                  </a:lnTo>
                  <a:lnTo>
                    <a:pt x="1878" y="3783"/>
                  </a:lnTo>
                  <a:cubicBezTo>
                    <a:pt x="1749" y="3912"/>
                    <a:pt x="1586" y="4011"/>
                    <a:pt x="1406" y="4069"/>
                  </a:cubicBezTo>
                  <a:cubicBezTo>
                    <a:pt x="1259" y="4116"/>
                    <a:pt x="1129" y="4196"/>
                    <a:pt x="1019" y="4306"/>
                  </a:cubicBezTo>
                  <a:cubicBezTo>
                    <a:pt x="832" y="4493"/>
                    <a:pt x="731" y="4741"/>
                    <a:pt x="736" y="5006"/>
                  </a:cubicBezTo>
                  <a:cubicBezTo>
                    <a:pt x="740" y="5270"/>
                    <a:pt x="848" y="5516"/>
                    <a:pt x="1042" y="5697"/>
                  </a:cubicBezTo>
                  <a:lnTo>
                    <a:pt x="1158" y="5807"/>
                  </a:lnTo>
                  <a:lnTo>
                    <a:pt x="1370" y="5129"/>
                  </a:lnTo>
                  <a:cubicBezTo>
                    <a:pt x="1392" y="5056"/>
                    <a:pt x="1442" y="4997"/>
                    <a:pt x="1509" y="4962"/>
                  </a:cubicBezTo>
                  <a:cubicBezTo>
                    <a:pt x="1576" y="4926"/>
                    <a:pt x="1653" y="4919"/>
                    <a:pt x="1725" y="4942"/>
                  </a:cubicBezTo>
                  <a:cubicBezTo>
                    <a:pt x="1845" y="4979"/>
                    <a:pt x="1925" y="5088"/>
                    <a:pt x="1925" y="5213"/>
                  </a:cubicBezTo>
                  <a:cubicBezTo>
                    <a:pt x="1925" y="5241"/>
                    <a:pt x="1921" y="5270"/>
                    <a:pt x="1912" y="5298"/>
                  </a:cubicBezTo>
                  <a:lnTo>
                    <a:pt x="1702" y="5972"/>
                  </a:lnTo>
                  <a:lnTo>
                    <a:pt x="1861" y="5946"/>
                  </a:lnTo>
                  <a:cubicBezTo>
                    <a:pt x="2041" y="5917"/>
                    <a:pt x="2207" y="5838"/>
                    <a:pt x="2343" y="5719"/>
                  </a:cubicBezTo>
                  <a:cubicBezTo>
                    <a:pt x="2581" y="5510"/>
                    <a:pt x="2702" y="5197"/>
                    <a:pt x="2667" y="4883"/>
                  </a:cubicBezTo>
                  <a:cubicBezTo>
                    <a:pt x="2629" y="4542"/>
                    <a:pt x="2750" y="4202"/>
                    <a:pt x="3000" y="3952"/>
                  </a:cubicBezTo>
                  <a:lnTo>
                    <a:pt x="3276" y="3677"/>
                  </a:lnTo>
                  <a:lnTo>
                    <a:pt x="5142" y="5543"/>
                  </a:lnTo>
                  <a:cubicBezTo>
                    <a:pt x="5226" y="5628"/>
                    <a:pt x="5337" y="5670"/>
                    <a:pt x="5448" y="5670"/>
                  </a:cubicBezTo>
                  <a:cubicBezTo>
                    <a:pt x="5558" y="5670"/>
                    <a:pt x="5669" y="5628"/>
                    <a:pt x="5754" y="5543"/>
                  </a:cubicBezTo>
                  <a:cubicBezTo>
                    <a:pt x="5922" y="5375"/>
                    <a:pt x="5922" y="5100"/>
                    <a:pt x="5754" y="4932"/>
                  </a:cubicBezTo>
                  <a:lnTo>
                    <a:pt x="3887" y="3065"/>
                  </a:lnTo>
                  <a:close/>
                  <a:moveTo>
                    <a:pt x="3705" y="2239"/>
                  </a:moveTo>
                  <a:cubicBezTo>
                    <a:pt x="3998" y="1946"/>
                    <a:pt x="4141" y="1547"/>
                    <a:pt x="4096" y="1145"/>
                  </a:cubicBezTo>
                  <a:cubicBezTo>
                    <a:pt x="4068" y="895"/>
                    <a:pt x="4164" y="647"/>
                    <a:pt x="4353" y="481"/>
                  </a:cubicBezTo>
                  <a:cubicBezTo>
                    <a:pt x="4417" y="424"/>
                    <a:pt x="4490" y="380"/>
                    <a:pt x="4569" y="348"/>
                  </a:cubicBezTo>
                  <a:lnTo>
                    <a:pt x="4461" y="692"/>
                  </a:lnTo>
                  <a:cubicBezTo>
                    <a:pt x="4446" y="739"/>
                    <a:pt x="4439" y="788"/>
                    <a:pt x="4439" y="837"/>
                  </a:cubicBezTo>
                  <a:cubicBezTo>
                    <a:pt x="4439" y="1050"/>
                    <a:pt x="4576" y="1235"/>
                    <a:pt x="4779" y="1299"/>
                  </a:cubicBezTo>
                  <a:cubicBezTo>
                    <a:pt x="5034" y="1378"/>
                    <a:pt x="5306" y="1235"/>
                    <a:pt x="5385" y="981"/>
                  </a:cubicBezTo>
                  <a:lnTo>
                    <a:pt x="5496" y="627"/>
                  </a:lnTo>
                  <a:cubicBezTo>
                    <a:pt x="5580" y="750"/>
                    <a:pt x="5626" y="894"/>
                    <a:pt x="5628" y="1047"/>
                  </a:cubicBezTo>
                  <a:cubicBezTo>
                    <a:pt x="5632" y="1257"/>
                    <a:pt x="5552" y="1454"/>
                    <a:pt x="5404" y="1603"/>
                  </a:cubicBezTo>
                  <a:cubicBezTo>
                    <a:pt x="5316" y="1690"/>
                    <a:pt x="5213" y="1753"/>
                    <a:pt x="5096" y="1791"/>
                  </a:cubicBezTo>
                  <a:cubicBezTo>
                    <a:pt x="4887" y="1858"/>
                    <a:pt x="4696" y="1974"/>
                    <a:pt x="4545" y="2125"/>
                  </a:cubicBezTo>
                  <a:lnTo>
                    <a:pt x="3746" y="2924"/>
                  </a:lnTo>
                  <a:lnTo>
                    <a:pt x="3383" y="2561"/>
                  </a:lnTo>
                  <a:lnTo>
                    <a:pt x="3705" y="2239"/>
                  </a:lnTo>
                  <a:close/>
                  <a:moveTo>
                    <a:pt x="2116" y="634"/>
                  </a:moveTo>
                  <a:lnTo>
                    <a:pt x="2116" y="634"/>
                  </a:lnTo>
                  <a:cubicBezTo>
                    <a:pt x="2412" y="338"/>
                    <a:pt x="2845" y="243"/>
                    <a:pt x="3222" y="377"/>
                  </a:cubicBezTo>
                  <a:cubicBezTo>
                    <a:pt x="2864" y="582"/>
                    <a:pt x="2523" y="901"/>
                    <a:pt x="2339" y="1157"/>
                  </a:cubicBezTo>
                  <a:lnTo>
                    <a:pt x="1966" y="783"/>
                  </a:lnTo>
                  <a:cubicBezTo>
                    <a:pt x="2051" y="699"/>
                    <a:pt x="2108" y="642"/>
                    <a:pt x="2116" y="634"/>
                  </a:cubicBezTo>
                  <a:close/>
                  <a:moveTo>
                    <a:pt x="1825" y="925"/>
                  </a:moveTo>
                  <a:lnTo>
                    <a:pt x="2554" y="1655"/>
                  </a:lnTo>
                  <a:lnTo>
                    <a:pt x="1889" y="2319"/>
                  </a:lnTo>
                  <a:lnTo>
                    <a:pt x="1160" y="1590"/>
                  </a:lnTo>
                  <a:cubicBezTo>
                    <a:pt x="1303" y="1446"/>
                    <a:pt x="1600" y="1150"/>
                    <a:pt x="1825" y="925"/>
                  </a:cubicBezTo>
                  <a:close/>
                  <a:moveTo>
                    <a:pt x="283" y="2467"/>
                  </a:moveTo>
                  <a:lnTo>
                    <a:pt x="540" y="2209"/>
                  </a:lnTo>
                  <a:lnTo>
                    <a:pt x="1270" y="2939"/>
                  </a:lnTo>
                  <a:lnTo>
                    <a:pt x="1012" y="3196"/>
                  </a:lnTo>
                  <a:lnTo>
                    <a:pt x="283" y="2467"/>
                  </a:lnTo>
                  <a:close/>
                  <a:moveTo>
                    <a:pt x="1390" y="2454"/>
                  </a:moveTo>
                  <a:cubicBezTo>
                    <a:pt x="1330" y="2513"/>
                    <a:pt x="1289" y="2582"/>
                    <a:pt x="1267" y="2653"/>
                  </a:cubicBezTo>
                  <a:lnTo>
                    <a:pt x="827" y="2213"/>
                  </a:lnTo>
                  <a:cubicBezTo>
                    <a:pt x="898" y="2191"/>
                    <a:pt x="967" y="2150"/>
                    <a:pt x="1026" y="2090"/>
                  </a:cubicBezTo>
                  <a:cubicBezTo>
                    <a:pt x="1092" y="2024"/>
                    <a:pt x="1135" y="1947"/>
                    <a:pt x="1155" y="1868"/>
                  </a:cubicBezTo>
                  <a:lnTo>
                    <a:pt x="1612" y="2325"/>
                  </a:lnTo>
                  <a:cubicBezTo>
                    <a:pt x="1533" y="2345"/>
                    <a:pt x="1455" y="2388"/>
                    <a:pt x="1390" y="2454"/>
                  </a:cubicBezTo>
                  <a:close/>
                  <a:moveTo>
                    <a:pt x="2859" y="3811"/>
                  </a:moveTo>
                  <a:cubicBezTo>
                    <a:pt x="2566" y="4104"/>
                    <a:pt x="2423" y="4503"/>
                    <a:pt x="2468" y="4905"/>
                  </a:cubicBezTo>
                  <a:cubicBezTo>
                    <a:pt x="2496" y="5155"/>
                    <a:pt x="2400" y="5403"/>
                    <a:pt x="2211" y="5569"/>
                  </a:cubicBezTo>
                  <a:cubicBezTo>
                    <a:pt x="2147" y="5625"/>
                    <a:pt x="2074" y="5670"/>
                    <a:pt x="1995" y="5702"/>
                  </a:cubicBezTo>
                  <a:lnTo>
                    <a:pt x="2103" y="5357"/>
                  </a:lnTo>
                  <a:cubicBezTo>
                    <a:pt x="2118" y="5310"/>
                    <a:pt x="2125" y="5262"/>
                    <a:pt x="2125" y="5213"/>
                  </a:cubicBezTo>
                  <a:cubicBezTo>
                    <a:pt x="2125" y="5000"/>
                    <a:pt x="1988" y="4815"/>
                    <a:pt x="1785" y="4751"/>
                  </a:cubicBezTo>
                  <a:cubicBezTo>
                    <a:pt x="1661" y="4713"/>
                    <a:pt x="1530" y="4725"/>
                    <a:pt x="1416" y="4785"/>
                  </a:cubicBezTo>
                  <a:cubicBezTo>
                    <a:pt x="1301" y="4845"/>
                    <a:pt x="1217" y="4946"/>
                    <a:pt x="1179" y="5069"/>
                  </a:cubicBezTo>
                  <a:lnTo>
                    <a:pt x="1068" y="5423"/>
                  </a:lnTo>
                  <a:cubicBezTo>
                    <a:pt x="984" y="5300"/>
                    <a:pt x="938" y="5155"/>
                    <a:pt x="936" y="5003"/>
                  </a:cubicBezTo>
                  <a:cubicBezTo>
                    <a:pt x="932" y="4793"/>
                    <a:pt x="1012" y="4596"/>
                    <a:pt x="1160" y="4447"/>
                  </a:cubicBezTo>
                  <a:cubicBezTo>
                    <a:pt x="1248" y="4360"/>
                    <a:pt x="1351" y="4297"/>
                    <a:pt x="1467" y="4259"/>
                  </a:cubicBezTo>
                  <a:cubicBezTo>
                    <a:pt x="1677" y="4192"/>
                    <a:pt x="1868" y="4076"/>
                    <a:pt x="2019" y="3925"/>
                  </a:cubicBezTo>
                  <a:lnTo>
                    <a:pt x="2771" y="3173"/>
                  </a:lnTo>
                  <a:lnTo>
                    <a:pt x="3134" y="3536"/>
                  </a:lnTo>
                  <a:lnTo>
                    <a:pt x="2859" y="3811"/>
                  </a:lnTo>
                  <a:close/>
                  <a:moveTo>
                    <a:pt x="5612" y="5402"/>
                  </a:moveTo>
                  <a:cubicBezTo>
                    <a:pt x="5521" y="5493"/>
                    <a:pt x="5374" y="5493"/>
                    <a:pt x="5283" y="5402"/>
                  </a:cubicBezTo>
                  <a:lnTo>
                    <a:pt x="2186" y="2305"/>
                  </a:lnTo>
                  <a:lnTo>
                    <a:pt x="2515" y="1976"/>
                  </a:lnTo>
                  <a:lnTo>
                    <a:pt x="5612" y="5073"/>
                  </a:lnTo>
                  <a:cubicBezTo>
                    <a:pt x="5703" y="5164"/>
                    <a:pt x="5703" y="5311"/>
                    <a:pt x="5612" y="540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endParaRPr>
            </a:p>
          </p:txBody>
        </p:sp>
      </p:grpSp>
      <p:sp>
        <p:nvSpPr>
          <p:cNvPr id="23" name="文本框 22">
            <a:extLst>
              <a:ext uri="{FF2B5EF4-FFF2-40B4-BE49-F238E27FC236}">
                <a16:creationId xmlns:a16="http://schemas.microsoft.com/office/drawing/2014/main" xmlns="" id="{4BC48FA1-8FB2-4BEC-BFB9-F33C4C4E43AD}"/>
              </a:ext>
            </a:extLst>
          </p:cNvPr>
          <p:cNvSpPr txBox="1"/>
          <p:nvPr/>
        </p:nvSpPr>
        <p:spPr>
          <a:xfrm>
            <a:off x="2905874" y="5168859"/>
            <a:ext cx="3005951" cy="400110"/>
          </a:xfrm>
          <a:prstGeom prst="rect">
            <a:avLst/>
          </a:prstGeom>
          <a:noFill/>
        </p:spPr>
        <p:txBody>
          <a:bodyPr wrap="non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施工进度计划及保证措施</a:t>
            </a:r>
          </a:p>
        </p:txBody>
      </p:sp>
      <p:sp>
        <p:nvSpPr>
          <p:cNvPr id="30" name="矩形 29">
            <a:extLst>
              <a:ext uri="{FF2B5EF4-FFF2-40B4-BE49-F238E27FC236}">
                <a16:creationId xmlns:a16="http://schemas.microsoft.com/office/drawing/2014/main" xmlns="" id="{AD857B76-C4B0-41DB-8E9C-9DF145D72132}"/>
              </a:ext>
            </a:extLst>
          </p:cNvPr>
          <p:cNvSpPr/>
          <p:nvPr/>
        </p:nvSpPr>
        <p:spPr>
          <a:xfrm>
            <a:off x="0" y="6497925"/>
            <a:ext cx="12192000" cy="400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67">
            <a:extLst>
              <a:ext uri="{FF2B5EF4-FFF2-40B4-BE49-F238E27FC236}">
                <a16:creationId xmlns:a16="http://schemas.microsoft.com/office/drawing/2014/main" xmlns="" id="{D242DCF9-4001-496F-9427-44C59D4DA90A}"/>
              </a:ext>
            </a:extLst>
          </p:cNvPr>
          <p:cNvGrpSpPr/>
          <p:nvPr/>
        </p:nvGrpSpPr>
        <p:grpSpPr>
          <a:xfrm>
            <a:off x="6331843" y="1988431"/>
            <a:ext cx="818258" cy="478169"/>
            <a:chOff x="6471542" y="1342981"/>
            <a:chExt cx="1070608" cy="625636"/>
          </a:xfrm>
        </p:grpSpPr>
        <p:sp>
          <p:nvSpPr>
            <p:cNvPr id="69" name="任意多边形 22">
              <a:extLst>
                <a:ext uri="{FF2B5EF4-FFF2-40B4-BE49-F238E27FC236}">
                  <a16:creationId xmlns:a16="http://schemas.microsoft.com/office/drawing/2014/main" xmlns="" id="{99766448-DD43-41FC-B46F-58646F2ACC43}"/>
                </a:ext>
              </a:extLst>
            </p:cNvPr>
            <p:cNvSpPr/>
            <p:nvPr/>
          </p:nvSpPr>
          <p:spPr>
            <a:xfrm>
              <a:off x="6471542" y="1342981"/>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Freeform 29">
              <a:extLst>
                <a:ext uri="{FF2B5EF4-FFF2-40B4-BE49-F238E27FC236}">
                  <a16:creationId xmlns:a16="http://schemas.microsoft.com/office/drawing/2014/main" xmlns="" id="{B1AF7F3E-A19E-4496-92F4-BB941CB57F23}"/>
                </a:ext>
              </a:extLst>
            </p:cNvPr>
            <p:cNvSpPr>
              <a:spLocks noChangeAspect="1" noEditPoints="1"/>
            </p:cNvSpPr>
            <p:nvPr/>
          </p:nvSpPr>
          <p:spPr bwMode="auto">
            <a:xfrm>
              <a:off x="6883243" y="1422897"/>
              <a:ext cx="448663" cy="468000"/>
            </a:xfrm>
            <a:custGeom>
              <a:avLst/>
              <a:gdLst>
                <a:gd name="connsiteX0" fmla="*/ 535635 w 579135"/>
                <a:gd name="connsiteY0" fmla="*/ 403917 h 604095"/>
                <a:gd name="connsiteX1" fmla="*/ 576444 w 579135"/>
                <a:gd name="connsiteY1" fmla="*/ 444663 h 604095"/>
                <a:gd name="connsiteX2" fmla="*/ 529735 w 579135"/>
                <a:gd name="connsiteY2" fmla="*/ 528977 h 604095"/>
                <a:gd name="connsiteX3" fmla="*/ 445290 w 579135"/>
                <a:gd name="connsiteY3" fmla="*/ 575614 h 604095"/>
                <a:gd name="connsiteX4" fmla="*/ 404481 w 579135"/>
                <a:gd name="connsiteY4" fmla="*/ 534868 h 604095"/>
                <a:gd name="connsiteX5" fmla="*/ 238450 w 579135"/>
                <a:gd name="connsiteY5" fmla="*/ 399894 h 604095"/>
                <a:gd name="connsiteX6" fmla="*/ 301879 w 579135"/>
                <a:gd name="connsiteY6" fmla="*/ 463095 h 604095"/>
                <a:gd name="connsiteX7" fmla="*/ 288111 w 579135"/>
                <a:gd name="connsiteY7" fmla="*/ 476717 h 604095"/>
                <a:gd name="connsiteX8" fmla="*/ 267952 w 579135"/>
                <a:gd name="connsiteY8" fmla="*/ 456591 h 604095"/>
                <a:gd name="connsiteX9" fmla="*/ 215217 w 579135"/>
                <a:gd name="connsiteY9" fmla="*/ 456591 h 604095"/>
                <a:gd name="connsiteX10" fmla="*/ 69673 w 579135"/>
                <a:gd name="connsiteY10" fmla="*/ 601770 h 604095"/>
                <a:gd name="connsiteX11" fmla="*/ 29477 w 579135"/>
                <a:gd name="connsiteY11" fmla="*/ 584834 h 604095"/>
                <a:gd name="connsiteX12" fmla="*/ 12390 w 579135"/>
                <a:gd name="connsiteY12" fmla="*/ 544582 h 604095"/>
                <a:gd name="connsiteX13" fmla="*/ 151664 w 579135"/>
                <a:gd name="connsiteY13" fmla="*/ 405539 h 604095"/>
                <a:gd name="connsiteX14" fmla="*/ 180183 w 579135"/>
                <a:gd name="connsiteY14" fmla="*/ 407380 h 604095"/>
                <a:gd name="connsiteX15" fmla="*/ 238450 w 579135"/>
                <a:gd name="connsiteY15" fmla="*/ 399894 h 604095"/>
                <a:gd name="connsiteX16" fmla="*/ 392684 w 579135"/>
                <a:gd name="connsiteY16" fmla="*/ 261163 h 604095"/>
                <a:gd name="connsiteX17" fmla="*/ 522465 w 579135"/>
                <a:gd name="connsiteY17" fmla="*/ 390910 h 604095"/>
                <a:gd name="connsiteX18" fmla="*/ 391455 w 579135"/>
                <a:gd name="connsiteY18" fmla="*/ 521761 h 604095"/>
                <a:gd name="connsiteX19" fmla="*/ 261797 w 579135"/>
                <a:gd name="connsiteY19" fmla="*/ 392383 h 604095"/>
                <a:gd name="connsiteX20" fmla="*/ 341190 w 579135"/>
                <a:gd name="connsiteY20" fmla="*/ 340705 h 604095"/>
                <a:gd name="connsiteX21" fmla="*/ 392684 w 579135"/>
                <a:gd name="connsiteY21" fmla="*/ 261163 h 604095"/>
                <a:gd name="connsiteX22" fmla="*/ 180190 w 579135"/>
                <a:gd name="connsiteY22" fmla="*/ 151575 h 604095"/>
                <a:gd name="connsiteX23" fmla="*/ 200218 w 579135"/>
                <a:gd name="connsiteY23" fmla="*/ 159923 h 604095"/>
                <a:gd name="connsiteX24" fmla="*/ 208450 w 579135"/>
                <a:gd name="connsiteY24" fmla="*/ 179933 h 604095"/>
                <a:gd name="connsiteX25" fmla="*/ 200218 w 579135"/>
                <a:gd name="connsiteY25" fmla="*/ 199943 h 604095"/>
                <a:gd name="connsiteX26" fmla="*/ 180190 w 579135"/>
                <a:gd name="connsiteY26" fmla="*/ 208168 h 604095"/>
                <a:gd name="connsiteX27" fmla="*/ 160163 w 579135"/>
                <a:gd name="connsiteY27" fmla="*/ 199943 h 604095"/>
                <a:gd name="connsiteX28" fmla="*/ 160163 w 579135"/>
                <a:gd name="connsiteY28" fmla="*/ 159923 h 604095"/>
                <a:gd name="connsiteX29" fmla="*/ 180190 w 579135"/>
                <a:gd name="connsiteY29" fmla="*/ 151575 h 604095"/>
                <a:gd name="connsiteX30" fmla="*/ 180159 w 579135"/>
                <a:gd name="connsiteY30" fmla="*/ 133099 h 604095"/>
                <a:gd name="connsiteX31" fmla="*/ 146986 w 579135"/>
                <a:gd name="connsiteY31" fmla="*/ 146815 h 604095"/>
                <a:gd name="connsiteX32" fmla="*/ 146986 w 579135"/>
                <a:gd name="connsiteY32" fmla="*/ 212970 h 604095"/>
                <a:gd name="connsiteX33" fmla="*/ 213241 w 579135"/>
                <a:gd name="connsiteY33" fmla="*/ 212970 h 604095"/>
                <a:gd name="connsiteX34" fmla="*/ 213241 w 579135"/>
                <a:gd name="connsiteY34" fmla="*/ 146815 h 604095"/>
                <a:gd name="connsiteX35" fmla="*/ 180159 w 579135"/>
                <a:gd name="connsiteY35" fmla="*/ 133099 h 604095"/>
                <a:gd name="connsiteX36" fmla="*/ 328172 w 579135"/>
                <a:gd name="connsiteY36" fmla="*/ 32178 h 604095"/>
                <a:gd name="connsiteX37" fmla="*/ 328172 w 579135"/>
                <a:gd name="connsiteY37" fmla="*/ 327730 h 604095"/>
                <a:gd name="connsiteX38" fmla="*/ 32178 w 579135"/>
                <a:gd name="connsiteY38" fmla="*/ 327730 h 604095"/>
                <a:gd name="connsiteX39" fmla="*/ 114535 w 579135"/>
                <a:gd name="connsiteY39" fmla="*/ 245373 h 604095"/>
                <a:gd name="connsiteX40" fmla="*/ 114535 w 579135"/>
                <a:gd name="connsiteY40" fmla="*/ 114412 h 604095"/>
                <a:gd name="connsiteX41" fmla="*/ 245692 w 579135"/>
                <a:gd name="connsiteY41" fmla="*/ 114412 h 604095"/>
                <a:gd name="connsiteX42" fmla="*/ 157466 w 579135"/>
                <a:gd name="connsiteY42" fmla="*/ 0 h 604095"/>
                <a:gd name="connsiteX43" fmla="*/ 180207 w 579135"/>
                <a:gd name="connsiteY43" fmla="*/ 12397 h 604095"/>
                <a:gd name="connsiteX44" fmla="*/ 202948 w 579135"/>
                <a:gd name="connsiteY44" fmla="*/ 0 h 604095"/>
                <a:gd name="connsiteX45" fmla="*/ 204915 w 579135"/>
                <a:gd name="connsiteY45" fmla="*/ 245 h 604095"/>
                <a:gd name="connsiteX46" fmla="*/ 223599 w 579135"/>
                <a:gd name="connsiteY46" fmla="*/ 18166 h 604095"/>
                <a:gd name="connsiteX47" fmla="*/ 248798 w 579135"/>
                <a:gd name="connsiteY47" fmla="*/ 11906 h 604095"/>
                <a:gd name="connsiteX48" fmla="*/ 250642 w 579135"/>
                <a:gd name="connsiteY48" fmla="*/ 12766 h 604095"/>
                <a:gd name="connsiteX49" fmla="*/ 264041 w 579135"/>
                <a:gd name="connsiteY49" fmla="*/ 34860 h 604095"/>
                <a:gd name="connsiteX50" fmla="*/ 289978 w 579135"/>
                <a:gd name="connsiteY50" fmla="*/ 35474 h 604095"/>
                <a:gd name="connsiteX51" fmla="*/ 291576 w 579135"/>
                <a:gd name="connsiteY51" fmla="*/ 36701 h 604095"/>
                <a:gd name="connsiteX52" fmla="*/ 290961 w 579135"/>
                <a:gd name="connsiteY52" fmla="*/ 43084 h 604095"/>
                <a:gd name="connsiteX53" fmla="*/ 265024 w 579135"/>
                <a:gd name="connsiteY53" fmla="*/ 69106 h 604095"/>
                <a:gd name="connsiteX54" fmla="*/ 81253 w 579135"/>
                <a:gd name="connsiteY54" fmla="*/ 81135 h 604095"/>
                <a:gd name="connsiteX55" fmla="*/ 69083 w 579135"/>
                <a:gd name="connsiteY55" fmla="*/ 264640 h 604095"/>
                <a:gd name="connsiteX56" fmla="*/ 43146 w 579135"/>
                <a:gd name="connsiteY56" fmla="*/ 290539 h 604095"/>
                <a:gd name="connsiteX57" fmla="*/ 36754 w 579135"/>
                <a:gd name="connsiteY57" fmla="*/ 291153 h 604095"/>
                <a:gd name="connsiteX58" fmla="*/ 35525 w 579135"/>
                <a:gd name="connsiteY58" fmla="*/ 289557 h 604095"/>
                <a:gd name="connsiteX59" fmla="*/ 34910 w 579135"/>
                <a:gd name="connsiteY59" fmla="*/ 263658 h 604095"/>
                <a:gd name="connsiteX60" fmla="*/ 12784 w 579135"/>
                <a:gd name="connsiteY60" fmla="*/ 250279 h 604095"/>
                <a:gd name="connsiteX61" fmla="*/ 11924 w 579135"/>
                <a:gd name="connsiteY61" fmla="*/ 248437 h 604095"/>
                <a:gd name="connsiteX62" fmla="*/ 18193 w 579135"/>
                <a:gd name="connsiteY62" fmla="*/ 223275 h 604095"/>
                <a:gd name="connsiteX63" fmla="*/ 246 w 579135"/>
                <a:gd name="connsiteY63" fmla="*/ 204617 h 604095"/>
                <a:gd name="connsiteX64" fmla="*/ 0 w 579135"/>
                <a:gd name="connsiteY64" fmla="*/ 202653 h 604095"/>
                <a:gd name="connsiteX65" fmla="*/ 12415 w 579135"/>
                <a:gd name="connsiteY65" fmla="*/ 179945 h 604095"/>
                <a:gd name="connsiteX66" fmla="*/ 0 w 579135"/>
                <a:gd name="connsiteY66" fmla="*/ 157237 h 604095"/>
                <a:gd name="connsiteX67" fmla="*/ 246 w 579135"/>
                <a:gd name="connsiteY67" fmla="*/ 155273 h 604095"/>
                <a:gd name="connsiteX68" fmla="*/ 18193 w 579135"/>
                <a:gd name="connsiteY68" fmla="*/ 136616 h 604095"/>
                <a:gd name="connsiteX69" fmla="*/ 11924 w 579135"/>
                <a:gd name="connsiteY69" fmla="*/ 111330 h 604095"/>
                <a:gd name="connsiteX70" fmla="*/ 12784 w 579135"/>
                <a:gd name="connsiteY70" fmla="*/ 109612 h 604095"/>
                <a:gd name="connsiteX71" fmla="*/ 34910 w 579135"/>
                <a:gd name="connsiteY71" fmla="*/ 96233 h 604095"/>
                <a:gd name="connsiteX72" fmla="*/ 35525 w 579135"/>
                <a:gd name="connsiteY72" fmla="*/ 70333 h 604095"/>
                <a:gd name="connsiteX73" fmla="*/ 36754 w 579135"/>
                <a:gd name="connsiteY73" fmla="*/ 68738 h 604095"/>
                <a:gd name="connsiteX74" fmla="*/ 61585 w 579135"/>
                <a:gd name="connsiteY74" fmla="*/ 61496 h 604095"/>
                <a:gd name="connsiteX75" fmla="*/ 68838 w 579135"/>
                <a:gd name="connsiteY75" fmla="*/ 36701 h 604095"/>
                <a:gd name="connsiteX76" fmla="*/ 70436 w 579135"/>
                <a:gd name="connsiteY76" fmla="*/ 35474 h 604095"/>
                <a:gd name="connsiteX77" fmla="*/ 96373 w 579135"/>
                <a:gd name="connsiteY77" fmla="*/ 34860 h 604095"/>
                <a:gd name="connsiteX78" fmla="*/ 109771 w 579135"/>
                <a:gd name="connsiteY78" fmla="*/ 12766 h 604095"/>
                <a:gd name="connsiteX79" fmla="*/ 111492 w 579135"/>
                <a:gd name="connsiteY79" fmla="*/ 11906 h 604095"/>
                <a:gd name="connsiteX80" fmla="*/ 136815 w 579135"/>
                <a:gd name="connsiteY80" fmla="*/ 18166 h 604095"/>
                <a:gd name="connsiteX81" fmla="*/ 155499 w 579135"/>
                <a:gd name="connsiteY81" fmla="*/ 245 h 604095"/>
                <a:gd name="connsiteX82" fmla="*/ 157466 w 579135"/>
                <a:gd name="connsiteY82" fmla="*/ 0 h 60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79135" h="604095">
                  <a:moveTo>
                    <a:pt x="535635" y="403917"/>
                  </a:moveTo>
                  <a:lnTo>
                    <a:pt x="576444" y="444663"/>
                  </a:lnTo>
                  <a:cubicBezTo>
                    <a:pt x="586892" y="455095"/>
                    <a:pt x="565996" y="492895"/>
                    <a:pt x="529735" y="528977"/>
                  </a:cubicBezTo>
                  <a:cubicBezTo>
                    <a:pt x="493597" y="565182"/>
                    <a:pt x="455738" y="586046"/>
                    <a:pt x="445290" y="575614"/>
                  </a:cubicBezTo>
                  <a:lnTo>
                    <a:pt x="404481" y="534868"/>
                  </a:lnTo>
                  <a:close/>
                  <a:moveTo>
                    <a:pt x="238450" y="399894"/>
                  </a:moveTo>
                  <a:lnTo>
                    <a:pt x="301879" y="463095"/>
                  </a:lnTo>
                  <a:lnTo>
                    <a:pt x="288111" y="476717"/>
                  </a:lnTo>
                  <a:lnTo>
                    <a:pt x="267952" y="456591"/>
                  </a:lnTo>
                  <a:cubicBezTo>
                    <a:pt x="253324" y="441987"/>
                    <a:pt x="229722" y="441987"/>
                    <a:pt x="215217" y="456591"/>
                  </a:cubicBezTo>
                  <a:lnTo>
                    <a:pt x="69673" y="601770"/>
                  </a:lnTo>
                  <a:cubicBezTo>
                    <a:pt x="63281" y="608274"/>
                    <a:pt x="45211" y="600665"/>
                    <a:pt x="29477" y="584834"/>
                  </a:cubicBezTo>
                  <a:cubicBezTo>
                    <a:pt x="13619" y="569003"/>
                    <a:pt x="5998" y="551086"/>
                    <a:pt x="12390" y="544582"/>
                  </a:cubicBezTo>
                  <a:lnTo>
                    <a:pt x="151664" y="405539"/>
                  </a:lnTo>
                  <a:cubicBezTo>
                    <a:pt x="161007" y="406766"/>
                    <a:pt x="170595" y="407380"/>
                    <a:pt x="180183" y="407380"/>
                  </a:cubicBezTo>
                  <a:cubicBezTo>
                    <a:pt x="200097" y="407380"/>
                    <a:pt x="219642" y="404803"/>
                    <a:pt x="238450" y="399894"/>
                  </a:cubicBezTo>
                  <a:close/>
                  <a:moveTo>
                    <a:pt x="392684" y="261163"/>
                  </a:moveTo>
                  <a:lnTo>
                    <a:pt x="522465" y="390910"/>
                  </a:lnTo>
                  <a:lnTo>
                    <a:pt x="391455" y="521761"/>
                  </a:lnTo>
                  <a:lnTo>
                    <a:pt x="261797" y="392383"/>
                  </a:lnTo>
                  <a:cubicBezTo>
                    <a:pt x="291170" y="381090"/>
                    <a:pt x="318207" y="363659"/>
                    <a:pt x="341190" y="340705"/>
                  </a:cubicBezTo>
                  <a:cubicBezTo>
                    <a:pt x="364540" y="317382"/>
                    <a:pt x="381623" y="290255"/>
                    <a:pt x="392684" y="261163"/>
                  </a:cubicBezTo>
                  <a:close/>
                  <a:moveTo>
                    <a:pt x="180190" y="151575"/>
                  </a:moveTo>
                  <a:cubicBezTo>
                    <a:pt x="187685" y="151575"/>
                    <a:pt x="194812" y="154521"/>
                    <a:pt x="200218" y="159923"/>
                  </a:cubicBezTo>
                  <a:cubicBezTo>
                    <a:pt x="205501" y="165202"/>
                    <a:pt x="208450" y="172322"/>
                    <a:pt x="208450" y="179933"/>
                  </a:cubicBezTo>
                  <a:cubicBezTo>
                    <a:pt x="208450" y="187421"/>
                    <a:pt x="205501" y="194541"/>
                    <a:pt x="200218" y="199943"/>
                  </a:cubicBezTo>
                  <a:cubicBezTo>
                    <a:pt x="194812" y="205222"/>
                    <a:pt x="187685" y="208168"/>
                    <a:pt x="180190" y="208168"/>
                  </a:cubicBezTo>
                  <a:cubicBezTo>
                    <a:pt x="172573" y="208168"/>
                    <a:pt x="165446" y="205222"/>
                    <a:pt x="160163" y="199943"/>
                  </a:cubicBezTo>
                  <a:cubicBezTo>
                    <a:pt x="149105" y="188894"/>
                    <a:pt x="149105" y="170971"/>
                    <a:pt x="160163" y="159923"/>
                  </a:cubicBezTo>
                  <a:cubicBezTo>
                    <a:pt x="165446" y="154521"/>
                    <a:pt x="172573" y="151575"/>
                    <a:pt x="180190" y="151575"/>
                  </a:cubicBezTo>
                  <a:close/>
                  <a:moveTo>
                    <a:pt x="180159" y="133099"/>
                  </a:moveTo>
                  <a:cubicBezTo>
                    <a:pt x="168159" y="133099"/>
                    <a:pt x="156144" y="137671"/>
                    <a:pt x="146986" y="146815"/>
                  </a:cubicBezTo>
                  <a:cubicBezTo>
                    <a:pt x="128671" y="165103"/>
                    <a:pt x="128671" y="194805"/>
                    <a:pt x="146986" y="212970"/>
                  </a:cubicBezTo>
                  <a:cubicBezTo>
                    <a:pt x="165301" y="231258"/>
                    <a:pt x="195048" y="231258"/>
                    <a:pt x="213241" y="212970"/>
                  </a:cubicBezTo>
                  <a:cubicBezTo>
                    <a:pt x="231556" y="194805"/>
                    <a:pt x="231556" y="165103"/>
                    <a:pt x="213241" y="146815"/>
                  </a:cubicBezTo>
                  <a:cubicBezTo>
                    <a:pt x="204145" y="137671"/>
                    <a:pt x="192160" y="133099"/>
                    <a:pt x="180159" y="133099"/>
                  </a:cubicBezTo>
                  <a:close/>
                  <a:moveTo>
                    <a:pt x="328172" y="32178"/>
                  </a:moveTo>
                  <a:cubicBezTo>
                    <a:pt x="409914" y="113798"/>
                    <a:pt x="409914" y="246109"/>
                    <a:pt x="328172" y="327730"/>
                  </a:cubicBezTo>
                  <a:cubicBezTo>
                    <a:pt x="246429" y="409350"/>
                    <a:pt x="113920" y="409350"/>
                    <a:pt x="32178" y="327730"/>
                  </a:cubicBezTo>
                  <a:lnTo>
                    <a:pt x="114535" y="245373"/>
                  </a:lnTo>
                  <a:cubicBezTo>
                    <a:pt x="78396" y="209288"/>
                    <a:pt x="78396" y="150620"/>
                    <a:pt x="114535" y="114412"/>
                  </a:cubicBezTo>
                  <a:cubicBezTo>
                    <a:pt x="150797" y="78327"/>
                    <a:pt x="209553" y="78327"/>
                    <a:pt x="245692" y="114412"/>
                  </a:cubicBezTo>
                  <a:close/>
                  <a:moveTo>
                    <a:pt x="157466" y="0"/>
                  </a:moveTo>
                  <a:cubicBezTo>
                    <a:pt x="162383" y="7487"/>
                    <a:pt x="170619" y="12397"/>
                    <a:pt x="180207" y="12397"/>
                  </a:cubicBezTo>
                  <a:cubicBezTo>
                    <a:pt x="189795" y="12397"/>
                    <a:pt x="198031" y="7487"/>
                    <a:pt x="202948" y="0"/>
                  </a:cubicBezTo>
                  <a:cubicBezTo>
                    <a:pt x="203562" y="123"/>
                    <a:pt x="204177" y="123"/>
                    <a:pt x="204915" y="245"/>
                  </a:cubicBezTo>
                  <a:cubicBezTo>
                    <a:pt x="207619" y="8715"/>
                    <a:pt x="214380" y="15711"/>
                    <a:pt x="223599" y="18166"/>
                  </a:cubicBezTo>
                  <a:cubicBezTo>
                    <a:pt x="232818" y="20621"/>
                    <a:pt x="242161" y="17921"/>
                    <a:pt x="248798" y="11906"/>
                  </a:cubicBezTo>
                  <a:cubicBezTo>
                    <a:pt x="249413" y="12152"/>
                    <a:pt x="250028" y="12520"/>
                    <a:pt x="250642" y="12766"/>
                  </a:cubicBezTo>
                  <a:cubicBezTo>
                    <a:pt x="251011" y="21603"/>
                    <a:pt x="255682" y="30073"/>
                    <a:pt x="264041" y="34860"/>
                  </a:cubicBezTo>
                  <a:cubicBezTo>
                    <a:pt x="272277" y="39647"/>
                    <a:pt x="281988" y="39401"/>
                    <a:pt x="289978" y="35474"/>
                  </a:cubicBezTo>
                  <a:cubicBezTo>
                    <a:pt x="290470" y="35842"/>
                    <a:pt x="290961" y="36210"/>
                    <a:pt x="291576" y="36701"/>
                  </a:cubicBezTo>
                  <a:cubicBezTo>
                    <a:pt x="291084" y="38788"/>
                    <a:pt x="290961" y="40997"/>
                    <a:pt x="290961" y="43084"/>
                  </a:cubicBezTo>
                  <a:lnTo>
                    <a:pt x="265024" y="69106"/>
                  </a:lnTo>
                  <a:cubicBezTo>
                    <a:pt x="210200" y="27127"/>
                    <a:pt x="131406" y="31055"/>
                    <a:pt x="81253" y="81135"/>
                  </a:cubicBezTo>
                  <a:cubicBezTo>
                    <a:pt x="31100" y="131215"/>
                    <a:pt x="27166" y="209895"/>
                    <a:pt x="69083" y="264640"/>
                  </a:cubicBezTo>
                  <a:lnTo>
                    <a:pt x="43146" y="290539"/>
                  </a:lnTo>
                  <a:cubicBezTo>
                    <a:pt x="41057" y="290539"/>
                    <a:pt x="38844" y="290662"/>
                    <a:pt x="36754" y="291153"/>
                  </a:cubicBezTo>
                  <a:cubicBezTo>
                    <a:pt x="36263" y="290539"/>
                    <a:pt x="35894" y="290048"/>
                    <a:pt x="35525" y="289557"/>
                  </a:cubicBezTo>
                  <a:cubicBezTo>
                    <a:pt x="39459" y="281579"/>
                    <a:pt x="39704" y="271882"/>
                    <a:pt x="34910" y="263658"/>
                  </a:cubicBezTo>
                  <a:cubicBezTo>
                    <a:pt x="30116" y="255311"/>
                    <a:pt x="21635" y="250770"/>
                    <a:pt x="12784" y="250279"/>
                  </a:cubicBezTo>
                  <a:cubicBezTo>
                    <a:pt x="12538" y="249665"/>
                    <a:pt x="12169" y="249051"/>
                    <a:pt x="11924" y="248437"/>
                  </a:cubicBezTo>
                  <a:cubicBezTo>
                    <a:pt x="17947" y="241809"/>
                    <a:pt x="20651" y="232481"/>
                    <a:pt x="18193" y="223275"/>
                  </a:cubicBezTo>
                  <a:cubicBezTo>
                    <a:pt x="15734" y="214069"/>
                    <a:pt x="8728" y="207318"/>
                    <a:pt x="246" y="204617"/>
                  </a:cubicBezTo>
                  <a:cubicBezTo>
                    <a:pt x="123" y="203881"/>
                    <a:pt x="123" y="203267"/>
                    <a:pt x="0" y="202653"/>
                  </a:cubicBezTo>
                  <a:cubicBezTo>
                    <a:pt x="7498" y="197743"/>
                    <a:pt x="12415" y="189519"/>
                    <a:pt x="12415" y="179945"/>
                  </a:cubicBezTo>
                  <a:cubicBezTo>
                    <a:pt x="12415" y="170371"/>
                    <a:pt x="7498" y="162147"/>
                    <a:pt x="0" y="157237"/>
                  </a:cubicBezTo>
                  <a:cubicBezTo>
                    <a:pt x="123" y="156624"/>
                    <a:pt x="123" y="155887"/>
                    <a:pt x="246" y="155273"/>
                  </a:cubicBezTo>
                  <a:cubicBezTo>
                    <a:pt x="8728" y="152450"/>
                    <a:pt x="15734" y="145822"/>
                    <a:pt x="18193" y="136616"/>
                  </a:cubicBezTo>
                  <a:cubicBezTo>
                    <a:pt x="20651" y="127287"/>
                    <a:pt x="17947" y="117959"/>
                    <a:pt x="11924" y="111330"/>
                  </a:cubicBezTo>
                  <a:cubicBezTo>
                    <a:pt x="12169" y="110839"/>
                    <a:pt x="12415" y="110226"/>
                    <a:pt x="12784" y="109612"/>
                  </a:cubicBezTo>
                  <a:cubicBezTo>
                    <a:pt x="21635" y="109121"/>
                    <a:pt x="30116" y="104457"/>
                    <a:pt x="34910" y="96233"/>
                  </a:cubicBezTo>
                  <a:cubicBezTo>
                    <a:pt x="39704" y="87886"/>
                    <a:pt x="39459" y="78189"/>
                    <a:pt x="35525" y="70333"/>
                  </a:cubicBezTo>
                  <a:cubicBezTo>
                    <a:pt x="35894" y="69842"/>
                    <a:pt x="36263" y="69229"/>
                    <a:pt x="36754" y="68738"/>
                  </a:cubicBezTo>
                  <a:cubicBezTo>
                    <a:pt x="45359" y="70579"/>
                    <a:pt x="54824" y="68247"/>
                    <a:pt x="61585" y="61496"/>
                  </a:cubicBezTo>
                  <a:cubicBezTo>
                    <a:pt x="68346" y="54745"/>
                    <a:pt x="70681" y="45416"/>
                    <a:pt x="68838" y="36701"/>
                  </a:cubicBezTo>
                  <a:cubicBezTo>
                    <a:pt x="69329" y="36210"/>
                    <a:pt x="69944" y="35842"/>
                    <a:pt x="70436" y="35474"/>
                  </a:cubicBezTo>
                  <a:cubicBezTo>
                    <a:pt x="78303" y="39401"/>
                    <a:pt x="88014" y="39647"/>
                    <a:pt x="96373" y="34860"/>
                  </a:cubicBezTo>
                  <a:cubicBezTo>
                    <a:pt x="104608" y="30073"/>
                    <a:pt x="109280" y="21603"/>
                    <a:pt x="109771" y="12766"/>
                  </a:cubicBezTo>
                  <a:cubicBezTo>
                    <a:pt x="110386" y="12520"/>
                    <a:pt x="111000" y="12152"/>
                    <a:pt x="111492" y="11906"/>
                  </a:cubicBezTo>
                  <a:cubicBezTo>
                    <a:pt x="118130" y="17921"/>
                    <a:pt x="127472" y="20621"/>
                    <a:pt x="136815" y="18166"/>
                  </a:cubicBezTo>
                  <a:cubicBezTo>
                    <a:pt x="146034" y="15711"/>
                    <a:pt x="152672" y="8715"/>
                    <a:pt x="155499" y="245"/>
                  </a:cubicBezTo>
                  <a:cubicBezTo>
                    <a:pt x="156114" y="123"/>
                    <a:pt x="156851" y="123"/>
                    <a:pt x="15746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endParaRPr>
            </a:p>
          </p:txBody>
        </p:sp>
      </p:grpSp>
      <p:sp>
        <p:nvSpPr>
          <p:cNvPr id="33" name="文本框 32">
            <a:extLst>
              <a:ext uri="{FF2B5EF4-FFF2-40B4-BE49-F238E27FC236}">
                <a16:creationId xmlns:a16="http://schemas.microsoft.com/office/drawing/2014/main" xmlns="" id="{650B04E7-37B9-4EE2-B911-E9F7E0A7DAED}"/>
              </a:ext>
            </a:extLst>
          </p:cNvPr>
          <p:cNvSpPr txBox="1"/>
          <p:nvPr/>
        </p:nvSpPr>
        <p:spPr>
          <a:xfrm>
            <a:off x="7363574" y="2027460"/>
            <a:ext cx="1210588" cy="400110"/>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质量管理</a:t>
            </a:r>
          </a:p>
        </p:txBody>
      </p:sp>
      <p:grpSp>
        <p:nvGrpSpPr>
          <p:cNvPr id="71" name="组合 70">
            <a:extLst>
              <a:ext uri="{FF2B5EF4-FFF2-40B4-BE49-F238E27FC236}">
                <a16:creationId xmlns:a16="http://schemas.microsoft.com/office/drawing/2014/main" xmlns="" id="{C196FF5F-FE22-48A8-84E6-D9DBFD866C4A}"/>
              </a:ext>
            </a:extLst>
          </p:cNvPr>
          <p:cNvGrpSpPr/>
          <p:nvPr/>
        </p:nvGrpSpPr>
        <p:grpSpPr>
          <a:xfrm>
            <a:off x="6331843" y="3037439"/>
            <a:ext cx="818258" cy="478169"/>
            <a:chOff x="6471542" y="2579926"/>
            <a:chExt cx="1070608" cy="625636"/>
          </a:xfrm>
        </p:grpSpPr>
        <p:sp>
          <p:nvSpPr>
            <p:cNvPr id="72" name="任意多边形 23">
              <a:extLst>
                <a:ext uri="{FF2B5EF4-FFF2-40B4-BE49-F238E27FC236}">
                  <a16:creationId xmlns:a16="http://schemas.microsoft.com/office/drawing/2014/main" xmlns="" id="{46284BB9-967B-4A39-95D6-A4C206D9E0AE}"/>
                </a:ext>
              </a:extLst>
            </p:cNvPr>
            <p:cNvSpPr/>
            <p:nvPr/>
          </p:nvSpPr>
          <p:spPr>
            <a:xfrm>
              <a:off x="6471542" y="2579926"/>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3" name="Freeform 22">
              <a:extLst>
                <a:ext uri="{FF2B5EF4-FFF2-40B4-BE49-F238E27FC236}">
                  <a16:creationId xmlns:a16="http://schemas.microsoft.com/office/drawing/2014/main" xmlns="" id="{CF4716F5-100B-459B-96A3-A42F07B2404A}"/>
                </a:ext>
              </a:extLst>
            </p:cNvPr>
            <p:cNvSpPr>
              <a:spLocks noChangeAspect="1" noEditPoints="1"/>
            </p:cNvSpPr>
            <p:nvPr/>
          </p:nvSpPr>
          <p:spPr bwMode="auto">
            <a:xfrm>
              <a:off x="6925518" y="2663056"/>
              <a:ext cx="419679" cy="432000"/>
            </a:xfrm>
            <a:custGeom>
              <a:avLst/>
              <a:gdLst>
                <a:gd name="T0" fmla="*/ 7396 w 7915"/>
                <a:gd name="T1" fmla="*/ 2288 h 8160"/>
                <a:gd name="T2" fmla="*/ 6958 w 7915"/>
                <a:gd name="T3" fmla="*/ 2454 h 8160"/>
                <a:gd name="T4" fmla="*/ 6958 w 7915"/>
                <a:gd name="T5" fmla="*/ 2454 h 8160"/>
                <a:gd name="T6" fmla="*/ 7645 w 7915"/>
                <a:gd name="T7" fmla="*/ 1648 h 8160"/>
                <a:gd name="T8" fmla="*/ 7882 w 7915"/>
                <a:gd name="T9" fmla="*/ 1540 h 8160"/>
                <a:gd name="T10" fmla="*/ 7904 w 7915"/>
                <a:gd name="T11" fmla="*/ 1081 h 8160"/>
                <a:gd name="T12" fmla="*/ 7591 w 7915"/>
                <a:gd name="T13" fmla="*/ 737 h 8160"/>
                <a:gd name="T14" fmla="*/ 7591 w 7915"/>
                <a:gd name="T15" fmla="*/ 737 h 8160"/>
                <a:gd name="T16" fmla="*/ 7343 w 7915"/>
                <a:gd name="T17" fmla="*/ 437 h 8160"/>
                <a:gd name="T18" fmla="*/ 5755 w 7915"/>
                <a:gd name="T19" fmla="*/ 4223 h 8160"/>
                <a:gd name="T20" fmla="*/ 5147 w 7915"/>
                <a:gd name="T21" fmla="*/ 4265 h 8160"/>
                <a:gd name="T22" fmla="*/ 3488 w 7915"/>
                <a:gd name="T23" fmla="*/ 2656 h 8160"/>
                <a:gd name="T24" fmla="*/ 2031 w 7915"/>
                <a:gd name="T25" fmla="*/ 1808 h 8160"/>
                <a:gd name="T26" fmla="*/ 2613 w 7915"/>
                <a:gd name="T27" fmla="*/ 2090 h 8160"/>
                <a:gd name="T28" fmla="*/ 3470 w 7915"/>
                <a:gd name="T29" fmla="*/ 2947 h 8160"/>
                <a:gd name="T30" fmla="*/ 4858 w 7915"/>
                <a:gd name="T31" fmla="*/ 4144 h 8160"/>
                <a:gd name="T32" fmla="*/ 4858 w 7915"/>
                <a:gd name="T33" fmla="*/ 4827 h 8160"/>
                <a:gd name="T34" fmla="*/ 3034 w 7915"/>
                <a:gd name="T35" fmla="*/ 6987 h 8160"/>
                <a:gd name="T36" fmla="*/ 1275 w 7915"/>
                <a:gd name="T37" fmla="*/ 8075 h 8160"/>
                <a:gd name="T38" fmla="*/ 66 w 7915"/>
                <a:gd name="T39" fmla="*/ 6716 h 8160"/>
                <a:gd name="T40" fmla="*/ 589 w 7915"/>
                <a:gd name="T41" fmla="*/ 4542 h 8160"/>
                <a:gd name="T42" fmla="*/ 1482 w 7915"/>
                <a:gd name="T43" fmla="*/ 2812 h 8160"/>
                <a:gd name="T44" fmla="*/ 3067 w 7915"/>
                <a:gd name="T45" fmla="*/ 1535 h 8160"/>
                <a:gd name="T46" fmla="*/ 3974 w 7915"/>
                <a:gd name="T47" fmla="*/ 2442 h 8160"/>
                <a:gd name="T48" fmla="*/ 5763 w 7915"/>
                <a:gd name="T49" fmla="*/ 3921 h 8160"/>
                <a:gd name="T50" fmla="*/ 1791 w 7915"/>
                <a:gd name="T51" fmla="*/ 4615 h 8160"/>
                <a:gd name="T52" fmla="*/ 2085 w 7915"/>
                <a:gd name="T53" fmla="*/ 6447 h 8160"/>
                <a:gd name="T54" fmla="*/ 2085 w 7915"/>
                <a:gd name="T55" fmla="*/ 6447 h 8160"/>
                <a:gd name="T56" fmla="*/ 3155 w 7915"/>
                <a:gd name="T57" fmla="*/ 5748 h 8160"/>
                <a:gd name="T58" fmla="*/ 2095 w 7915"/>
                <a:gd name="T59" fmla="*/ 5675 h 8160"/>
                <a:gd name="T60" fmla="*/ 1863 w 7915"/>
                <a:gd name="T61" fmla="*/ 5443 h 8160"/>
                <a:gd name="T62" fmla="*/ 7208 w 7915"/>
                <a:gd name="T63" fmla="*/ 706 h 8160"/>
                <a:gd name="T64" fmla="*/ 6792 w 7915"/>
                <a:gd name="T65" fmla="*/ 2892 h 8160"/>
                <a:gd name="T66" fmla="*/ 6354 w 7915"/>
                <a:gd name="T67" fmla="*/ 3058 h 8160"/>
                <a:gd name="T68" fmla="*/ 6354 w 7915"/>
                <a:gd name="T69" fmla="*/ 3058 h 8160"/>
                <a:gd name="T70" fmla="*/ 6231 w 7915"/>
                <a:gd name="T71" fmla="*/ 3181 h 8160"/>
                <a:gd name="T72" fmla="*/ 6065 w 7915"/>
                <a:gd name="T73" fmla="*/ 3619 h 8160"/>
                <a:gd name="T74" fmla="*/ 4981 w 7915"/>
                <a:gd name="T75" fmla="*/ 4703 h 8160"/>
                <a:gd name="T76" fmla="*/ 7065 w 7915"/>
                <a:gd name="T77" fmla="*/ 64 h 8160"/>
                <a:gd name="T78" fmla="*/ 7065 w 7915"/>
                <a:gd name="T79" fmla="*/ 64 h 8160"/>
                <a:gd name="T80" fmla="*/ 6390 w 7915"/>
                <a:gd name="T81" fmla="*/ 228 h 8160"/>
                <a:gd name="T82" fmla="*/ 5926 w 7915"/>
                <a:gd name="T83" fmla="*/ 239 h 8160"/>
                <a:gd name="T84" fmla="*/ 5782 w 7915"/>
                <a:gd name="T85" fmla="*/ 362 h 8160"/>
                <a:gd name="T86" fmla="*/ 5614 w 7915"/>
                <a:gd name="T87" fmla="*/ 803 h 8160"/>
                <a:gd name="T88" fmla="*/ 5614 w 7915"/>
                <a:gd name="T89" fmla="*/ 803 h 8160"/>
                <a:gd name="T90" fmla="*/ 5133 w 7915"/>
                <a:gd name="T91" fmla="*/ 1284 h 8160"/>
                <a:gd name="T92" fmla="*/ 4695 w 7915"/>
                <a:gd name="T93" fmla="*/ 1449 h 8160"/>
                <a:gd name="T94" fmla="*/ 4571 w 7915"/>
                <a:gd name="T95" fmla="*/ 1572 h 8160"/>
                <a:gd name="T96" fmla="*/ 4406 w 7915"/>
                <a:gd name="T97" fmla="*/ 2011 h 8160"/>
                <a:gd name="T98" fmla="*/ 4406 w 7915"/>
                <a:gd name="T99" fmla="*/ 2011 h 8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915" h="8160">
                  <a:moveTo>
                    <a:pt x="7436" y="1975"/>
                  </a:moveTo>
                  <a:lnTo>
                    <a:pt x="7576" y="2107"/>
                  </a:lnTo>
                  <a:cubicBezTo>
                    <a:pt x="7567" y="2117"/>
                    <a:pt x="7558" y="2126"/>
                    <a:pt x="7549" y="2135"/>
                  </a:cubicBezTo>
                  <a:lnTo>
                    <a:pt x="7396" y="2288"/>
                  </a:lnTo>
                  <a:lnTo>
                    <a:pt x="7260" y="2152"/>
                  </a:lnTo>
                  <a:lnTo>
                    <a:pt x="7413" y="1999"/>
                  </a:lnTo>
                  <a:cubicBezTo>
                    <a:pt x="7421" y="1991"/>
                    <a:pt x="7428" y="1983"/>
                    <a:pt x="7436" y="1975"/>
                  </a:cubicBezTo>
                  <a:close/>
                  <a:moveTo>
                    <a:pt x="6958" y="2454"/>
                  </a:moveTo>
                  <a:lnTo>
                    <a:pt x="7094" y="2590"/>
                  </a:lnTo>
                  <a:lnTo>
                    <a:pt x="7272" y="2412"/>
                  </a:lnTo>
                  <a:lnTo>
                    <a:pt x="7136" y="2275"/>
                  </a:lnTo>
                  <a:lnTo>
                    <a:pt x="6958" y="2454"/>
                  </a:lnTo>
                  <a:close/>
                  <a:moveTo>
                    <a:pt x="7536" y="1851"/>
                  </a:moveTo>
                  <a:lnTo>
                    <a:pt x="7695" y="1960"/>
                  </a:lnTo>
                  <a:cubicBezTo>
                    <a:pt x="7747" y="1885"/>
                    <a:pt x="7790" y="1805"/>
                    <a:pt x="7824" y="1720"/>
                  </a:cubicBezTo>
                  <a:lnTo>
                    <a:pt x="7645" y="1648"/>
                  </a:lnTo>
                  <a:cubicBezTo>
                    <a:pt x="7616" y="1719"/>
                    <a:pt x="7580" y="1787"/>
                    <a:pt x="7536" y="1851"/>
                  </a:cubicBezTo>
                  <a:close/>
                  <a:moveTo>
                    <a:pt x="7722" y="1266"/>
                  </a:moveTo>
                  <a:cubicBezTo>
                    <a:pt x="7721" y="1344"/>
                    <a:pt x="7712" y="1420"/>
                    <a:pt x="7694" y="1495"/>
                  </a:cubicBezTo>
                  <a:lnTo>
                    <a:pt x="7882" y="1540"/>
                  </a:lnTo>
                  <a:cubicBezTo>
                    <a:pt x="7903" y="1451"/>
                    <a:pt x="7914" y="1360"/>
                    <a:pt x="7915" y="1269"/>
                  </a:cubicBezTo>
                  <a:lnTo>
                    <a:pt x="7722" y="1266"/>
                  </a:lnTo>
                  <a:close/>
                  <a:moveTo>
                    <a:pt x="7713" y="1107"/>
                  </a:moveTo>
                  <a:lnTo>
                    <a:pt x="7904" y="1081"/>
                  </a:lnTo>
                  <a:cubicBezTo>
                    <a:pt x="7892" y="990"/>
                    <a:pt x="7870" y="901"/>
                    <a:pt x="7838" y="816"/>
                  </a:cubicBezTo>
                  <a:lnTo>
                    <a:pt x="7657" y="883"/>
                  </a:lnTo>
                  <a:cubicBezTo>
                    <a:pt x="7684" y="955"/>
                    <a:pt x="7702" y="1030"/>
                    <a:pt x="7713" y="1107"/>
                  </a:cubicBezTo>
                  <a:close/>
                  <a:moveTo>
                    <a:pt x="7591" y="737"/>
                  </a:moveTo>
                  <a:lnTo>
                    <a:pt x="7760" y="644"/>
                  </a:lnTo>
                  <a:cubicBezTo>
                    <a:pt x="7716" y="565"/>
                    <a:pt x="7663" y="490"/>
                    <a:pt x="7602" y="421"/>
                  </a:cubicBezTo>
                  <a:lnTo>
                    <a:pt x="7458" y="549"/>
                  </a:lnTo>
                  <a:cubicBezTo>
                    <a:pt x="7509" y="607"/>
                    <a:pt x="7554" y="670"/>
                    <a:pt x="7591" y="737"/>
                  </a:cubicBezTo>
                  <a:close/>
                  <a:moveTo>
                    <a:pt x="7467" y="290"/>
                  </a:moveTo>
                  <a:cubicBezTo>
                    <a:pt x="7397" y="231"/>
                    <a:pt x="7320" y="180"/>
                    <a:pt x="7240" y="138"/>
                  </a:cubicBezTo>
                  <a:lnTo>
                    <a:pt x="7151" y="310"/>
                  </a:lnTo>
                  <a:cubicBezTo>
                    <a:pt x="7219" y="345"/>
                    <a:pt x="7284" y="388"/>
                    <a:pt x="7343" y="437"/>
                  </a:cubicBezTo>
                  <a:lnTo>
                    <a:pt x="7467" y="290"/>
                  </a:lnTo>
                  <a:close/>
                  <a:moveTo>
                    <a:pt x="5745" y="3940"/>
                  </a:moveTo>
                  <a:lnTo>
                    <a:pt x="5608" y="4076"/>
                  </a:lnTo>
                  <a:lnTo>
                    <a:pt x="5755" y="4223"/>
                  </a:lnTo>
                  <a:lnTo>
                    <a:pt x="5482" y="4496"/>
                  </a:lnTo>
                  <a:lnTo>
                    <a:pt x="5335" y="4349"/>
                  </a:lnTo>
                  <a:lnTo>
                    <a:pt x="5283" y="4401"/>
                  </a:lnTo>
                  <a:lnTo>
                    <a:pt x="5147" y="4265"/>
                  </a:lnTo>
                  <a:lnTo>
                    <a:pt x="5199" y="4213"/>
                  </a:lnTo>
                  <a:lnTo>
                    <a:pt x="3702" y="2715"/>
                  </a:lnTo>
                  <a:lnTo>
                    <a:pt x="3624" y="2793"/>
                  </a:lnTo>
                  <a:lnTo>
                    <a:pt x="3488" y="2656"/>
                  </a:lnTo>
                  <a:lnTo>
                    <a:pt x="3565" y="2579"/>
                  </a:lnTo>
                  <a:lnTo>
                    <a:pt x="2795" y="1808"/>
                  </a:lnTo>
                  <a:cubicBezTo>
                    <a:pt x="2689" y="1703"/>
                    <a:pt x="2551" y="1650"/>
                    <a:pt x="2412" y="1650"/>
                  </a:cubicBezTo>
                  <a:cubicBezTo>
                    <a:pt x="2274" y="1650"/>
                    <a:pt x="2136" y="1703"/>
                    <a:pt x="2031" y="1808"/>
                  </a:cubicBezTo>
                  <a:cubicBezTo>
                    <a:pt x="1875" y="1964"/>
                    <a:pt x="1835" y="2191"/>
                    <a:pt x="1909" y="2385"/>
                  </a:cubicBezTo>
                  <a:lnTo>
                    <a:pt x="2067" y="2226"/>
                  </a:lnTo>
                  <a:lnTo>
                    <a:pt x="2203" y="2090"/>
                  </a:lnTo>
                  <a:cubicBezTo>
                    <a:pt x="2316" y="1977"/>
                    <a:pt x="2500" y="1977"/>
                    <a:pt x="2613" y="2090"/>
                  </a:cubicBezTo>
                  <a:lnTo>
                    <a:pt x="3333" y="2811"/>
                  </a:lnTo>
                  <a:lnTo>
                    <a:pt x="3364" y="2780"/>
                  </a:lnTo>
                  <a:lnTo>
                    <a:pt x="3500" y="2916"/>
                  </a:lnTo>
                  <a:lnTo>
                    <a:pt x="3470" y="2947"/>
                  </a:lnTo>
                  <a:lnTo>
                    <a:pt x="3591" y="3068"/>
                  </a:lnTo>
                  <a:cubicBezTo>
                    <a:pt x="3620" y="3097"/>
                    <a:pt x="3642" y="3132"/>
                    <a:pt x="3656" y="3170"/>
                  </a:cubicBezTo>
                  <a:lnTo>
                    <a:pt x="3770" y="3056"/>
                  </a:lnTo>
                  <a:lnTo>
                    <a:pt x="4858" y="4144"/>
                  </a:lnTo>
                  <a:lnTo>
                    <a:pt x="4380" y="4622"/>
                  </a:lnTo>
                  <a:lnTo>
                    <a:pt x="4585" y="4827"/>
                  </a:lnTo>
                  <a:lnTo>
                    <a:pt x="4721" y="4690"/>
                  </a:lnTo>
                  <a:lnTo>
                    <a:pt x="4858" y="4827"/>
                  </a:lnTo>
                  <a:lnTo>
                    <a:pt x="4718" y="4966"/>
                  </a:lnTo>
                  <a:cubicBezTo>
                    <a:pt x="4751" y="5015"/>
                    <a:pt x="4770" y="5072"/>
                    <a:pt x="4770" y="5131"/>
                  </a:cubicBezTo>
                  <a:cubicBezTo>
                    <a:pt x="4770" y="5208"/>
                    <a:pt x="4739" y="5281"/>
                    <a:pt x="4685" y="5336"/>
                  </a:cubicBezTo>
                  <a:lnTo>
                    <a:pt x="3034" y="6987"/>
                  </a:lnTo>
                  <a:cubicBezTo>
                    <a:pt x="2980" y="7041"/>
                    <a:pt x="2906" y="7071"/>
                    <a:pt x="2829" y="7071"/>
                  </a:cubicBezTo>
                  <a:cubicBezTo>
                    <a:pt x="2752" y="7071"/>
                    <a:pt x="2679" y="7041"/>
                    <a:pt x="2625" y="6987"/>
                  </a:cubicBezTo>
                  <a:lnTo>
                    <a:pt x="2494" y="6856"/>
                  </a:lnTo>
                  <a:lnTo>
                    <a:pt x="1275" y="8075"/>
                  </a:lnTo>
                  <a:cubicBezTo>
                    <a:pt x="1221" y="8130"/>
                    <a:pt x="1147" y="8160"/>
                    <a:pt x="1071" y="8160"/>
                  </a:cubicBezTo>
                  <a:cubicBezTo>
                    <a:pt x="1058" y="8160"/>
                    <a:pt x="1046" y="8159"/>
                    <a:pt x="1033" y="8158"/>
                  </a:cubicBezTo>
                  <a:cubicBezTo>
                    <a:pt x="944" y="8146"/>
                    <a:pt x="865" y="8094"/>
                    <a:pt x="820" y="8016"/>
                  </a:cubicBezTo>
                  <a:lnTo>
                    <a:pt x="66" y="6716"/>
                  </a:lnTo>
                  <a:cubicBezTo>
                    <a:pt x="0" y="6602"/>
                    <a:pt x="19" y="6459"/>
                    <a:pt x="112" y="6366"/>
                  </a:cubicBezTo>
                  <a:lnTo>
                    <a:pt x="1058" y="5420"/>
                  </a:lnTo>
                  <a:lnTo>
                    <a:pt x="589" y="4951"/>
                  </a:lnTo>
                  <a:cubicBezTo>
                    <a:pt x="476" y="4838"/>
                    <a:pt x="476" y="4655"/>
                    <a:pt x="589" y="4542"/>
                  </a:cubicBezTo>
                  <a:lnTo>
                    <a:pt x="1435" y="3696"/>
                  </a:lnTo>
                  <a:lnTo>
                    <a:pt x="1221" y="3482"/>
                  </a:lnTo>
                  <a:cubicBezTo>
                    <a:pt x="1108" y="3369"/>
                    <a:pt x="1108" y="3186"/>
                    <a:pt x="1221" y="3073"/>
                  </a:cubicBezTo>
                  <a:lnTo>
                    <a:pt x="1482" y="2812"/>
                  </a:lnTo>
                  <a:lnTo>
                    <a:pt x="1622" y="2672"/>
                  </a:lnTo>
                  <a:cubicBezTo>
                    <a:pt x="1404" y="2316"/>
                    <a:pt x="1450" y="1843"/>
                    <a:pt x="1758" y="1535"/>
                  </a:cubicBezTo>
                  <a:cubicBezTo>
                    <a:pt x="1938" y="1355"/>
                    <a:pt x="2175" y="1265"/>
                    <a:pt x="2412" y="1265"/>
                  </a:cubicBezTo>
                  <a:cubicBezTo>
                    <a:pt x="2650" y="1265"/>
                    <a:pt x="2887" y="1355"/>
                    <a:pt x="3067" y="1535"/>
                  </a:cubicBezTo>
                  <a:lnTo>
                    <a:pt x="3838" y="2306"/>
                  </a:lnTo>
                  <a:lnTo>
                    <a:pt x="3968" y="2176"/>
                  </a:lnTo>
                  <a:lnTo>
                    <a:pt x="4104" y="2313"/>
                  </a:lnTo>
                  <a:lnTo>
                    <a:pt x="3974" y="2442"/>
                  </a:lnTo>
                  <a:lnTo>
                    <a:pt x="5472" y="3940"/>
                  </a:lnTo>
                  <a:lnTo>
                    <a:pt x="5608" y="3803"/>
                  </a:lnTo>
                  <a:lnTo>
                    <a:pt x="5627" y="3785"/>
                  </a:lnTo>
                  <a:lnTo>
                    <a:pt x="5763" y="3921"/>
                  </a:lnTo>
                  <a:lnTo>
                    <a:pt x="5745" y="3940"/>
                  </a:lnTo>
                  <a:close/>
                  <a:moveTo>
                    <a:pt x="1181" y="4761"/>
                  </a:moveTo>
                  <a:lnTo>
                    <a:pt x="1413" y="4993"/>
                  </a:lnTo>
                  <a:lnTo>
                    <a:pt x="1791" y="4615"/>
                  </a:lnTo>
                  <a:cubicBezTo>
                    <a:pt x="1855" y="4551"/>
                    <a:pt x="1855" y="4448"/>
                    <a:pt x="1791" y="4383"/>
                  </a:cubicBezTo>
                  <a:cubicBezTo>
                    <a:pt x="1726" y="4319"/>
                    <a:pt x="1623" y="4319"/>
                    <a:pt x="1559" y="4384"/>
                  </a:cubicBezTo>
                  <a:lnTo>
                    <a:pt x="1181" y="4761"/>
                  </a:lnTo>
                  <a:close/>
                  <a:moveTo>
                    <a:pt x="2085" y="6447"/>
                  </a:moveTo>
                  <a:lnTo>
                    <a:pt x="1467" y="5829"/>
                  </a:lnTo>
                  <a:lnTo>
                    <a:pt x="678" y="6618"/>
                  </a:lnTo>
                  <a:lnTo>
                    <a:pt x="1132" y="7400"/>
                  </a:lnTo>
                  <a:lnTo>
                    <a:pt x="2085" y="6447"/>
                  </a:lnTo>
                  <a:close/>
                  <a:moveTo>
                    <a:pt x="2545" y="6125"/>
                  </a:moveTo>
                  <a:lnTo>
                    <a:pt x="2777" y="6357"/>
                  </a:lnTo>
                  <a:lnTo>
                    <a:pt x="3155" y="5980"/>
                  </a:lnTo>
                  <a:cubicBezTo>
                    <a:pt x="3219" y="5916"/>
                    <a:pt x="3219" y="5812"/>
                    <a:pt x="3155" y="5748"/>
                  </a:cubicBezTo>
                  <a:cubicBezTo>
                    <a:pt x="3091" y="5684"/>
                    <a:pt x="2987" y="5684"/>
                    <a:pt x="2923" y="5748"/>
                  </a:cubicBezTo>
                  <a:lnTo>
                    <a:pt x="2545" y="6125"/>
                  </a:lnTo>
                  <a:close/>
                  <a:moveTo>
                    <a:pt x="1863" y="5443"/>
                  </a:moveTo>
                  <a:lnTo>
                    <a:pt x="2095" y="5675"/>
                  </a:lnTo>
                  <a:lnTo>
                    <a:pt x="2473" y="5298"/>
                  </a:lnTo>
                  <a:cubicBezTo>
                    <a:pt x="2537" y="5234"/>
                    <a:pt x="2537" y="5130"/>
                    <a:pt x="2473" y="5066"/>
                  </a:cubicBezTo>
                  <a:cubicBezTo>
                    <a:pt x="2409" y="5002"/>
                    <a:pt x="2305" y="5002"/>
                    <a:pt x="2241" y="5066"/>
                  </a:cubicBezTo>
                  <a:lnTo>
                    <a:pt x="1863" y="5443"/>
                  </a:lnTo>
                  <a:close/>
                  <a:moveTo>
                    <a:pt x="4315" y="2511"/>
                  </a:moveTo>
                  <a:lnTo>
                    <a:pt x="5403" y="3599"/>
                  </a:lnTo>
                  <a:lnTo>
                    <a:pt x="7208" y="1794"/>
                  </a:lnTo>
                  <a:cubicBezTo>
                    <a:pt x="7509" y="1494"/>
                    <a:pt x="7509" y="1006"/>
                    <a:pt x="7208" y="706"/>
                  </a:cubicBezTo>
                  <a:cubicBezTo>
                    <a:pt x="6908" y="406"/>
                    <a:pt x="6421" y="406"/>
                    <a:pt x="6120" y="706"/>
                  </a:cubicBezTo>
                  <a:lnTo>
                    <a:pt x="4315" y="2511"/>
                  </a:lnTo>
                  <a:close/>
                  <a:moveTo>
                    <a:pt x="6656" y="2755"/>
                  </a:moveTo>
                  <a:lnTo>
                    <a:pt x="6792" y="2892"/>
                  </a:lnTo>
                  <a:lnTo>
                    <a:pt x="6971" y="2713"/>
                  </a:lnTo>
                  <a:lnTo>
                    <a:pt x="6834" y="2577"/>
                  </a:lnTo>
                  <a:lnTo>
                    <a:pt x="6656" y="2755"/>
                  </a:lnTo>
                  <a:close/>
                  <a:moveTo>
                    <a:pt x="6354" y="3058"/>
                  </a:moveTo>
                  <a:lnTo>
                    <a:pt x="6490" y="3194"/>
                  </a:lnTo>
                  <a:lnTo>
                    <a:pt x="6669" y="3016"/>
                  </a:lnTo>
                  <a:lnTo>
                    <a:pt x="6532" y="2879"/>
                  </a:lnTo>
                  <a:lnTo>
                    <a:pt x="6354" y="3058"/>
                  </a:lnTo>
                  <a:close/>
                  <a:moveTo>
                    <a:pt x="6052" y="3359"/>
                  </a:moveTo>
                  <a:lnTo>
                    <a:pt x="6189" y="3496"/>
                  </a:lnTo>
                  <a:lnTo>
                    <a:pt x="6367" y="3317"/>
                  </a:lnTo>
                  <a:lnTo>
                    <a:pt x="6231" y="3181"/>
                  </a:lnTo>
                  <a:lnTo>
                    <a:pt x="6052" y="3359"/>
                  </a:lnTo>
                  <a:close/>
                  <a:moveTo>
                    <a:pt x="5750" y="3661"/>
                  </a:moveTo>
                  <a:lnTo>
                    <a:pt x="5887" y="3798"/>
                  </a:lnTo>
                  <a:lnTo>
                    <a:pt x="6065" y="3619"/>
                  </a:lnTo>
                  <a:lnTo>
                    <a:pt x="5929" y="3483"/>
                  </a:lnTo>
                  <a:lnTo>
                    <a:pt x="5750" y="3661"/>
                  </a:lnTo>
                  <a:close/>
                  <a:moveTo>
                    <a:pt x="4845" y="4567"/>
                  </a:moveTo>
                  <a:lnTo>
                    <a:pt x="4981" y="4703"/>
                  </a:lnTo>
                  <a:lnTo>
                    <a:pt x="5159" y="4525"/>
                  </a:lnTo>
                  <a:lnTo>
                    <a:pt x="5023" y="4388"/>
                  </a:lnTo>
                  <a:lnTo>
                    <a:pt x="4845" y="4567"/>
                  </a:lnTo>
                  <a:close/>
                  <a:moveTo>
                    <a:pt x="7065" y="64"/>
                  </a:moveTo>
                  <a:cubicBezTo>
                    <a:pt x="6979" y="35"/>
                    <a:pt x="6890" y="16"/>
                    <a:pt x="6799" y="6"/>
                  </a:cubicBezTo>
                  <a:lnTo>
                    <a:pt x="6778" y="198"/>
                  </a:lnTo>
                  <a:cubicBezTo>
                    <a:pt x="6855" y="206"/>
                    <a:pt x="6931" y="223"/>
                    <a:pt x="7004" y="247"/>
                  </a:cubicBezTo>
                  <a:lnTo>
                    <a:pt x="7065" y="64"/>
                  </a:lnTo>
                  <a:close/>
                  <a:moveTo>
                    <a:pt x="6619" y="193"/>
                  </a:moveTo>
                  <a:lnTo>
                    <a:pt x="6610" y="0"/>
                  </a:lnTo>
                  <a:cubicBezTo>
                    <a:pt x="6519" y="4"/>
                    <a:pt x="6429" y="18"/>
                    <a:pt x="6341" y="41"/>
                  </a:cubicBezTo>
                  <a:lnTo>
                    <a:pt x="6390" y="228"/>
                  </a:lnTo>
                  <a:cubicBezTo>
                    <a:pt x="6465" y="208"/>
                    <a:pt x="6541" y="196"/>
                    <a:pt x="6619" y="193"/>
                  </a:cubicBezTo>
                  <a:close/>
                  <a:moveTo>
                    <a:pt x="6240" y="280"/>
                  </a:moveTo>
                  <a:lnTo>
                    <a:pt x="6162" y="103"/>
                  </a:lnTo>
                  <a:cubicBezTo>
                    <a:pt x="6079" y="140"/>
                    <a:pt x="5999" y="185"/>
                    <a:pt x="5926" y="239"/>
                  </a:cubicBezTo>
                  <a:lnTo>
                    <a:pt x="6040" y="395"/>
                  </a:lnTo>
                  <a:cubicBezTo>
                    <a:pt x="6102" y="349"/>
                    <a:pt x="6169" y="311"/>
                    <a:pt x="6240" y="280"/>
                  </a:cubicBezTo>
                  <a:close/>
                  <a:moveTo>
                    <a:pt x="5918" y="498"/>
                  </a:moveTo>
                  <a:lnTo>
                    <a:pt x="5782" y="362"/>
                  </a:lnTo>
                  <a:lnTo>
                    <a:pt x="5601" y="543"/>
                  </a:lnTo>
                  <a:lnTo>
                    <a:pt x="5737" y="679"/>
                  </a:lnTo>
                  <a:lnTo>
                    <a:pt x="5918" y="498"/>
                  </a:lnTo>
                  <a:close/>
                  <a:moveTo>
                    <a:pt x="5614" y="803"/>
                  </a:moveTo>
                  <a:lnTo>
                    <a:pt x="5477" y="667"/>
                  </a:lnTo>
                  <a:lnTo>
                    <a:pt x="5299" y="845"/>
                  </a:lnTo>
                  <a:lnTo>
                    <a:pt x="5435" y="982"/>
                  </a:lnTo>
                  <a:lnTo>
                    <a:pt x="5614" y="803"/>
                  </a:lnTo>
                  <a:close/>
                  <a:moveTo>
                    <a:pt x="5312" y="1105"/>
                  </a:moveTo>
                  <a:lnTo>
                    <a:pt x="5175" y="969"/>
                  </a:lnTo>
                  <a:lnTo>
                    <a:pt x="4997" y="1147"/>
                  </a:lnTo>
                  <a:lnTo>
                    <a:pt x="5133" y="1284"/>
                  </a:lnTo>
                  <a:lnTo>
                    <a:pt x="5312" y="1105"/>
                  </a:lnTo>
                  <a:close/>
                  <a:moveTo>
                    <a:pt x="5010" y="1407"/>
                  </a:moveTo>
                  <a:lnTo>
                    <a:pt x="4873" y="1271"/>
                  </a:lnTo>
                  <a:lnTo>
                    <a:pt x="4695" y="1449"/>
                  </a:lnTo>
                  <a:lnTo>
                    <a:pt x="4831" y="1585"/>
                  </a:lnTo>
                  <a:lnTo>
                    <a:pt x="5010" y="1407"/>
                  </a:lnTo>
                  <a:close/>
                  <a:moveTo>
                    <a:pt x="4708" y="1709"/>
                  </a:moveTo>
                  <a:lnTo>
                    <a:pt x="4571" y="1572"/>
                  </a:lnTo>
                  <a:lnTo>
                    <a:pt x="4393" y="1751"/>
                  </a:lnTo>
                  <a:lnTo>
                    <a:pt x="4529" y="1887"/>
                  </a:lnTo>
                  <a:lnTo>
                    <a:pt x="4708" y="1709"/>
                  </a:lnTo>
                  <a:close/>
                  <a:moveTo>
                    <a:pt x="4406" y="2011"/>
                  </a:moveTo>
                  <a:lnTo>
                    <a:pt x="4269" y="1874"/>
                  </a:lnTo>
                  <a:lnTo>
                    <a:pt x="4091" y="2053"/>
                  </a:lnTo>
                  <a:lnTo>
                    <a:pt x="4227" y="2189"/>
                  </a:lnTo>
                  <a:lnTo>
                    <a:pt x="4406" y="201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8" name="文本框 37">
            <a:extLst>
              <a:ext uri="{FF2B5EF4-FFF2-40B4-BE49-F238E27FC236}">
                <a16:creationId xmlns:a16="http://schemas.microsoft.com/office/drawing/2014/main" xmlns="" id="{568A2DAA-A84F-4A5C-AA32-3945C6D78F20}"/>
              </a:ext>
            </a:extLst>
          </p:cNvPr>
          <p:cNvSpPr txBox="1"/>
          <p:nvPr/>
        </p:nvSpPr>
        <p:spPr>
          <a:xfrm>
            <a:off x="7363574" y="3076468"/>
            <a:ext cx="1467068" cy="400110"/>
          </a:xfrm>
          <a:prstGeom prst="rect">
            <a:avLst/>
          </a:prstGeom>
          <a:noFill/>
        </p:spPr>
        <p:txBody>
          <a:bodyPr wrap="non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精细化管理</a:t>
            </a:r>
          </a:p>
        </p:txBody>
      </p:sp>
      <p:grpSp>
        <p:nvGrpSpPr>
          <p:cNvPr id="74" name="组合 73">
            <a:extLst>
              <a:ext uri="{FF2B5EF4-FFF2-40B4-BE49-F238E27FC236}">
                <a16:creationId xmlns:a16="http://schemas.microsoft.com/office/drawing/2014/main" xmlns="" id="{59D3DC45-AD97-4CDB-9392-AB405ED995D1}"/>
              </a:ext>
            </a:extLst>
          </p:cNvPr>
          <p:cNvGrpSpPr/>
          <p:nvPr/>
        </p:nvGrpSpPr>
        <p:grpSpPr>
          <a:xfrm>
            <a:off x="6331843" y="4086447"/>
            <a:ext cx="818258" cy="478169"/>
            <a:chOff x="6471542" y="3816872"/>
            <a:chExt cx="1070608" cy="625636"/>
          </a:xfrm>
        </p:grpSpPr>
        <p:sp>
          <p:nvSpPr>
            <p:cNvPr id="75" name="任意多边形 24">
              <a:extLst>
                <a:ext uri="{FF2B5EF4-FFF2-40B4-BE49-F238E27FC236}">
                  <a16:creationId xmlns:a16="http://schemas.microsoft.com/office/drawing/2014/main" xmlns="" id="{0B95FE4E-89F5-40EC-893A-DB7DCE44EF24}"/>
                </a:ext>
              </a:extLst>
            </p:cNvPr>
            <p:cNvSpPr/>
            <p:nvPr/>
          </p:nvSpPr>
          <p:spPr>
            <a:xfrm>
              <a:off x="6471542" y="3816872"/>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6" name="Freeform 31">
              <a:extLst>
                <a:ext uri="{FF2B5EF4-FFF2-40B4-BE49-F238E27FC236}">
                  <a16:creationId xmlns:a16="http://schemas.microsoft.com/office/drawing/2014/main" xmlns="" id="{E8E2293C-F4F8-4DA7-ADCF-D86DC36A62A8}"/>
                </a:ext>
              </a:extLst>
            </p:cNvPr>
            <p:cNvSpPr>
              <a:spLocks noEditPoints="1"/>
            </p:cNvSpPr>
            <p:nvPr/>
          </p:nvSpPr>
          <p:spPr bwMode="auto">
            <a:xfrm>
              <a:off x="6936134" y="3916006"/>
              <a:ext cx="447870" cy="455077"/>
            </a:xfrm>
            <a:custGeom>
              <a:avLst/>
              <a:gdLst>
                <a:gd name="connsiteX0" fmla="*/ 297157 w 594161"/>
                <a:gd name="connsiteY0" fmla="*/ 397078 h 603722"/>
                <a:gd name="connsiteX1" fmla="*/ 265044 w 594161"/>
                <a:gd name="connsiteY1" fmla="*/ 429141 h 603722"/>
                <a:gd name="connsiteX2" fmla="*/ 297157 w 594161"/>
                <a:gd name="connsiteY2" fmla="*/ 461204 h 603722"/>
                <a:gd name="connsiteX3" fmla="*/ 329117 w 594161"/>
                <a:gd name="connsiteY3" fmla="*/ 429141 h 603722"/>
                <a:gd name="connsiteX4" fmla="*/ 297157 w 594161"/>
                <a:gd name="connsiteY4" fmla="*/ 397078 h 603722"/>
                <a:gd name="connsiteX5" fmla="*/ 153648 w 594161"/>
                <a:gd name="connsiteY5" fmla="*/ 342771 h 603722"/>
                <a:gd name="connsiteX6" fmla="*/ 440514 w 594161"/>
                <a:gd name="connsiteY6" fmla="*/ 342771 h 603722"/>
                <a:gd name="connsiteX7" fmla="*/ 452959 w 594161"/>
                <a:gd name="connsiteY7" fmla="*/ 349828 h 603722"/>
                <a:gd name="connsiteX8" fmla="*/ 451116 w 594161"/>
                <a:gd name="connsiteY8" fmla="*/ 365322 h 603722"/>
                <a:gd name="connsiteX9" fmla="*/ 463408 w 594161"/>
                <a:gd name="connsiteY9" fmla="*/ 375141 h 603722"/>
                <a:gd name="connsiteX10" fmla="*/ 459259 w 594161"/>
                <a:gd name="connsiteY10" fmla="*/ 390175 h 603722"/>
                <a:gd name="connsiteX11" fmla="*/ 469861 w 594161"/>
                <a:gd name="connsiteY11" fmla="*/ 401834 h 603722"/>
                <a:gd name="connsiteX12" fmla="*/ 463254 w 594161"/>
                <a:gd name="connsiteY12" fmla="*/ 416101 h 603722"/>
                <a:gd name="connsiteX13" fmla="*/ 472012 w 594161"/>
                <a:gd name="connsiteY13" fmla="*/ 429141 h 603722"/>
                <a:gd name="connsiteX14" fmla="*/ 463254 w 594161"/>
                <a:gd name="connsiteY14" fmla="*/ 442181 h 603722"/>
                <a:gd name="connsiteX15" fmla="*/ 469861 w 594161"/>
                <a:gd name="connsiteY15" fmla="*/ 456448 h 603722"/>
                <a:gd name="connsiteX16" fmla="*/ 459259 w 594161"/>
                <a:gd name="connsiteY16" fmla="*/ 467954 h 603722"/>
                <a:gd name="connsiteX17" fmla="*/ 463408 w 594161"/>
                <a:gd name="connsiteY17" fmla="*/ 483141 h 603722"/>
                <a:gd name="connsiteX18" fmla="*/ 451116 w 594161"/>
                <a:gd name="connsiteY18" fmla="*/ 492806 h 603722"/>
                <a:gd name="connsiteX19" fmla="*/ 452959 w 594161"/>
                <a:gd name="connsiteY19" fmla="*/ 508454 h 603722"/>
                <a:gd name="connsiteX20" fmla="*/ 439285 w 594161"/>
                <a:gd name="connsiteY20" fmla="*/ 516125 h 603722"/>
                <a:gd name="connsiteX21" fmla="*/ 438670 w 594161"/>
                <a:gd name="connsiteY21" fmla="*/ 531773 h 603722"/>
                <a:gd name="connsiteX22" fmla="*/ 423919 w 594161"/>
                <a:gd name="connsiteY22" fmla="*/ 537142 h 603722"/>
                <a:gd name="connsiteX23" fmla="*/ 420693 w 594161"/>
                <a:gd name="connsiteY23" fmla="*/ 552636 h 603722"/>
                <a:gd name="connsiteX24" fmla="*/ 405328 w 594161"/>
                <a:gd name="connsiteY24" fmla="*/ 555705 h 603722"/>
                <a:gd name="connsiteX25" fmla="*/ 399950 w 594161"/>
                <a:gd name="connsiteY25" fmla="*/ 570432 h 603722"/>
                <a:gd name="connsiteX26" fmla="*/ 384277 w 594161"/>
                <a:gd name="connsiteY26" fmla="*/ 571046 h 603722"/>
                <a:gd name="connsiteX27" fmla="*/ 376441 w 594161"/>
                <a:gd name="connsiteY27" fmla="*/ 584699 h 603722"/>
                <a:gd name="connsiteX28" fmla="*/ 360923 w 594161"/>
                <a:gd name="connsiteY28" fmla="*/ 582858 h 603722"/>
                <a:gd name="connsiteX29" fmla="*/ 351089 w 594161"/>
                <a:gd name="connsiteY29" fmla="*/ 595284 h 603722"/>
                <a:gd name="connsiteX30" fmla="*/ 336031 w 594161"/>
                <a:gd name="connsiteY30" fmla="*/ 590989 h 603722"/>
                <a:gd name="connsiteX31" fmla="*/ 324507 w 594161"/>
                <a:gd name="connsiteY31" fmla="*/ 601574 h 603722"/>
                <a:gd name="connsiteX32" fmla="*/ 310218 w 594161"/>
                <a:gd name="connsiteY32" fmla="*/ 595131 h 603722"/>
                <a:gd name="connsiteX33" fmla="*/ 297157 w 594161"/>
                <a:gd name="connsiteY33" fmla="*/ 603722 h 603722"/>
                <a:gd name="connsiteX34" fmla="*/ 283943 w 594161"/>
                <a:gd name="connsiteY34" fmla="*/ 595131 h 603722"/>
                <a:gd name="connsiteX35" fmla="*/ 269654 w 594161"/>
                <a:gd name="connsiteY35" fmla="*/ 601574 h 603722"/>
                <a:gd name="connsiteX36" fmla="*/ 258130 w 594161"/>
                <a:gd name="connsiteY36" fmla="*/ 590989 h 603722"/>
                <a:gd name="connsiteX37" fmla="*/ 243072 w 594161"/>
                <a:gd name="connsiteY37" fmla="*/ 595284 h 603722"/>
                <a:gd name="connsiteX38" fmla="*/ 233239 w 594161"/>
                <a:gd name="connsiteY38" fmla="*/ 582858 h 603722"/>
                <a:gd name="connsiteX39" fmla="*/ 217720 w 594161"/>
                <a:gd name="connsiteY39" fmla="*/ 584699 h 603722"/>
                <a:gd name="connsiteX40" fmla="*/ 210037 w 594161"/>
                <a:gd name="connsiteY40" fmla="*/ 571046 h 603722"/>
                <a:gd name="connsiteX41" fmla="*/ 194211 w 594161"/>
                <a:gd name="connsiteY41" fmla="*/ 570432 h 603722"/>
                <a:gd name="connsiteX42" fmla="*/ 188834 w 594161"/>
                <a:gd name="connsiteY42" fmla="*/ 555705 h 603722"/>
                <a:gd name="connsiteX43" fmla="*/ 173469 w 594161"/>
                <a:gd name="connsiteY43" fmla="*/ 552636 h 603722"/>
                <a:gd name="connsiteX44" fmla="*/ 170242 w 594161"/>
                <a:gd name="connsiteY44" fmla="*/ 537142 h 603722"/>
                <a:gd name="connsiteX45" fmla="*/ 155645 w 594161"/>
                <a:gd name="connsiteY45" fmla="*/ 531773 h 603722"/>
                <a:gd name="connsiteX46" fmla="*/ 154877 w 594161"/>
                <a:gd name="connsiteY46" fmla="*/ 516125 h 603722"/>
                <a:gd name="connsiteX47" fmla="*/ 141202 w 594161"/>
                <a:gd name="connsiteY47" fmla="*/ 508454 h 603722"/>
                <a:gd name="connsiteX48" fmla="*/ 143046 w 594161"/>
                <a:gd name="connsiteY48" fmla="*/ 492806 h 603722"/>
                <a:gd name="connsiteX49" fmla="*/ 130754 w 594161"/>
                <a:gd name="connsiteY49" fmla="*/ 483141 h 603722"/>
                <a:gd name="connsiteX50" fmla="*/ 134902 w 594161"/>
                <a:gd name="connsiteY50" fmla="*/ 467954 h 603722"/>
                <a:gd name="connsiteX51" fmla="*/ 124300 w 594161"/>
                <a:gd name="connsiteY51" fmla="*/ 456448 h 603722"/>
                <a:gd name="connsiteX52" fmla="*/ 130907 w 594161"/>
                <a:gd name="connsiteY52" fmla="*/ 442181 h 603722"/>
                <a:gd name="connsiteX53" fmla="*/ 122149 w 594161"/>
                <a:gd name="connsiteY53" fmla="*/ 429141 h 603722"/>
                <a:gd name="connsiteX54" fmla="*/ 130907 w 594161"/>
                <a:gd name="connsiteY54" fmla="*/ 416101 h 603722"/>
                <a:gd name="connsiteX55" fmla="*/ 124300 w 594161"/>
                <a:gd name="connsiteY55" fmla="*/ 401834 h 603722"/>
                <a:gd name="connsiteX56" fmla="*/ 134902 w 594161"/>
                <a:gd name="connsiteY56" fmla="*/ 390175 h 603722"/>
                <a:gd name="connsiteX57" fmla="*/ 130754 w 594161"/>
                <a:gd name="connsiteY57" fmla="*/ 375141 h 603722"/>
                <a:gd name="connsiteX58" fmla="*/ 143046 w 594161"/>
                <a:gd name="connsiteY58" fmla="*/ 365322 h 603722"/>
                <a:gd name="connsiteX59" fmla="*/ 141202 w 594161"/>
                <a:gd name="connsiteY59" fmla="*/ 349828 h 603722"/>
                <a:gd name="connsiteX60" fmla="*/ 181767 w 594161"/>
                <a:gd name="connsiteY60" fmla="*/ 52035 h 603722"/>
                <a:gd name="connsiteX61" fmla="*/ 145659 w 594161"/>
                <a:gd name="connsiteY61" fmla="*/ 72443 h 603722"/>
                <a:gd name="connsiteX62" fmla="*/ 166095 w 594161"/>
                <a:gd name="connsiteY62" fmla="*/ 108501 h 603722"/>
                <a:gd name="connsiteX63" fmla="*/ 260589 w 594161"/>
                <a:gd name="connsiteY63" fmla="*/ 134740 h 603722"/>
                <a:gd name="connsiteX64" fmla="*/ 296697 w 594161"/>
                <a:gd name="connsiteY64" fmla="*/ 114332 h 603722"/>
                <a:gd name="connsiteX65" fmla="*/ 276261 w 594161"/>
                <a:gd name="connsiteY65" fmla="*/ 78120 h 603722"/>
                <a:gd name="connsiteX66" fmla="*/ 153147 w 594161"/>
                <a:gd name="connsiteY66" fmla="*/ 31 h 603722"/>
                <a:gd name="connsiteX67" fmla="*/ 194827 w 594161"/>
                <a:gd name="connsiteY67" fmla="*/ 5849 h 603722"/>
                <a:gd name="connsiteX68" fmla="*/ 549603 w 594161"/>
                <a:gd name="connsiteY68" fmla="*/ 295853 h 603722"/>
                <a:gd name="connsiteX69" fmla="*/ 594161 w 594161"/>
                <a:gd name="connsiteY69" fmla="*/ 295853 h 603722"/>
                <a:gd name="connsiteX70" fmla="*/ 594161 w 594161"/>
                <a:gd name="connsiteY70" fmla="*/ 326541 h 603722"/>
                <a:gd name="connsiteX71" fmla="*/ 0 w 594161"/>
                <a:gd name="connsiteY71" fmla="*/ 326541 h 603722"/>
                <a:gd name="connsiteX72" fmla="*/ 0 w 594161"/>
                <a:gd name="connsiteY72" fmla="*/ 295853 h 603722"/>
                <a:gd name="connsiteX73" fmla="*/ 34725 w 594161"/>
                <a:gd name="connsiteY73" fmla="*/ 295853 h 603722"/>
                <a:gd name="connsiteX74" fmla="*/ 113547 w 594161"/>
                <a:gd name="connsiteY74" fmla="*/ 153920 h 603722"/>
                <a:gd name="connsiteX75" fmla="*/ 93265 w 594161"/>
                <a:gd name="connsiteY75" fmla="*/ 64157 h 603722"/>
                <a:gd name="connsiteX76" fmla="*/ 28579 w 594161"/>
                <a:gd name="connsiteY76" fmla="*/ 77967 h 603722"/>
                <a:gd name="connsiteX77" fmla="*/ 20743 w 594161"/>
                <a:gd name="connsiteY77" fmla="*/ 59093 h 603722"/>
                <a:gd name="connsiteX78" fmla="*/ 93879 w 594161"/>
                <a:gd name="connsiteY78" fmla="*/ 43596 h 603722"/>
                <a:gd name="connsiteX79" fmla="*/ 153147 w 594161"/>
                <a:gd name="connsiteY79" fmla="*/ 31 h 603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594161" h="603722">
                  <a:moveTo>
                    <a:pt x="297157" y="397078"/>
                  </a:moveTo>
                  <a:cubicBezTo>
                    <a:pt x="279334" y="397078"/>
                    <a:pt x="265044" y="411345"/>
                    <a:pt x="265044" y="429141"/>
                  </a:cubicBezTo>
                  <a:cubicBezTo>
                    <a:pt x="265044" y="446783"/>
                    <a:pt x="279334" y="461204"/>
                    <a:pt x="297157" y="461204"/>
                  </a:cubicBezTo>
                  <a:cubicBezTo>
                    <a:pt x="314827" y="461204"/>
                    <a:pt x="329117" y="446783"/>
                    <a:pt x="329117" y="429141"/>
                  </a:cubicBezTo>
                  <a:cubicBezTo>
                    <a:pt x="329117" y="411345"/>
                    <a:pt x="314827" y="397078"/>
                    <a:pt x="297157" y="397078"/>
                  </a:cubicBezTo>
                  <a:close/>
                  <a:moveTo>
                    <a:pt x="153648" y="342771"/>
                  </a:moveTo>
                  <a:lnTo>
                    <a:pt x="440514" y="342771"/>
                  </a:lnTo>
                  <a:lnTo>
                    <a:pt x="452959" y="349828"/>
                  </a:lnTo>
                  <a:lnTo>
                    <a:pt x="451116" y="365322"/>
                  </a:lnTo>
                  <a:lnTo>
                    <a:pt x="463408" y="375141"/>
                  </a:lnTo>
                  <a:lnTo>
                    <a:pt x="459259" y="390175"/>
                  </a:lnTo>
                  <a:lnTo>
                    <a:pt x="469861" y="401834"/>
                  </a:lnTo>
                  <a:lnTo>
                    <a:pt x="463254" y="416101"/>
                  </a:lnTo>
                  <a:lnTo>
                    <a:pt x="472012" y="429141"/>
                  </a:lnTo>
                  <a:lnTo>
                    <a:pt x="463254" y="442181"/>
                  </a:lnTo>
                  <a:lnTo>
                    <a:pt x="469861" y="456448"/>
                  </a:lnTo>
                  <a:lnTo>
                    <a:pt x="459259" y="467954"/>
                  </a:lnTo>
                  <a:lnTo>
                    <a:pt x="463408" y="483141"/>
                  </a:lnTo>
                  <a:lnTo>
                    <a:pt x="451116" y="492806"/>
                  </a:lnTo>
                  <a:lnTo>
                    <a:pt x="452959" y="508454"/>
                  </a:lnTo>
                  <a:lnTo>
                    <a:pt x="439285" y="516125"/>
                  </a:lnTo>
                  <a:lnTo>
                    <a:pt x="438670" y="531773"/>
                  </a:lnTo>
                  <a:lnTo>
                    <a:pt x="423919" y="537142"/>
                  </a:lnTo>
                  <a:lnTo>
                    <a:pt x="420693" y="552636"/>
                  </a:lnTo>
                  <a:lnTo>
                    <a:pt x="405328" y="555705"/>
                  </a:lnTo>
                  <a:lnTo>
                    <a:pt x="399950" y="570432"/>
                  </a:lnTo>
                  <a:lnTo>
                    <a:pt x="384277" y="571046"/>
                  </a:lnTo>
                  <a:lnTo>
                    <a:pt x="376441" y="584699"/>
                  </a:lnTo>
                  <a:lnTo>
                    <a:pt x="360923" y="582858"/>
                  </a:lnTo>
                  <a:lnTo>
                    <a:pt x="351089" y="595284"/>
                  </a:lnTo>
                  <a:lnTo>
                    <a:pt x="336031" y="590989"/>
                  </a:lnTo>
                  <a:lnTo>
                    <a:pt x="324507" y="601574"/>
                  </a:lnTo>
                  <a:lnTo>
                    <a:pt x="310218" y="595131"/>
                  </a:lnTo>
                  <a:lnTo>
                    <a:pt x="297157" y="603722"/>
                  </a:lnTo>
                  <a:lnTo>
                    <a:pt x="283943" y="595131"/>
                  </a:lnTo>
                  <a:lnTo>
                    <a:pt x="269654" y="601574"/>
                  </a:lnTo>
                  <a:lnTo>
                    <a:pt x="258130" y="590989"/>
                  </a:lnTo>
                  <a:lnTo>
                    <a:pt x="243072" y="595284"/>
                  </a:lnTo>
                  <a:lnTo>
                    <a:pt x="233239" y="582858"/>
                  </a:lnTo>
                  <a:lnTo>
                    <a:pt x="217720" y="584699"/>
                  </a:lnTo>
                  <a:lnTo>
                    <a:pt x="210037" y="571046"/>
                  </a:lnTo>
                  <a:lnTo>
                    <a:pt x="194211" y="570432"/>
                  </a:lnTo>
                  <a:lnTo>
                    <a:pt x="188834" y="555705"/>
                  </a:lnTo>
                  <a:lnTo>
                    <a:pt x="173469" y="552636"/>
                  </a:lnTo>
                  <a:lnTo>
                    <a:pt x="170242" y="537142"/>
                  </a:lnTo>
                  <a:lnTo>
                    <a:pt x="155645" y="531773"/>
                  </a:lnTo>
                  <a:lnTo>
                    <a:pt x="154877" y="516125"/>
                  </a:lnTo>
                  <a:lnTo>
                    <a:pt x="141202" y="508454"/>
                  </a:lnTo>
                  <a:lnTo>
                    <a:pt x="143046" y="492806"/>
                  </a:lnTo>
                  <a:lnTo>
                    <a:pt x="130754" y="483141"/>
                  </a:lnTo>
                  <a:lnTo>
                    <a:pt x="134902" y="467954"/>
                  </a:lnTo>
                  <a:lnTo>
                    <a:pt x="124300" y="456448"/>
                  </a:lnTo>
                  <a:lnTo>
                    <a:pt x="130907" y="442181"/>
                  </a:lnTo>
                  <a:lnTo>
                    <a:pt x="122149" y="429141"/>
                  </a:lnTo>
                  <a:lnTo>
                    <a:pt x="130907" y="416101"/>
                  </a:lnTo>
                  <a:lnTo>
                    <a:pt x="124300" y="401834"/>
                  </a:lnTo>
                  <a:lnTo>
                    <a:pt x="134902" y="390175"/>
                  </a:lnTo>
                  <a:lnTo>
                    <a:pt x="130754" y="375141"/>
                  </a:lnTo>
                  <a:lnTo>
                    <a:pt x="143046" y="365322"/>
                  </a:lnTo>
                  <a:lnTo>
                    <a:pt x="141202" y="349828"/>
                  </a:lnTo>
                  <a:close/>
                  <a:moveTo>
                    <a:pt x="181767" y="52035"/>
                  </a:moveTo>
                  <a:cubicBezTo>
                    <a:pt x="166095" y="47739"/>
                    <a:pt x="149962" y="56792"/>
                    <a:pt x="145659" y="72443"/>
                  </a:cubicBezTo>
                  <a:cubicBezTo>
                    <a:pt x="141204" y="88094"/>
                    <a:pt x="150423" y="104205"/>
                    <a:pt x="166095" y="108501"/>
                  </a:cubicBezTo>
                  <a:lnTo>
                    <a:pt x="260589" y="134740"/>
                  </a:lnTo>
                  <a:cubicBezTo>
                    <a:pt x="276261" y="139036"/>
                    <a:pt x="292394" y="129830"/>
                    <a:pt x="296697" y="114332"/>
                  </a:cubicBezTo>
                  <a:cubicBezTo>
                    <a:pt x="301152" y="98681"/>
                    <a:pt x="291933" y="82570"/>
                    <a:pt x="276261" y="78120"/>
                  </a:cubicBezTo>
                  <a:close/>
                  <a:moveTo>
                    <a:pt x="153147" y="31"/>
                  </a:moveTo>
                  <a:cubicBezTo>
                    <a:pt x="165134" y="297"/>
                    <a:pt x="179001" y="2243"/>
                    <a:pt x="194827" y="5849"/>
                  </a:cubicBezTo>
                  <a:cubicBezTo>
                    <a:pt x="478924" y="70602"/>
                    <a:pt x="539923" y="256879"/>
                    <a:pt x="549603" y="295853"/>
                  </a:cubicBezTo>
                  <a:lnTo>
                    <a:pt x="594161" y="295853"/>
                  </a:lnTo>
                  <a:lnTo>
                    <a:pt x="594161" y="326541"/>
                  </a:lnTo>
                  <a:lnTo>
                    <a:pt x="0" y="326541"/>
                  </a:lnTo>
                  <a:lnTo>
                    <a:pt x="0" y="295853"/>
                  </a:lnTo>
                  <a:lnTo>
                    <a:pt x="34725" y="295853"/>
                  </a:lnTo>
                  <a:cubicBezTo>
                    <a:pt x="38258" y="199492"/>
                    <a:pt x="113547" y="153920"/>
                    <a:pt x="113547" y="153920"/>
                  </a:cubicBezTo>
                  <a:cubicBezTo>
                    <a:pt x="101255" y="117401"/>
                    <a:pt x="94340" y="87480"/>
                    <a:pt x="93265" y="64157"/>
                  </a:cubicBezTo>
                  <a:cubicBezTo>
                    <a:pt x="78822" y="64004"/>
                    <a:pt x="56389" y="66305"/>
                    <a:pt x="28579" y="77967"/>
                  </a:cubicBezTo>
                  <a:lnTo>
                    <a:pt x="20743" y="59093"/>
                  </a:lnTo>
                  <a:cubicBezTo>
                    <a:pt x="51780" y="46051"/>
                    <a:pt x="77132" y="43442"/>
                    <a:pt x="93879" y="43596"/>
                  </a:cubicBezTo>
                  <a:cubicBezTo>
                    <a:pt x="98143" y="13560"/>
                    <a:pt x="117186" y="-768"/>
                    <a:pt x="153147" y="3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endParaRPr>
            </a:p>
          </p:txBody>
        </p:sp>
      </p:grpSp>
      <p:sp>
        <p:nvSpPr>
          <p:cNvPr id="43" name="文本框 42">
            <a:extLst>
              <a:ext uri="{FF2B5EF4-FFF2-40B4-BE49-F238E27FC236}">
                <a16:creationId xmlns:a16="http://schemas.microsoft.com/office/drawing/2014/main" xmlns="" id="{E5288075-D606-4641-B36A-E92A8B1D4F6F}"/>
              </a:ext>
            </a:extLst>
          </p:cNvPr>
          <p:cNvSpPr txBox="1"/>
          <p:nvPr/>
        </p:nvSpPr>
        <p:spPr>
          <a:xfrm>
            <a:off x="7363574" y="4125476"/>
            <a:ext cx="1723549" cy="400110"/>
          </a:xfrm>
          <a:prstGeom prst="rect">
            <a:avLst/>
          </a:prstGeom>
          <a:noFill/>
        </p:spPr>
        <p:txBody>
          <a:bodyPr wrap="non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安全保证体系</a:t>
            </a:r>
          </a:p>
        </p:txBody>
      </p:sp>
      <p:grpSp>
        <p:nvGrpSpPr>
          <p:cNvPr id="77" name="组合 76">
            <a:extLst>
              <a:ext uri="{FF2B5EF4-FFF2-40B4-BE49-F238E27FC236}">
                <a16:creationId xmlns:a16="http://schemas.microsoft.com/office/drawing/2014/main" xmlns="" id="{8C1C1DE1-29F0-4FC4-9BDB-B0240BD2D83C}"/>
              </a:ext>
            </a:extLst>
          </p:cNvPr>
          <p:cNvGrpSpPr/>
          <p:nvPr/>
        </p:nvGrpSpPr>
        <p:grpSpPr>
          <a:xfrm>
            <a:off x="6331843" y="5135456"/>
            <a:ext cx="818258" cy="478169"/>
            <a:chOff x="6471542" y="5053817"/>
            <a:chExt cx="1070608" cy="625636"/>
          </a:xfrm>
        </p:grpSpPr>
        <p:sp>
          <p:nvSpPr>
            <p:cNvPr id="78" name="任意多边形 25">
              <a:extLst>
                <a:ext uri="{FF2B5EF4-FFF2-40B4-BE49-F238E27FC236}">
                  <a16:creationId xmlns:a16="http://schemas.microsoft.com/office/drawing/2014/main" xmlns="" id="{596D5800-8332-4BC8-8F05-277CE607D210}"/>
                </a:ext>
              </a:extLst>
            </p:cNvPr>
            <p:cNvSpPr/>
            <p:nvPr/>
          </p:nvSpPr>
          <p:spPr>
            <a:xfrm>
              <a:off x="6471542" y="5053817"/>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9" name="Freeform 12">
              <a:extLst>
                <a:ext uri="{FF2B5EF4-FFF2-40B4-BE49-F238E27FC236}">
                  <a16:creationId xmlns:a16="http://schemas.microsoft.com/office/drawing/2014/main" xmlns="" id="{FAB4E79A-4C18-4915-A08B-AA1E8F54CF75}"/>
                </a:ext>
              </a:extLst>
            </p:cNvPr>
            <p:cNvSpPr>
              <a:spLocks noEditPoints="1"/>
            </p:cNvSpPr>
            <p:nvPr/>
          </p:nvSpPr>
          <p:spPr bwMode="auto">
            <a:xfrm>
              <a:off x="6934271" y="5240327"/>
              <a:ext cx="451598" cy="252615"/>
            </a:xfrm>
            <a:custGeom>
              <a:avLst/>
              <a:gdLst>
                <a:gd name="connsiteX0" fmla="*/ 9979 w 607709"/>
                <a:gd name="connsiteY0" fmla="*/ 284194 h 339941"/>
                <a:gd name="connsiteX1" fmla="*/ 597730 w 607709"/>
                <a:gd name="connsiteY1" fmla="*/ 284194 h 339941"/>
                <a:gd name="connsiteX2" fmla="*/ 607709 w 607709"/>
                <a:gd name="connsiteY2" fmla="*/ 294204 h 339941"/>
                <a:gd name="connsiteX3" fmla="*/ 607709 w 607709"/>
                <a:gd name="connsiteY3" fmla="*/ 329979 h 339941"/>
                <a:gd name="connsiteX4" fmla="*/ 597730 w 607709"/>
                <a:gd name="connsiteY4" fmla="*/ 339941 h 339941"/>
                <a:gd name="connsiteX5" fmla="*/ 9979 w 607709"/>
                <a:gd name="connsiteY5" fmla="*/ 339941 h 339941"/>
                <a:gd name="connsiteX6" fmla="*/ 0 w 607709"/>
                <a:gd name="connsiteY6" fmla="*/ 329979 h 339941"/>
                <a:gd name="connsiteX7" fmla="*/ 0 w 607709"/>
                <a:gd name="connsiteY7" fmla="*/ 294204 h 339941"/>
                <a:gd name="connsiteX8" fmla="*/ 9979 w 607709"/>
                <a:gd name="connsiteY8" fmla="*/ 284194 h 339941"/>
                <a:gd name="connsiteX9" fmla="*/ 303399 w 607709"/>
                <a:gd name="connsiteY9" fmla="*/ 63877 h 339941"/>
                <a:gd name="connsiteX10" fmla="*/ 300857 w 607709"/>
                <a:gd name="connsiteY10" fmla="*/ 63973 h 339941"/>
                <a:gd name="connsiteX11" fmla="*/ 296875 w 607709"/>
                <a:gd name="connsiteY11" fmla="*/ 64069 h 339941"/>
                <a:gd name="connsiteX12" fmla="*/ 293565 w 607709"/>
                <a:gd name="connsiteY12" fmla="*/ 64165 h 339941"/>
                <a:gd name="connsiteX13" fmla="*/ 296875 w 607709"/>
                <a:gd name="connsiteY13" fmla="*/ 64452 h 339941"/>
                <a:gd name="connsiteX14" fmla="*/ 300857 w 607709"/>
                <a:gd name="connsiteY14" fmla="*/ 64739 h 339941"/>
                <a:gd name="connsiteX15" fmla="*/ 303351 w 607709"/>
                <a:gd name="connsiteY15" fmla="*/ 64931 h 339941"/>
                <a:gd name="connsiteX16" fmla="*/ 306181 w 607709"/>
                <a:gd name="connsiteY16" fmla="*/ 65314 h 339941"/>
                <a:gd name="connsiteX17" fmla="*/ 312801 w 607709"/>
                <a:gd name="connsiteY17" fmla="*/ 66176 h 339941"/>
                <a:gd name="connsiteX18" fmla="*/ 320477 w 607709"/>
                <a:gd name="connsiteY18" fmla="*/ 67518 h 339941"/>
                <a:gd name="connsiteX19" fmla="*/ 322588 w 607709"/>
                <a:gd name="connsiteY19" fmla="*/ 67901 h 339941"/>
                <a:gd name="connsiteX20" fmla="*/ 324698 w 607709"/>
                <a:gd name="connsiteY20" fmla="*/ 68428 h 339941"/>
                <a:gd name="connsiteX21" fmla="*/ 329160 w 607709"/>
                <a:gd name="connsiteY21" fmla="*/ 69434 h 339941"/>
                <a:gd name="connsiteX22" fmla="*/ 338610 w 607709"/>
                <a:gd name="connsiteY22" fmla="*/ 72068 h 339941"/>
                <a:gd name="connsiteX23" fmla="*/ 341057 w 607709"/>
                <a:gd name="connsiteY23" fmla="*/ 72787 h 339941"/>
                <a:gd name="connsiteX24" fmla="*/ 343551 w 607709"/>
                <a:gd name="connsiteY24" fmla="*/ 73649 h 339941"/>
                <a:gd name="connsiteX25" fmla="*/ 348684 w 607709"/>
                <a:gd name="connsiteY25" fmla="*/ 75421 h 339941"/>
                <a:gd name="connsiteX26" fmla="*/ 351226 w 607709"/>
                <a:gd name="connsiteY26" fmla="*/ 76427 h 339941"/>
                <a:gd name="connsiteX27" fmla="*/ 353865 w 607709"/>
                <a:gd name="connsiteY27" fmla="*/ 77481 h 339941"/>
                <a:gd name="connsiteX28" fmla="*/ 356503 w 607709"/>
                <a:gd name="connsiteY28" fmla="*/ 78583 h 339941"/>
                <a:gd name="connsiteX29" fmla="*/ 357799 w 607709"/>
                <a:gd name="connsiteY29" fmla="*/ 79110 h 339941"/>
                <a:gd name="connsiteX30" fmla="*/ 359142 w 607709"/>
                <a:gd name="connsiteY30" fmla="*/ 79732 h 339941"/>
                <a:gd name="connsiteX31" fmla="*/ 364467 w 607709"/>
                <a:gd name="connsiteY31" fmla="*/ 82223 h 339941"/>
                <a:gd name="connsiteX32" fmla="*/ 365810 w 607709"/>
                <a:gd name="connsiteY32" fmla="*/ 82846 h 339941"/>
                <a:gd name="connsiteX33" fmla="*/ 367153 w 607709"/>
                <a:gd name="connsiteY33" fmla="*/ 83564 h 339941"/>
                <a:gd name="connsiteX34" fmla="*/ 369839 w 607709"/>
                <a:gd name="connsiteY34" fmla="*/ 85001 h 339941"/>
                <a:gd name="connsiteX35" fmla="*/ 372526 w 607709"/>
                <a:gd name="connsiteY35" fmla="*/ 86438 h 339941"/>
                <a:gd name="connsiteX36" fmla="*/ 373869 w 607709"/>
                <a:gd name="connsiteY36" fmla="*/ 87157 h 339941"/>
                <a:gd name="connsiteX37" fmla="*/ 375212 w 607709"/>
                <a:gd name="connsiteY37" fmla="*/ 87971 h 339941"/>
                <a:gd name="connsiteX38" fmla="*/ 380537 w 607709"/>
                <a:gd name="connsiteY38" fmla="*/ 91181 h 339941"/>
                <a:gd name="connsiteX39" fmla="*/ 383175 w 607709"/>
                <a:gd name="connsiteY39" fmla="*/ 92905 h 339941"/>
                <a:gd name="connsiteX40" fmla="*/ 385862 w 607709"/>
                <a:gd name="connsiteY40" fmla="*/ 94677 h 339941"/>
                <a:gd name="connsiteX41" fmla="*/ 388500 w 607709"/>
                <a:gd name="connsiteY41" fmla="*/ 96497 h 339941"/>
                <a:gd name="connsiteX42" fmla="*/ 391091 w 607709"/>
                <a:gd name="connsiteY42" fmla="*/ 98414 h 339941"/>
                <a:gd name="connsiteX43" fmla="*/ 393681 w 607709"/>
                <a:gd name="connsiteY43" fmla="*/ 100377 h 339941"/>
                <a:gd name="connsiteX44" fmla="*/ 396224 w 607709"/>
                <a:gd name="connsiteY44" fmla="*/ 102341 h 339941"/>
                <a:gd name="connsiteX45" fmla="*/ 401261 w 607709"/>
                <a:gd name="connsiteY45" fmla="*/ 106509 h 339941"/>
                <a:gd name="connsiteX46" fmla="*/ 420065 w 607709"/>
                <a:gd name="connsiteY46" fmla="*/ 125142 h 339941"/>
                <a:gd name="connsiteX47" fmla="*/ 435944 w 607709"/>
                <a:gd name="connsiteY47" fmla="*/ 146123 h 339941"/>
                <a:gd name="connsiteX48" fmla="*/ 448656 w 607709"/>
                <a:gd name="connsiteY48" fmla="*/ 168157 h 339941"/>
                <a:gd name="connsiteX49" fmla="*/ 451295 w 607709"/>
                <a:gd name="connsiteY49" fmla="*/ 173665 h 339941"/>
                <a:gd name="connsiteX50" fmla="*/ 452542 w 607709"/>
                <a:gd name="connsiteY50" fmla="*/ 176396 h 339941"/>
                <a:gd name="connsiteX51" fmla="*/ 453741 w 607709"/>
                <a:gd name="connsiteY51" fmla="*/ 179126 h 339941"/>
                <a:gd name="connsiteX52" fmla="*/ 455996 w 607709"/>
                <a:gd name="connsiteY52" fmla="*/ 184539 h 339941"/>
                <a:gd name="connsiteX53" fmla="*/ 458059 w 607709"/>
                <a:gd name="connsiteY53" fmla="*/ 189856 h 339941"/>
                <a:gd name="connsiteX54" fmla="*/ 459066 w 607709"/>
                <a:gd name="connsiteY54" fmla="*/ 192490 h 339941"/>
                <a:gd name="connsiteX55" fmla="*/ 459930 w 607709"/>
                <a:gd name="connsiteY55" fmla="*/ 195125 h 339941"/>
                <a:gd name="connsiteX56" fmla="*/ 461705 w 607709"/>
                <a:gd name="connsiteY56" fmla="*/ 200202 h 339941"/>
                <a:gd name="connsiteX57" fmla="*/ 463192 w 607709"/>
                <a:gd name="connsiteY57" fmla="*/ 205184 h 339941"/>
                <a:gd name="connsiteX58" fmla="*/ 464631 w 607709"/>
                <a:gd name="connsiteY58" fmla="*/ 210022 h 339941"/>
                <a:gd name="connsiteX59" fmla="*/ 465830 w 607709"/>
                <a:gd name="connsiteY59" fmla="*/ 214668 h 339941"/>
                <a:gd name="connsiteX60" fmla="*/ 466933 w 607709"/>
                <a:gd name="connsiteY60" fmla="*/ 219123 h 339941"/>
                <a:gd name="connsiteX61" fmla="*/ 467893 w 607709"/>
                <a:gd name="connsiteY61" fmla="*/ 223338 h 339941"/>
                <a:gd name="connsiteX62" fmla="*/ 468708 w 607709"/>
                <a:gd name="connsiteY62" fmla="*/ 227362 h 339941"/>
                <a:gd name="connsiteX63" fmla="*/ 469668 w 607709"/>
                <a:gd name="connsiteY63" fmla="*/ 232535 h 339941"/>
                <a:gd name="connsiteX64" fmla="*/ 470100 w 607709"/>
                <a:gd name="connsiteY64" fmla="*/ 234643 h 339941"/>
                <a:gd name="connsiteX65" fmla="*/ 471011 w 607709"/>
                <a:gd name="connsiteY65" fmla="*/ 240918 h 339941"/>
                <a:gd name="connsiteX66" fmla="*/ 471395 w 607709"/>
                <a:gd name="connsiteY66" fmla="*/ 243409 h 339941"/>
                <a:gd name="connsiteX67" fmla="*/ 481037 w 607709"/>
                <a:gd name="connsiteY67" fmla="*/ 243409 h 339941"/>
                <a:gd name="connsiteX68" fmla="*/ 487081 w 607709"/>
                <a:gd name="connsiteY68" fmla="*/ 243409 h 339941"/>
                <a:gd name="connsiteX69" fmla="*/ 503056 w 607709"/>
                <a:gd name="connsiteY69" fmla="*/ 243409 h 339941"/>
                <a:gd name="connsiteX70" fmla="*/ 502384 w 607709"/>
                <a:gd name="connsiteY70" fmla="*/ 240391 h 339941"/>
                <a:gd name="connsiteX71" fmla="*/ 501761 w 607709"/>
                <a:gd name="connsiteY71" fmla="*/ 237757 h 339941"/>
                <a:gd name="connsiteX72" fmla="*/ 500993 w 607709"/>
                <a:gd name="connsiteY72" fmla="*/ 234835 h 339941"/>
                <a:gd name="connsiteX73" fmla="*/ 499218 w 607709"/>
                <a:gd name="connsiteY73" fmla="*/ 228033 h 339941"/>
                <a:gd name="connsiteX74" fmla="*/ 496820 w 607709"/>
                <a:gd name="connsiteY74" fmla="*/ 220081 h 339941"/>
                <a:gd name="connsiteX75" fmla="*/ 495380 w 607709"/>
                <a:gd name="connsiteY75" fmla="*/ 215722 h 339941"/>
                <a:gd name="connsiteX76" fmla="*/ 493845 w 607709"/>
                <a:gd name="connsiteY76" fmla="*/ 211172 h 339941"/>
                <a:gd name="connsiteX77" fmla="*/ 492070 w 607709"/>
                <a:gd name="connsiteY77" fmla="*/ 206382 h 339941"/>
                <a:gd name="connsiteX78" fmla="*/ 490152 w 607709"/>
                <a:gd name="connsiteY78" fmla="*/ 201352 h 339941"/>
                <a:gd name="connsiteX79" fmla="*/ 488041 w 607709"/>
                <a:gd name="connsiteY79" fmla="*/ 196227 h 339941"/>
                <a:gd name="connsiteX80" fmla="*/ 485786 w 607709"/>
                <a:gd name="connsiteY80" fmla="*/ 190910 h 339941"/>
                <a:gd name="connsiteX81" fmla="*/ 483244 w 607709"/>
                <a:gd name="connsiteY81" fmla="*/ 185497 h 339941"/>
                <a:gd name="connsiteX82" fmla="*/ 481948 w 607709"/>
                <a:gd name="connsiteY82" fmla="*/ 182767 h 339941"/>
                <a:gd name="connsiteX83" fmla="*/ 480557 w 607709"/>
                <a:gd name="connsiteY83" fmla="*/ 179988 h 339941"/>
                <a:gd name="connsiteX84" fmla="*/ 477679 w 607709"/>
                <a:gd name="connsiteY84" fmla="*/ 174384 h 339941"/>
                <a:gd name="connsiteX85" fmla="*/ 474513 w 607709"/>
                <a:gd name="connsiteY85" fmla="*/ 168732 h 339941"/>
                <a:gd name="connsiteX86" fmla="*/ 472882 w 607709"/>
                <a:gd name="connsiteY86" fmla="*/ 165858 h 339941"/>
                <a:gd name="connsiteX87" fmla="*/ 471155 w 607709"/>
                <a:gd name="connsiteY87" fmla="*/ 163032 h 339941"/>
                <a:gd name="connsiteX88" fmla="*/ 467605 w 607709"/>
                <a:gd name="connsiteY88" fmla="*/ 157283 h 339941"/>
                <a:gd name="connsiteX89" fmla="*/ 451199 w 607709"/>
                <a:gd name="connsiteY89" fmla="*/ 134818 h 339941"/>
                <a:gd name="connsiteX90" fmla="*/ 431483 w 607709"/>
                <a:gd name="connsiteY90" fmla="*/ 114029 h 339941"/>
                <a:gd name="connsiteX91" fmla="*/ 409224 w 607709"/>
                <a:gd name="connsiteY91" fmla="*/ 96210 h 339941"/>
                <a:gd name="connsiteX92" fmla="*/ 403323 w 607709"/>
                <a:gd name="connsiteY92" fmla="*/ 92378 h 339941"/>
                <a:gd name="connsiteX93" fmla="*/ 400397 w 607709"/>
                <a:gd name="connsiteY93" fmla="*/ 90558 h 339941"/>
                <a:gd name="connsiteX94" fmla="*/ 397423 w 607709"/>
                <a:gd name="connsiteY94" fmla="*/ 88785 h 339941"/>
                <a:gd name="connsiteX95" fmla="*/ 394449 w 607709"/>
                <a:gd name="connsiteY95" fmla="*/ 87061 h 339941"/>
                <a:gd name="connsiteX96" fmla="*/ 391426 w 607709"/>
                <a:gd name="connsiteY96" fmla="*/ 85432 h 339941"/>
                <a:gd name="connsiteX97" fmla="*/ 388452 w 607709"/>
                <a:gd name="connsiteY97" fmla="*/ 83900 h 339941"/>
                <a:gd name="connsiteX98" fmla="*/ 385478 w 607709"/>
                <a:gd name="connsiteY98" fmla="*/ 82367 h 339941"/>
                <a:gd name="connsiteX99" fmla="*/ 379482 w 607709"/>
                <a:gd name="connsiteY99" fmla="*/ 79589 h 339941"/>
                <a:gd name="connsiteX100" fmla="*/ 377994 w 607709"/>
                <a:gd name="connsiteY100" fmla="*/ 78918 h 339941"/>
                <a:gd name="connsiteX101" fmla="*/ 376507 w 607709"/>
                <a:gd name="connsiteY101" fmla="*/ 78295 h 339941"/>
                <a:gd name="connsiteX102" fmla="*/ 373533 w 607709"/>
                <a:gd name="connsiteY102" fmla="*/ 77098 h 339941"/>
                <a:gd name="connsiteX103" fmla="*/ 370559 w 607709"/>
                <a:gd name="connsiteY103" fmla="*/ 75900 h 339941"/>
                <a:gd name="connsiteX104" fmla="*/ 369120 w 607709"/>
                <a:gd name="connsiteY104" fmla="*/ 75325 h 339941"/>
                <a:gd name="connsiteX105" fmla="*/ 367633 w 607709"/>
                <a:gd name="connsiteY105" fmla="*/ 74798 h 339941"/>
                <a:gd name="connsiteX106" fmla="*/ 361780 w 607709"/>
                <a:gd name="connsiteY106" fmla="*/ 72787 h 339941"/>
                <a:gd name="connsiteX107" fmla="*/ 360389 w 607709"/>
                <a:gd name="connsiteY107" fmla="*/ 72308 h 339941"/>
                <a:gd name="connsiteX108" fmla="*/ 358902 w 607709"/>
                <a:gd name="connsiteY108" fmla="*/ 71924 h 339941"/>
                <a:gd name="connsiteX109" fmla="*/ 356072 w 607709"/>
                <a:gd name="connsiteY109" fmla="*/ 71110 h 339941"/>
                <a:gd name="connsiteX110" fmla="*/ 353241 w 607709"/>
                <a:gd name="connsiteY110" fmla="*/ 70296 h 339941"/>
                <a:gd name="connsiteX111" fmla="*/ 350507 w 607709"/>
                <a:gd name="connsiteY111" fmla="*/ 69529 h 339941"/>
                <a:gd name="connsiteX112" fmla="*/ 345038 w 607709"/>
                <a:gd name="connsiteY112" fmla="*/ 68284 h 339941"/>
                <a:gd name="connsiteX113" fmla="*/ 342400 w 607709"/>
                <a:gd name="connsiteY113" fmla="*/ 67661 h 339941"/>
                <a:gd name="connsiteX114" fmla="*/ 339809 w 607709"/>
                <a:gd name="connsiteY114" fmla="*/ 67182 h 339941"/>
                <a:gd name="connsiteX115" fmla="*/ 329879 w 607709"/>
                <a:gd name="connsiteY115" fmla="*/ 65602 h 339941"/>
                <a:gd name="connsiteX116" fmla="*/ 325274 w 607709"/>
                <a:gd name="connsiteY116" fmla="*/ 65027 h 339941"/>
                <a:gd name="connsiteX117" fmla="*/ 323067 w 607709"/>
                <a:gd name="connsiteY117" fmla="*/ 64787 h 339941"/>
                <a:gd name="connsiteX118" fmla="*/ 320909 w 607709"/>
                <a:gd name="connsiteY118" fmla="*/ 64596 h 339941"/>
                <a:gd name="connsiteX119" fmla="*/ 312993 w 607709"/>
                <a:gd name="connsiteY119" fmla="*/ 64069 h 339941"/>
                <a:gd name="connsiteX120" fmla="*/ 306277 w 607709"/>
                <a:gd name="connsiteY120" fmla="*/ 63925 h 339941"/>
                <a:gd name="connsiteX121" fmla="*/ 303399 w 607709"/>
                <a:gd name="connsiteY121" fmla="*/ 63877 h 339941"/>
                <a:gd name="connsiteX122" fmla="*/ 271402 w 607709"/>
                <a:gd name="connsiteY122" fmla="*/ 26 h 339941"/>
                <a:gd name="connsiteX123" fmla="*/ 303831 w 607709"/>
                <a:gd name="connsiteY123" fmla="*/ 37915 h 339941"/>
                <a:gd name="connsiteX124" fmla="*/ 336307 w 607709"/>
                <a:gd name="connsiteY124" fmla="*/ 26 h 339941"/>
                <a:gd name="connsiteX125" fmla="*/ 358758 w 607709"/>
                <a:gd name="connsiteY125" fmla="*/ 44525 h 339941"/>
                <a:gd name="connsiteX126" fmla="*/ 399342 w 607709"/>
                <a:gd name="connsiteY126" fmla="*/ 15497 h 339941"/>
                <a:gd name="connsiteX127" fmla="*/ 410471 w 607709"/>
                <a:gd name="connsiteY127" fmla="*/ 64117 h 339941"/>
                <a:gd name="connsiteX128" fmla="*/ 456859 w 607709"/>
                <a:gd name="connsiteY128" fmla="*/ 45675 h 339941"/>
                <a:gd name="connsiteX129" fmla="*/ 455948 w 607709"/>
                <a:gd name="connsiteY129" fmla="*/ 95492 h 339941"/>
                <a:gd name="connsiteX130" fmla="*/ 505406 w 607709"/>
                <a:gd name="connsiteY130" fmla="*/ 88642 h 339941"/>
                <a:gd name="connsiteX131" fmla="*/ 492694 w 607709"/>
                <a:gd name="connsiteY131" fmla="*/ 136878 h 339941"/>
                <a:gd name="connsiteX132" fmla="*/ 542344 w 607709"/>
                <a:gd name="connsiteY132" fmla="*/ 142003 h 339941"/>
                <a:gd name="connsiteX133" fmla="*/ 518407 w 607709"/>
                <a:gd name="connsiteY133" fmla="*/ 185736 h 339941"/>
                <a:gd name="connsiteX134" fmla="*/ 565371 w 607709"/>
                <a:gd name="connsiteY134" fmla="*/ 202645 h 339941"/>
                <a:gd name="connsiteX135" fmla="*/ 531599 w 607709"/>
                <a:gd name="connsiteY135" fmla="*/ 239337 h 339941"/>
                <a:gd name="connsiteX136" fmla="*/ 562157 w 607709"/>
                <a:gd name="connsiteY136" fmla="*/ 257252 h 339941"/>
                <a:gd name="connsiteX137" fmla="*/ 559950 w 607709"/>
                <a:gd name="connsiteY137" fmla="*/ 266976 h 339941"/>
                <a:gd name="connsiteX138" fmla="*/ 515241 w 607709"/>
                <a:gd name="connsiteY138" fmla="*/ 266976 h 339941"/>
                <a:gd name="connsiteX139" fmla="*/ 441461 w 607709"/>
                <a:gd name="connsiteY139" fmla="*/ 266976 h 339941"/>
                <a:gd name="connsiteX140" fmla="*/ 386821 w 607709"/>
                <a:gd name="connsiteY140" fmla="*/ 266976 h 339941"/>
                <a:gd name="connsiteX141" fmla="*/ 378618 w 607709"/>
                <a:gd name="connsiteY141" fmla="*/ 259551 h 339941"/>
                <a:gd name="connsiteX142" fmla="*/ 303831 w 607709"/>
                <a:gd name="connsiteY142" fmla="*/ 191964 h 339941"/>
                <a:gd name="connsiteX143" fmla="*/ 229091 w 607709"/>
                <a:gd name="connsiteY143" fmla="*/ 259551 h 339941"/>
                <a:gd name="connsiteX144" fmla="*/ 220888 w 607709"/>
                <a:gd name="connsiteY144" fmla="*/ 266976 h 339941"/>
                <a:gd name="connsiteX145" fmla="*/ 47760 w 607709"/>
                <a:gd name="connsiteY145" fmla="*/ 266976 h 339941"/>
                <a:gd name="connsiteX146" fmla="*/ 45505 w 607709"/>
                <a:gd name="connsiteY146" fmla="*/ 257252 h 339941"/>
                <a:gd name="connsiteX147" fmla="*/ 76111 w 607709"/>
                <a:gd name="connsiteY147" fmla="*/ 239337 h 339941"/>
                <a:gd name="connsiteX148" fmla="*/ 42339 w 607709"/>
                <a:gd name="connsiteY148" fmla="*/ 202645 h 339941"/>
                <a:gd name="connsiteX149" fmla="*/ 89303 w 607709"/>
                <a:gd name="connsiteY149" fmla="*/ 185736 h 339941"/>
                <a:gd name="connsiteX150" fmla="*/ 65365 w 607709"/>
                <a:gd name="connsiteY150" fmla="*/ 141955 h 339941"/>
                <a:gd name="connsiteX151" fmla="*/ 115015 w 607709"/>
                <a:gd name="connsiteY151" fmla="*/ 136878 h 339941"/>
                <a:gd name="connsiteX152" fmla="*/ 102255 w 607709"/>
                <a:gd name="connsiteY152" fmla="*/ 88642 h 339941"/>
                <a:gd name="connsiteX153" fmla="*/ 151714 w 607709"/>
                <a:gd name="connsiteY153" fmla="*/ 95492 h 339941"/>
                <a:gd name="connsiteX154" fmla="*/ 150850 w 607709"/>
                <a:gd name="connsiteY154" fmla="*/ 45675 h 339941"/>
                <a:gd name="connsiteX155" fmla="*/ 197238 w 607709"/>
                <a:gd name="connsiteY155" fmla="*/ 64117 h 339941"/>
                <a:gd name="connsiteX156" fmla="*/ 208320 w 607709"/>
                <a:gd name="connsiteY156" fmla="*/ 15497 h 339941"/>
                <a:gd name="connsiteX157" fmla="*/ 248904 w 607709"/>
                <a:gd name="connsiteY157" fmla="*/ 44525 h 339941"/>
                <a:gd name="connsiteX158" fmla="*/ 271402 w 607709"/>
                <a:gd name="connsiteY158" fmla="*/ 26 h 33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607709" h="339941">
                  <a:moveTo>
                    <a:pt x="9979" y="284194"/>
                  </a:moveTo>
                  <a:lnTo>
                    <a:pt x="597730" y="284194"/>
                  </a:lnTo>
                  <a:cubicBezTo>
                    <a:pt x="603199" y="284194"/>
                    <a:pt x="607709" y="288696"/>
                    <a:pt x="607709" y="294204"/>
                  </a:cubicBezTo>
                  <a:lnTo>
                    <a:pt x="607709" y="329979"/>
                  </a:lnTo>
                  <a:cubicBezTo>
                    <a:pt x="607709" y="335487"/>
                    <a:pt x="603199" y="339941"/>
                    <a:pt x="597730" y="339941"/>
                  </a:cubicBezTo>
                  <a:lnTo>
                    <a:pt x="9979" y="339941"/>
                  </a:lnTo>
                  <a:cubicBezTo>
                    <a:pt x="4462" y="339941"/>
                    <a:pt x="0" y="335487"/>
                    <a:pt x="0" y="329979"/>
                  </a:cubicBezTo>
                  <a:lnTo>
                    <a:pt x="0" y="294204"/>
                  </a:lnTo>
                  <a:cubicBezTo>
                    <a:pt x="0" y="288696"/>
                    <a:pt x="4462" y="284194"/>
                    <a:pt x="9979" y="284194"/>
                  </a:cubicBezTo>
                  <a:close/>
                  <a:moveTo>
                    <a:pt x="303399" y="63877"/>
                  </a:moveTo>
                  <a:cubicBezTo>
                    <a:pt x="302488" y="63925"/>
                    <a:pt x="301672" y="63925"/>
                    <a:pt x="300857" y="63973"/>
                  </a:cubicBezTo>
                  <a:cubicBezTo>
                    <a:pt x="299273" y="64021"/>
                    <a:pt x="297978" y="64069"/>
                    <a:pt x="296875" y="64069"/>
                  </a:cubicBezTo>
                  <a:cubicBezTo>
                    <a:pt x="294716" y="64165"/>
                    <a:pt x="293565" y="64165"/>
                    <a:pt x="293565" y="64165"/>
                  </a:cubicBezTo>
                  <a:cubicBezTo>
                    <a:pt x="293565" y="64165"/>
                    <a:pt x="294716" y="64260"/>
                    <a:pt x="296875" y="64452"/>
                  </a:cubicBezTo>
                  <a:cubicBezTo>
                    <a:pt x="297930" y="64500"/>
                    <a:pt x="299273" y="64644"/>
                    <a:pt x="300857" y="64739"/>
                  </a:cubicBezTo>
                  <a:cubicBezTo>
                    <a:pt x="301624" y="64835"/>
                    <a:pt x="302488" y="64883"/>
                    <a:pt x="303351" y="64931"/>
                  </a:cubicBezTo>
                  <a:cubicBezTo>
                    <a:pt x="304262" y="65027"/>
                    <a:pt x="305174" y="65170"/>
                    <a:pt x="306181" y="65314"/>
                  </a:cubicBezTo>
                  <a:cubicBezTo>
                    <a:pt x="308196" y="65554"/>
                    <a:pt x="310403" y="65841"/>
                    <a:pt x="312801" y="66176"/>
                  </a:cubicBezTo>
                  <a:cubicBezTo>
                    <a:pt x="315152" y="66512"/>
                    <a:pt x="317742" y="67039"/>
                    <a:pt x="320477" y="67518"/>
                  </a:cubicBezTo>
                  <a:cubicBezTo>
                    <a:pt x="321148" y="67661"/>
                    <a:pt x="321868" y="67805"/>
                    <a:pt x="322588" y="67901"/>
                  </a:cubicBezTo>
                  <a:cubicBezTo>
                    <a:pt x="323259" y="68044"/>
                    <a:pt x="323979" y="68236"/>
                    <a:pt x="324698" y="68428"/>
                  </a:cubicBezTo>
                  <a:cubicBezTo>
                    <a:pt x="326137" y="68763"/>
                    <a:pt x="327625" y="69098"/>
                    <a:pt x="329160" y="69434"/>
                  </a:cubicBezTo>
                  <a:cubicBezTo>
                    <a:pt x="332182" y="70104"/>
                    <a:pt x="335300" y="71110"/>
                    <a:pt x="338610" y="72068"/>
                  </a:cubicBezTo>
                  <a:cubicBezTo>
                    <a:pt x="339426" y="72308"/>
                    <a:pt x="340241" y="72547"/>
                    <a:pt x="341057" y="72787"/>
                  </a:cubicBezTo>
                  <a:cubicBezTo>
                    <a:pt x="341872" y="73074"/>
                    <a:pt x="342736" y="73361"/>
                    <a:pt x="343551" y="73649"/>
                  </a:cubicBezTo>
                  <a:cubicBezTo>
                    <a:pt x="345230" y="74224"/>
                    <a:pt x="346909" y="74846"/>
                    <a:pt x="348684" y="75421"/>
                  </a:cubicBezTo>
                  <a:cubicBezTo>
                    <a:pt x="349547" y="75709"/>
                    <a:pt x="350363" y="76092"/>
                    <a:pt x="351226" y="76427"/>
                  </a:cubicBezTo>
                  <a:cubicBezTo>
                    <a:pt x="352090" y="76762"/>
                    <a:pt x="352953" y="77146"/>
                    <a:pt x="353865" y="77481"/>
                  </a:cubicBezTo>
                  <a:cubicBezTo>
                    <a:pt x="354728" y="77864"/>
                    <a:pt x="355592" y="78199"/>
                    <a:pt x="356503" y="78583"/>
                  </a:cubicBezTo>
                  <a:cubicBezTo>
                    <a:pt x="356935" y="78726"/>
                    <a:pt x="357367" y="78918"/>
                    <a:pt x="357799" y="79110"/>
                  </a:cubicBezTo>
                  <a:cubicBezTo>
                    <a:pt x="358278" y="79301"/>
                    <a:pt x="358710" y="79541"/>
                    <a:pt x="359142" y="79732"/>
                  </a:cubicBezTo>
                  <a:cubicBezTo>
                    <a:pt x="360869" y="80547"/>
                    <a:pt x="362692" y="81409"/>
                    <a:pt x="364467" y="82223"/>
                  </a:cubicBezTo>
                  <a:cubicBezTo>
                    <a:pt x="364898" y="82463"/>
                    <a:pt x="365378" y="82654"/>
                    <a:pt x="365810" y="82846"/>
                  </a:cubicBezTo>
                  <a:cubicBezTo>
                    <a:pt x="366289" y="83085"/>
                    <a:pt x="366721" y="83325"/>
                    <a:pt x="367153" y="83564"/>
                  </a:cubicBezTo>
                  <a:cubicBezTo>
                    <a:pt x="368016" y="84043"/>
                    <a:pt x="368928" y="84522"/>
                    <a:pt x="369839" y="85001"/>
                  </a:cubicBezTo>
                  <a:cubicBezTo>
                    <a:pt x="370703" y="85480"/>
                    <a:pt x="371614" y="85959"/>
                    <a:pt x="372526" y="86438"/>
                  </a:cubicBezTo>
                  <a:cubicBezTo>
                    <a:pt x="372957" y="86678"/>
                    <a:pt x="373437" y="86917"/>
                    <a:pt x="373869" y="87157"/>
                  </a:cubicBezTo>
                  <a:cubicBezTo>
                    <a:pt x="374301" y="87444"/>
                    <a:pt x="374732" y="87684"/>
                    <a:pt x="375212" y="87971"/>
                  </a:cubicBezTo>
                  <a:cubicBezTo>
                    <a:pt x="376987" y="89025"/>
                    <a:pt x="378762" y="90127"/>
                    <a:pt x="380537" y="91181"/>
                  </a:cubicBezTo>
                  <a:cubicBezTo>
                    <a:pt x="381448" y="91707"/>
                    <a:pt x="382312" y="92330"/>
                    <a:pt x="383175" y="92905"/>
                  </a:cubicBezTo>
                  <a:cubicBezTo>
                    <a:pt x="384087" y="93528"/>
                    <a:pt x="384950" y="94102"/>
                    <a:pt x="385862" y="94677"/>
                  </a:cubicBezTo>
                  <a:cubicBezTo>
                    <a:pt x="386725" y="95300"/>
                    <a:pt x="387589" y="95875"/>
                    <a:pt x="388500" y="96497"/>
                  </a:cubicBezTo>
                  <a:cubicBezTo>
                    <a:pt x="389364" y="97120"/>
                    <a:pt x="390227" y="97791"/>
                    <a:pt x="391091" y="98414"/>
                  </a:cubicBezTo>
                  <a:cubicBezTo>
                    <a:pt x="391954" y="99084"/>
                    <a:pt x="392818" y="99707"/>
                    <a:pt x="393681" y="100377"/>
                  </a:cubicBezTo>
                  <a:cubicBezTo>
                    <a:pt x="394545" y="101000"/>
                    <a:pt x="395408" y="101623"/>
                    <a:pt x="396224" y="102341"/>
                  </a:cubicBezTo>
                  <a:cubicBezTo>
                    <a:pt x="397903" y="103730"/>
                    <a:pt x="399582" y="105120"/>
                    <a:pt x="401261" y="106509"/>
                  </a:cubicBezTo>
                  <a:cubicBezTo>
                    <a:pt x="407881" y="112257"/>
                    <a:pt x="414213" y="118532"/>
                    <a:pt x="420065" y="125142"/>
                  </a:cubicBezTo>
                  <a:cubicBezTo>
                    <a:pt x="425822" y="131848"/>
                    <a:pt x="431147" y="138937"/>
                    <a:pt x="435944" y="146123"/>
                  </a:cubicBezTo>
                  <a:cubicBezTo>
                    <a:pt x="440741" y="153403"/>
                    <a:pt x="444915" y="160828"/>
                    <a:pt x="448656" y="168157"/>
                  </a:cubicBezTo>
                  <a:cubicBezTo>
                    <a:pt x="449520" y="169977"/>
                    <a:pt x="450431" y="171845"/>
                    <a:pt x="451295" y="173665"/>
                  </a:cubicBezTo>
                  <a:cubicBezTo>
                    <a:pt x="451679" y="174576"/>
                    <a:pt x="452158" y="175486"/>
                    <a:pt x="452542" y="176396"/>
                  </a:cubicBezTo>
                  <a:cubicBezTo>
                    <a:pt x="452926" y="177306"/>
                    <a:pt x="453358" y="178216"/>
                    <a:pt x="453741" y="179126"/>
                  </a:cubicBezTo>
                  <a:cubicBezTo>
                    <a:pt x="454509" y="180946"/>
                    <a:pt x="455276" y="182767"/>
                    <a:pt x="455996" y="184539"/>
                  </a:cubicBezTo>
                  <a:cubicBezTo>
                    <a:pt x="456716" y="186359"/>
                    <a:pt x="457387" y="188131"/>
                    <a:pt x="458059" y="189856"/>
                  </a:cubicBezTo>
                  <a:cubicBezTo>
                    <a:pt x="458395" y="190766"/>
                    <a:pt x="458730" y="191628"/>
                    <a:pt x="459066" y="192490"/>
                  </a:cubicBezTo>
                  <a:cubicBezTo>
                    <a:pt x="459354" y="193353"/>
                    <a:pt x="459642" y="194263"/>
                    <a:pt x="459930" y="195125"/>
                  </a:cubicBezTo>
                  <a:cubicBezTo>
                    <a:pt x="460553" y="196849"/>
                    <a:pt x="461129" y="198526"/>
                    <a:pt x="461705" y="200202"/>
                  </a:cubicBezTo>
                  <a:cubicBezTo>
                    <a:pt x="462232" y="201879"/>
                    <a:pt x="462712" y="203556"/>
                    <a:pt x="463192" y="205184"/>
                  </a:cubicBezTo>
                  <a:cubicBezTo>
                    <a:pt x="463671" y="206813"/>
                    <a:pt x="464199" y="208393"/>
                    <a:pt x="464631" y="210022"/>
                  </a:cubicBezTo>
                  <a:cubicBezTo>
                    <a:pt x="465015" y="211603"/>
                    <a:pt x="465446" y="213136"/>
                    <a:pt x="465830" y="214668"/>
                  </a:cubicBezTo>
                  <a:cubicBezTo>
                    <a:pt x="466214" y="216153"/>
                    <a:pt x="466646" y="217638"/>
                    <a:pt x="466933" y="219123"/>
                  </a:cubicBezTo>
                  <a:cubicBezTo>
                    <a:pt x="467269" y="220560"/>
                    <a:pt x="467557" y="221949"/>
                    <a:pt x="467893" y="223338"/>
                  </a:cubicBezTo>
                  <a:cubicBezTo>
                    <a:pt x="468181" y="224728"/>
                    <a:pt x="468516" y="226069"/>
                    <a:pt x="468708" y="227362"/>
                  </a:cubicBezTo>
                  <a:cubicBezTo>
                    <a:pt x="469044" y="229182"/>
                    <a:pt x="469380" y="230907"/>
                    <a:pt x="469668" y="232535"/>
                  </a:cubicBezTo>
                  <a:cubicBezTo>
                    <a:pt x="469812" y="233254"/>
                    <a:pt x="469956" y="233972"/>
                    <a:pt x="470100" y="234643"/>
                  </a:cubicBezTo>
                  <a:cubicBezTo>
                    <a:pt x="470435" y="236942"/>
                    <a:pt x="470723" y="239002"/>
                    <a:pt x="471011" y="240918"/>
                  </a:cubicBezTo>
                  <a:cubicBezTo>
                    <a:pt x="471155" y="241780"/>
                    <a:pt x="471251" y="242595"/>
                    <a:pt x="471395" y="243409"/>
                  </a:cubicBezTo>
                  <a:lnTo>
                    <a:pt x="481037" y="243409"/>
                  </a:lnTo>
                  <a:lnTo>
                    <a:pt x="487081" y="243409"/>
                  </a:lnTo>
                  <a:lnTo>
                    <a:pt x="503056" y="243409"/>
                  </a:lnTo>
                  <a:cubicBezTo>
                    <a:pt x="502864" y="242499"/>
                    <a:pt x="502624" y="241493"/>
                    <a:pt x="502384" y="240391"/>
                  </a:cubicBezTo>
                  <a:cubicBezTo>
                    <a:pt x="502192" y="239577"/>
                    <a:pt x="502000" y="238715"/>
                    <a:pt x="501761" y="237757"/>
                  </a:cubicBezTo>
                  <a:cubicBezTo>
                    <a:pt x="501521" y="236846"/>
                    <a:pt x="501281" y="235888"/>
                    <a:pt x="500993" y="234835"/>
                  </a:cubicBezTo>
                  <a:cubicBezTo>
                    <a:pt x="500465" y="232775"/>
                    <a:pt x="499890" y="230524"/>
                    <a:pt x="499218" y="228033"/>
                  </a:cubicBezTo>
                  <a:cubicBezTo>
                    <a:pt x="498451" y="225590"/>
                    <a:pt x="497683" y="222907"/>
                    <a:pt x="496820" y="220081"/>
                  </a:cubicBezTo>
                  <a:cubicBezTo>
                    <a:pt x="496436" y="218692"/>
                    <a:pt x="495860" y="217255"/>
                    <a:pt x="495380" y="215722"/>
                  </a:cubicBezTo>
                  <a:cubicBezTo>
                    <a:pt x="494901" y="214237"/>
                    <a:pt x="494373" y="212705"/>
                    <a:pt x="493845" y="211172"/>
                  </a:cubicBezTo>
                  <a:cubicBezTo>
                    <a:pt x="493318" y="209591"/>
                    <a:pt x="492694" y="208010"/>
                    <a:pt x="492070" y="206382"/>
                  </a:cubicBezTo>
                  <a:cubicBezTo>
                    <a:pt x="491447" y="204753"/>
                    <a:pt x="490823" y="203076"/>
                    <a:pt x="490152" y="201352"/>
                  </a:cubicBezTo>
                  <a:cubicBezTo>
                    <a:pt x="489528" y="199676"/>
                    <a:pt x="488760" y="197999"/>
                    <a:pt x="488041" y="196227"/>
                  </a:cubicBezTo>
                  <a:cubicBezTo>
                    <a:pt x="487273" y="194502"/>
                    <a:pt x="486554" y="192730"/>
                    <a:pt x="485786" y="190910"/>
                  </a:cubicBezTo>
                  <a:cubicBezTo>
                    <a:pt x="484923" y="189137"/>
                    <a:pt x="484107" y="187365"/>
                    <a:pt x="483244" y="185497"/>
                  </a:cubicBezTo>
                  <a:cubicBezTo>
                    <a:pt x="482812" y="184587"/>
                    <a:pt x="482380" y="183677"/>
                    <a:pt x="481948" y="182767"/>
                  </a:cubicBezTo>
                  <a:cubicBezTo>
                    <a:pt x="481517" y="181809"/>
                    <a:pt x="481037" y="180898"/>
                    <a:pt x="480557" y="179988"/>
                  </a:cubicBezTo>
                  <a:cubicBezTo>
                    <a:pt x="479598" y="178120"/>
                    <a:pt x="478638" y="176252"/>
                    <a:pt x="477679" y="174384"/>
                  </a:cubicBezTo>
                  <a:cubicBezTo>
                    <a:pt x="476624" y="172516"/>
                    <a:pt x="475568" y="170648"/>
                    <a:pt x="474513" y="168732"/>
                  </a:cubicBezTo>
                  <a:cubicBezTo>
                    <a:pt x="473985" y="167774"/>
                    <a:pt x="473410" y="166816"/>
                    <a:pt x="472882" y="165858"/>
                  </a:cubicBezTo>
                  <a:cubicBezTo>
                    <a:pt x="472354" y="164900"/>
                    <a:pt x="471731" y="163990"/>
                    <a:pt x="471155" y="163032"/>
                  </a:cubicBezTo>
                  <a:cubicBezTo>
                    <a:pt x="470004" y="161116"/>
                    <a:pt x="468804" y="159247"/>
                    <a:pt x="467605" y="157283"/>
                  </a:cubicBezTo>
                  <a:cubicBezTo>
                    <a:pt x="462664" y="149715"/>
                    <a:pt x="457195" y="142147"/>
                    <a:pt x="451199" y="134818"/>
                  </a:cubicBezTo>
                  <a:cubicBezTo>
                    <a:pt x="445106" y="127585"/>
                    <a:pt x="438486" y="120544"/>
                    <a:pt x="431483" y="114029"/>
                  </a:cubicBezTo>
                  <a:cubicBezTo>
                    <a:pt x="424431" y="107563"/>
                    <a:pt x="416899" y="101575"/>
                    <a:pt x="409224" y="96210"/>
                  </a:cubicBezTo>
                  <a:cubicBezTo>
                    <a:pt x="407257" y="94917"/>
                    <a:pt x="405290" y="93623"/>
                    <a:pt x="403323" y="92378"/>
                  </a:cubicBezTo>
                  <a:cubicBezTo>
                    <a:pt x="402412" y="91707"/>
                    <a:pt x="401357" y="91133"/>
                    <a:pt x="400397" y="90558"/>
                  </a:cubicBezTo>
                  <a:cubicBezTo>
                    <a:pt x="399390" y="89935"/>
                    <a:pt x="398382" y="89360"/>
                    <a:pt x="397423" y="88785"/>
                  </a:cubicBezTo>
                  <a:cubicBezTo>
                    <a:pt x="396415" y="88211"/>
                    <a:pt x="395456" y="87636"/>
                    <a:pt x="394449" y="87061"/>
                  </a:cubicBezTo>
                  <a:cubicBezTo>
                    <a:pt x="393441" y="86486"/>
                    <a:pt x="392434" y="85959"/>
                    <a:pt x="391426" y="85432"/>
                  </a:cubicBezTo>
                  <a:cubicBezTo>
                    <a:pt x="390467" y="84906"/>
                    <a:pt x="389460" y="84379"/>
                    <a:pt x="388452" y="83900"/>
                  </a:cubicBezTo>
                  <a:cubicBezTo>
                    <a:pt x="387445" y="83373"/>
                    <a:pt x="386485" y="82798"/>
                    <a:pt x="385478" y="82367"/>
                  </a:cubicBezTo>
                  <a:cubicBezTo>
                    <a:pt x="383463" y="81409"/>
                    <a:pt x="381448" y="80499"/>
                    <a:pt x="379482" y="79589"/>
                  </a:cubicBezTo>
                  <a:cubicBezTo>
                    <a:pt x="379002" y="79349"/>
                    <a:pt x="378474" y="79110"/>
                    <a:pt x="377994" y="78918"/>
                  </a:cubicBezTo>
                  <a:cubicBezTo>
                    <a:pt x="377515" y="78678"/>
                    <a:pt x="376987" y="78487"/>
                    <a:pt x="376507" y="78295"/>
                  </a:cubicBezTo>
                  <a:cubicBezTo>
                    <a:pt x="375500" y="77864"/>
                    <a:pt x="374493" y="77481"/>
                    <a:pt x="373533" y="77098"/>
                  </a:cubicBezTo>
                  <a:cubicBezTo>
                    <a:pt x="372526" y="76667"/>
                    <a:pt x="371518" y="76283"/>
                    <a:pt x="370559" y="75900"/>
                  </a:cubicBezTo>
                  <a:cubicBezTo>
                    <a:pt x="370079" y="75709"/>
                    <a:pt x="369599" y="75517"/>
                    <a:pt x="369120" y="75325"/>
                  </a:cubicBezTo>
                  <a:cubicBezTo>
                    <a:pt x="368592" y="75134"/>
                    <a:pt x="368112" y="74990"/>
                    <a:pt x="367633" y="74798"/>
                  </a:cubicBezTo>
                  <a:cubicBezTo>
                    <a:pt x="365666" y="74128"/>
                    <a:pt x="363699" y="73457"/>
                    <a:pt x="361780" y="72787"/>
                  </a:cubicBezTo>
                  <a:cubicBezTo>
                    <a:pt x="361300" y="72643"/>
                    <a:pt x="360869" y="72499"/>
                    <a:pt x="360389" y="72308"/>
                  </a:cubicBezTo>
                  <a:cubicBezTo>
                    <a:pt x="359861" y="72212"/>
                    <a:pt x="359382" y="72068"/>
                    <a:pt x="358902" y="71924"/>
                  </a:cubicBezTo>
                  <a:cubicBezTo>
                    <a:pt x="357942" y="71637"/>
                    <a:pt x="357031" y="71350"/>
                    <a:pt x="356072" y="71110"/>
                  </a:cubicBezTo>
                  <a:cubicBezTo>
                    <a:pt x="355112" y="70823"/>
                    <a:pt x="354201" y="70535"/>
                    <a:pt x="353241" y="70296"/>
                  </a:cubicBezTo>
                  <a:cubicBezTo>
                    <a:pt x="352330" y="70008"/>
                    <a:pt x="351418" y="69721"/>
                    <a:pt x="350507" y="69529"/>
                  </a:cubicBezTo>
                  <a:cubicBezTo>
                    <a:pt x="348636" y="69098"/>
                    <a:pt x="346813" y="68715"/>
                    <a:pt x="345038" y="68284"/>
                  </a:cubicBezTo>
                  <a:cubicBezTo>
                    <a:pt x="344175" y="68092"/>
                    <a:pt x="343263" y="67853"/>
                    <a:pt x="342400" y="67661"/>
                  </a:cubicBezTo>
                  <a:cubicBezTo>
                    <a:pt x="341536" y="67518"/>
                    <a:pt x="340673" y="67374"/>
                    <a:pt x="339809" y="67182"/>
                  </a:cubicBezTo>
                  <a:cubicBezTo>
                    <a:pt x="336307" y="66607"/>
                    <a:pt x="333045" y="65937"/>
                    <a:pt x="329879" y="65602"/>
                  </a:cubicBezTo>
                  <a:cubicBezTo>
                    <a:pt x="328296" y="65410"/>
                    <a:pt x="326761" y="65218"/>
                    <a:pt x="325274" y="65027"/>
                  </a:cubicBezTo>
                  <a:cubicBezTo>
                    <a:pt x="324506" y="64931"/>
                    <a:pt x="323787" y="64835"/>
                    <a:pt x="323067" y="64787"/>
                  </a:cubicBezTo>
                  <a:cubicBezTo>
                    <a:pt x="322300" y="64739"/>
                    <a:pt x="321580" y="64691"/>
                    <a:pt x="320909" y="64596"/>
                  </a:cubicBezTo>
                  <a:cubicBezTo>
                    <a:pt x="318078" y="64404"/>
                    <a:pt x="315440" y="64212"/>
                    <a:pt x="312993" y="64069"/>
                  </a:cubicBezTo>
                  <a:cubicBezTo>
                    <a:pt x="310547" y="64021"/>
                    <a:pt x="308292" y="63973"/>
                    <a:pt x="306277" y="63925"/>
                  </a:cubicBezTo>
                  <a:cubicBezTo>
                    <a:pt x="305222" y="63925"/>
                    <a:pt x="304310" y="63877"/>
                    <a:pt x="303399" y="63877"/>
                  </a:cubicBezTo>
                  <a:close/>
                  <a:moveTo>
                    <a:pt x="271402" y="26"/>
                  </a:moveTo>
                  <a:cubicBezTo>
                    <a:pt x="281236" y="-1172"/>
                    <a:pt x="293661" y="37915"/>
                    <a:pt x="303831" y="37915"/>
                  </a:cubicBezTo>
                  <a:cubicBezTo>
                    <a:pt x="314001" y="37915"/>
                    <a:pt x="326425" y="-1172"/>
                    <a:pt x="336307" y="26"/>
                  </a:cubicBezTo>
                  <a:cubicBezTo>
                    <a:pt x="346381" y="1223"/>
                    <a:pt x="349116" y="42130"/>
                    <a:pt x="358758" y="44525"/>
                  </a:cubicBezTo>
                  <a:cubicBezTo>
                    <a:pt x="368592" y="46920"/>
                    <a:pt x="390035" y="11953"/>
                    <a:pt x="399342" y="15497"/>
                  </a:cubicBezTo>
                  <a:cubicBezTo>
                    <a:pt x="408792" y="19090"/>
                    <a:pt x="401596" y="59422"/>
                    <a:pt x="410471" y="64117"/>
                  </a:cubicBezTo>
                  <a:cubicBezTo>
                    <a:pt x="419394" y="68763"/>
                    <a:pt x="448608" y="39975"/>
                    <a:pt x="456859" y="45675"/>
                  </a:cubicBezTo>
                  <a:cubicBezTo>
                    <a:pt x="465110" y="51375"/>
                    <a:pt x="448464" y="88881"/>
                    <a:pt x="455948" y="95492"/>
                  </a:cubicBezTo>
                  <a:cubicBezTo>
                    <a:pt x="463479" y="102150"/>
                    <a:pt x="498738" y="81169"/>
                    <a:pt x="505406" y="88642"/>
                  </a:cubicBezTo>
                  <a:cubicBezTo>
                    <a:pt x="512074" y="96162"/>
                    <a:pt x="486937" y="128591"/>
                    <a:pt x="492694" y="136878"/>
                  </a:cubicBezTo>
                  <a:cubicBezTo>
                    <a:pt x="498355" y="145069"/>
                    <a:pt x="537643" y="133094"/>
                    <a:pt x="542344" y="142003"/>
                  </a:cubicBezTo>
                  <a:cubicBezTo>
                    <a:pt x="546998" y="150817"/>
                    <a:pt x="514809" y="176300"/>
                    <a:pt x="518407" y="185736"/>
                  </a:cubicBezTo>
                  <a:cubicBezTo>
                    <a:pt x="521957" y="195029"/>
                    <a:pt x="562972" y="192826"/>
                    <a:pt x="565371" y="202645"/>
                  </a:cubicBezTo>
                  <a:cubicBezTo>
                    <a:pt x="567769" y="212273"/>
                    <a:pt x="530400" y="229278"/>
                    <a:pt x="531599" y="239337"/>
                  </a:cubicBezTo>
                  <a:cubicBezTo>
                    <a:pt x="532366" y="245804"/>
                    <a:pt x="550116" y="251360"/>
                    <a:pt x="562157" y="257252"/>
                  </a:cubicBezTo>
                  <a:cubicBezTo>
                    <a:pt x="567050" y="259647"/>
                    <a:pt x="565371" y="266976"/>
                    <a:pt x="559950" y="266976"/>
                  </a:cubicBezTo>
                  <a:lnTo>
                    <a:pt x="515241" y="266976"/>
                  </a:lnTo>
                  <a:lnTo>
                    <a:pt x="441461" y="266976"/>
                  </a:lnTo>
                  <a:lnTo>
                    <a:pt x="386821" y="266976"/>
                  </a:lnTo>
                  <a:cubicBezTo>
                    <a:pt x="382600" y="266976"/>
                    <a:pt x="379002" y="263767"/>
                    <a:pt x="378618" y="259551"/>
                  </a:cubicBezTo>
                  <a:cubicBezTo>
                    <a:pt x="374876" y="221614"/>
                    <a:pt x="342831" y="191964"/>
                    <a:pt x="303831" y="191964"/>
                  </a:cubicBezTo>
                  <a:cubicBezTo>
                    <a:pt x="264878" y="191964"/>
                    <a:pt x="232833" y="221614"/>
                    <a:pt x="229091" y="259551"/>
                  </a:cubicBezTo>
                  <a:cubicBezTo>
                    <a:pt x="228660" y="263767"/>
                    <a:pt x="225110" y="266976"/>
                    <a:pt x="220888" y="266976"/>
                  </a:cubicBezTo>
                  <a:lnTo>
                    <a:pt x="47760" y="266976"/>
                  </a:lnTo>
                  <a:cubicBezTo>
                    <a:pt x="42339" y="266976"/>
                    <a:pt x="40612" y="259647"/>
                    <a:pt x="45505" y="257252"/>
                  </a:cubicBezTo>
                  <a:cubicBezTo>
                    <a:pt x="57546" y="251360"/>
                    <a:pt x="75295" y="245804"/>
                    <a:pt x="76111" y="239337"/>
                  </a:cubicBezTo>
                  <a:cubicBezTo>
                    <a:pt x="77310" y="229278"/>
                    <a:pt x="39940" y="212273"/>
                    <a:pt x="42339" y="202645"/>
                  </a:cubicBezTo>
                  <a:cubicBezTo>
                    <a:pt x="44737" y="192826"/>
                    <a:pt x="85753" y="195029"/>
                    <a:pt x="89303" y="185736"/>
                  </a:cubicBezTo>
                  <a:cubicBezTo>
                    <a:pt x="92853" y="176300"/>
                    <a:pt x="60712" y="150817"/>
                    <a:pt x="65365" y="141955"/>
                  </a:cubicBezTo>
                  <a:cubicBezTo>
                    <a:pt x="70066" y="133094"/>
                    <a:pt x="109307" y="145069"/>
                    <a:pt x="115015" y="136878"/>
                  </a:cubicBezTo>
                  <a:cubicBezTo>
                    <a:pt x="120724" y="128591"/>
                    <a:pt x="95635" y="96162"/>
                    <a:pt x="102255" y="88642"/>
                  </a:cubicBezTo>
                  <a:cubicBezTo>
                    <a:pt x="108923" y="81169"/>
                    <a:pt x="144230" y="102150"/>
                    <a:pt x="151714" y="95492"/>
                  </a:cubicBezTo>
                  <a:cubicBezTo>
                    <a:pt x="159245" y="88881"/>
                    <a:pt x="142551" y="51375"/>
                    <a:pt x="150850" y="45675"/>
                  </a:cubicBezTo>
                  <a:cubicBezTo>
                    <a:pt x="159101" y="39975"/>
                    <a:pt x="188316" y="68763"/>
                    <a:pt x="197238" y="64117"/>
                  </a:cubicBezTo>
                  <a:cubicBezTo>
                    <a:pt x="206065" y="59422"/>
                    <a:pt x="198869" y="19090"/>
                    <a:pt x="208320" y="15497"/>
                  </a:cubicBezTo>
                  <a:cubicBezTo>
                    <a:pt x="217674" y="11953"/>
                    <a:pt x="239069" y="46920"/>
                    <a:pt x="248904" y="44525"/>
                  </a:cubicBezTo>
                  <a:cubicBezTo>
                    <a:pt x="258594" y="42130"/>
                    <a:pt x="261328" y="1223"/>
                    <a:pt x="271402" y="2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endParaRPr>
            </a:p>
          </p:txBody>
        </p:sp>
      </p:grpSp>
      <p:sp>
        <p:nvSpPr>
          <p:cNvPr id="48" name="文本框 47">
            <a:extLst>
              <a:ext uri="{FF2B5EF4-FFF2-40B4-BE49-F238E27FC236}">
                <a16:creationId xmlns:a16="http://schemas.microsoft.com/office/drawing/2014/main" xmlns="" id="{6E4F89BE-E84D-481F-BC22-6C2CA47FC257}"/>
              </a:ext>
            </a:extLst>
          </p:cNvPr>
          <p:cNvSpPr txBox="1"/>
          <p:nvPr/>
        </p:nvSpPr>
        <p:spPr>
          <a:xfrm>
            <a:off x="7363574" y="5168859"/>
            <a:ext cx="2492990" cy="400110"/>
          </a:xfrm>
          <a:prstGeom prst="rect">
            <a:avLst/>
          </a:prstGeom>
          <a:noFill/>
        </p:spPr>
        <p:txBody>
          <a:bodyPr wrap="non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环境保护和文明施工</a:t>
            </a:r>
          </a:p>
        </p:txBody>
      </p:sp>
    </p:spTree>
    <p:extLst>
      <p:ext uri="{BB962C8B-B14F-4D97-AF65-F5344CB8AC3E}">
        <p14:creationId xmlns:p14="http://schemas.microsoft.com/office/powerpoint/2010/main" val="27294720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74000">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14:bounceEnd="74000">
                                          <p:cBhvr additive="base">
                                            <p:cTn id="7" dur="500" fill="hold"/>
                                            <p:tgtEl>
                                              <p:spTgt spid="68"/>
                                            </p:tgtEl>
                                            <p:attrNameLst>
                                              <p:attrName>ppt_x</p:attrName>
                                            </p:attrNameLst>
                                          </p:cBhvr>
                                          <p:tavLst>
                                            <p:tav tm="0">
                                              <p:val>
                                                <p:strVal val="0-#ppt_w/2"/>
                                              </p:val>
                                            </p:tav>
                                            <p:tav tm="100000">
                                              <p:val>
                                                <p:strVal val="#ppt_x"/>
                                              </p:val>
                                            </p:tav>
                                          </p:tavLst>
                                        </p:anim>
                                        <p:anim calcmode="lin" valueType="num" p14:bounceEnd="74000">
                                          <p:cBhvr additive="base">
                                            <p:cTn id="8" dur="500" fill="hold"/>
                                            <p:tgtEl>
                                              <p:spTgt spid="6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74000">
                                      <p:stCondLst>
                                        <p:cond delay="250"/>
                                      </p:stCondLst>
                                      <p:childTnLst>
                                        <p:set>
                                          <p:cBhvr>
                                            <p:cTn id="10" dur="1" fill="hold">
                                              <p:stCondLst>
                                                <p:cond delay="0"/>
                                              </p:stCondLst>
                                            </p:cTn>
                                            <p:tgtEl>
                                              <p:spTgt spid="71"/>
                                            </p:tgtEl>
                                            <p:attrNameLst>
                                              <p:attrName>style.visibility</p:attrName>
                                            </p:attrNameLst>
                                          </p:cBhvr>
                                          <p:to>
                                            <p:strVal val="visible"/>
                                          </p:to>
                                        </p:set>
                                        <p:anim calcmode="lin" valueType="num" p14:bounceEnd="74000">
                                          <p:cBhvr additive="base">
                                            <p:cTn id="11" dur="500" fill="hold"/>
                                            <p:tgtEl>
                                              <p:spTgt spid="71"/>
                                            </p:tgtEl>
                                            <p:attrNameLst>
                                              <p:attrName>ppt_x</p:attrName>
                                            </p:attrNameLst>
                                          </p:cBhvr>
                                          <p:tavLst>
                                            <p:tav tm="0">
                                              <p:val>
                                                <p:strVal val="0-#ppt_w/2"/>
                                              </p:val>
                                            </p:tav>
                                            <p:tav tm="100000">
                                              <p:val>
                                                <p:strVal val="#ppt_x"/>
                                              </p:val>
                                            </p:tav>
                                          </p:tavLst>
                                        </p:anim>
                                        <p:anim calcmode="lin" valueType="num" p14:bounceEnd="74000">
                                          <p:cBhvr additive="base">
                                            <p:cTn id="12" dur="500" fill="hold"/>
                                            <p:tgtEl>
                                              <p:spTgt spid="7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74000">
                                      <p:stCondLst>
                                        <p:cond delay="500"/>
                                      </p:stCondLst>
                                      <p:childTnLst>
                                        <p:set>
                                          <p:cBhvr>
                                            <p:cTn id="14" dur="1" fill="hold">
                                              <p:stCondLst>
                                                <p:cond delay="0"/>
                                              </p:stCondLst>
                                            </p:cTn>
                                            <p:tgtEl>
                                              <p:spTgt spid="74"/>
                                            </p:tgtEl>
                                            <p:attrNameLst>
                                              <p:attrName>style.visibility</p:attrName>
                                            </p:attrNameLst>
                                          </p:cBhvr>
                                          <p:to>
                                            <p:strVal val="visible"/>
                                          </p:to>
                                        </p:set>
                                        <p:anim calcmode="lin" valueType="num" p14:bounceEnd="74000">
                                          <p:cBhvr additive="base">
                                            <p:cTn id="15" dur="500" fill="hold"/>
                                            <p:tgtEl>
                                              <p:spTgt spid="74"/>
                                            </p:tgtEl>
                                            <p:attrNameLst>
                                              <p:attrName>ppt_x</p:attrName>
                                            </p:attrNameLst>
                                          </p:cBhvr>
                                          <p:tavLst>
                                            <p:tav tm="0">
                                              <p:val>
                                                <p:strVal val="0-#ppt_w/2"/>
                                              </p:val>
                                            </p:tav>
                                            <p:tav tm="100000">
                                              <p:val>
                                                <p:strVal val="#ppt_x"/>
                                              </p:val>
                                            </p:tav>
                                          </p:tavLst>
                                        </p:anim>
                                        <p:anim calcmode="lin" valueType="num" p14:bounceEnd="74000">
                                          <p:cBhvr additive="base">
                                            <p:cTn id="16" dur="500" fill="hold"/>
                                            <p:tgtEl>
                                              <p:spTgt spid="7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74000">
                                      <p:stCondLst>
                                        <p:cond delay="750"/>
                                      </p:stCondLst>
                                      <p:childTnLst>
                                        <p:set>
                                          <p:cBhvr>
                                            <p:cTn id="18" dur="1" fill="hold">
                                              <p:stCondLst>
                                                <p:cond delay="0"/>
                                              </p:stCondLst>
                                            </p:cTn>
                                            <p:tgtEl>
                                              <p:spTgt spid="77"/>
                                            </p:tgtEl>
                                            <p:attrNameLst>
                                              <p:attrName>style.visibility</p:attrName>
                                            </p:attrNameLst>
                                          </p:cBhvr>
                                          <p:to>
                                            <p:strVal val="visible"/>
                                          </p:to>
                                        </p:set>
                                        <p:anim calcmode="lin" valueType="num" p14:bounceEnd="74000">
                                          <p:cBhvr additive="base">
                                            <p:cTn id="19" dur="500" fill="hold"/>
                                            <p:tgtEl>
                                              <p:spTgt spid="77"/>
                                            </p:tgtEl>
                                            <p:attrNameLst>
                                              <p:attrName>ppt_x</p:attrName>
                                            </p:attrNameLst>
                                          </p:cBhvr>
                                          <p:tavLst>
                                            <p:tav tm="0">
                                              <p:val>
                                                <p:strVal val="0-#ppt_w/2"/>
                                              </p:val>
                                            </p:tav>
                                            <p:tav tm="100000">
                                              <p:val>
                                                <p:strVal val="#ppt_x"/>
                                              </p:val>
                                            </p:tav>
                                          </p:tavLst>
                                        </p:anim>
                                        <p:anim calcmode="lin" valueType="num" p14:bounceEnd="74000">
                                          <p:cBhvr additive="base">
                                            <p:cTn id="20" dur="500" fill="hold"/>
                                            <p:tgtEl>
                                              <p:spTgt spid="7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74000">
                                      <p:stCondLst>
                                        <p:cond delay="1000"/>
                                      </p:stCondLst>
                                      <p:childTnLst>
                                        <p:set>
                                          <p:cBhvr>
                                            <p:cTn id="22" dur="1" fill="hold">
                                              <p:stCondLst>
                                                <p:cond delay="0"/>
                                              </p:stCondLst>
                                            </p:cTn>
                                            <p:tgtEl>
                                              <p:spTgt spid="56"/>
                                            </p:tgtEl>
                                            <p:attrNameLst>
                                              <p:attrName>style.visibility</p:attrName>
                                            </p:attrNameLst>
                                          </p:cBhvr>
                                          <p:to>
                                            <p:strVal val="visible"/>
                                          </p:to>
                                        </p:set>
                                        <p:anim calcmode="lin" valueType="num" p14:bounceEnd="74000">
                                          <p:cBhvr additive="base">
                                            <p:cTn id="23" dur="500" fill="hold"/>
                                            <p:tgtEl>
                                              <p:spTgt spid="56"/>
                                            </p:tgtEl>
                                            <p:attrNameLst>
                                              <p:attrName>ppt_x</p:attrName>
                                            </p:attrNameLst>
                                          </p:cBhvr>
                                          <p:tavLst>
                                            <p:tav tm="0">
                                              <p:val>
                                                <p:strVal val="0-#ppt_w/2"/>
                                              </p:val>
                                            </p:tav>
                                            <p:tav tm="100000">
                                              <p:val>
                                                <p:strVal val="#ppt_x"/>
                                              </p:val>
                                            </p:tav>
                                          </p:tavLst>
                                        </p:anim>
                                        <p:anim calcmode="lin" valueType="num" p14:bounceEnd="74000">
                                          <p:cBhvr additive="base">
                                            <p:cTn id="24" dur="500" fill="hold"/>
                                            <p:tgtEl>
                                              <p:spTgt spid="5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74000">
                                      <p:stCondLst>
                                        <p:cond delay="1250"/>
                                      </p:stCondLst>
                                      <p:childTnLst>
                                        <p:set>
                                          <p:cBhvr>
                                            <p:cTn id="26" dur="1" fill="hold">
                                              <p:stCondLst>
                                                <p:cond delay="0"/>
                                              </p:stCondLst>
                                            </p:cTn>
                                            <p:tgtEl>
                                              <p:spTgt spid="59"/>
                                            </p:tgtEl>
                                            <p:attrNameLst>
                                              <p:attrName>style.visibility</p:attrName>
                                            </p:attrNameLst>
                                          </p:cBhvr>
                                          <p:to>
                                            <p:strVal val="visible"/>
                                          </p:to>
                                        </p:set>
                                        <p:anim calcmode="lin" valueType="num" p14:bounceEnd="74000">
                                          <p:cBhvr additive="base">
                                            <p:cTn id="27" dur="500" fill="hold"/>
                                            <p:tgtEl>
                                              <p:spTgt spid="59"/>
                                            </p:tgtEl>
                                            <p:attrNameLst>
                                              <p:attrName>ppt_x</p:attrName>
                                            </p:attrNameLst>
                                          </p:cBhvr>
                                          <p:tavLst>
                                            <p:tav tm="0">
                                              <p:val>
                                                <p:strVal val="0-#ppt_w/2"/>
                                              </p:val>
                                            </p:tav>
                                            <p:tav tm="100000">
                                              <p:val>
                                                <p:strVal val="#ppt_x"/>
                                              </p:val>
                                            </p:tav>
                                          </p:tavLst>
                                        </p:anim>
                                        <p:anim calcmode="lin" valueType="num" p14:bounceEnd="74000">
                                          <p:cBhvr additive="base">
                                            <p:cTn id="28" dur="500" fill="hold"/>
                                            <p:tgtEl>
                                              <p:spTgt spid="5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14:presetBounceEnd="74000">
                                      <p:stCondLst>
                                        <p:cond delay="1500"/>
                                      </p:stCondLst>
                                      <p:childTnLst>
                                        <p:set>
                                          <p:cBhvr>
                                            <p:cTn id="30" dur="1" fill="hold">
                                              <p:stCondLst>
                                                <p:cond delay="0"/>
                                              </p:stCondLst>
                                            </p:cTn>
                                            <p:tgtEl>
                                              <p:spTgt spid="62"/>
                                            </p:tgtEl>
                                            <p:attrNameLst>
                                              <p:attrName>style.visibility</p:attrName>
                                            </p:attrNameLst>
                                          </p:cBhvr>
                                          <p:to>
                                            <p:strVal val="visible"/>
                                          </p:to>
                                        </p:set>
                                        <p:anim calcmode="lin" valueType="num" p14:bounceEnd="74000">
                                          <p:cBhvr additive="base">
                                            <p:cTn id="31" dur="500" fill="hold"/>
                                            <p:tgtEl>
                                              <p:spTgt spid="62"/>
                                            </p:tgtEl>
                                            <p:attrNameLst>
                                              <p:attrName>ppt_x</p:attrName>
                                            </p:attrNameLst>
                                          </p:cBhvr>
                                          <p:tavLst>
                                            <p:tav tm="0">
                                              <p:val>
                                                <p:strVal val="0-#ppt_w/2"/>
                                              </p:val>
                                            </p:tav>
                                            <p:tav tm="100000">
                                              <p:val>
                                                <p:strVal val="#ppt_x"/>
                                              </p:val>
                                            </p:tav>
                                          </p:tavLst>
                                        </p:anim>
                                        <p:anim calcmode="lin" valueType="num" p14:bounceEnd="74000">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74000">
                                      <p:stCondLst>
                                        <p:cond delay="1750"/>
                                      </p:stCondLst>
                                      <p:childTnLst>
                                        <p:set>
                                          <p:cBhvr>
                                            <p:cTn id="34" dur="1" fill="hold">
                                              <p:stCondLst>
                                                <p:cond delay="0"/>
                                              </p:stCondLst>
                                            </p:cTn>
                                            <p:tgtEl>
                                              <p:spTgt spid="65"/>
                                            </p:tgtEl>
                                            <p:attrNameLst>
                                              <p:attrName>style.visibility</p:attrName>
                                            </p:attrNameLst>
                                          </p:cBhvr>
                                          <p:to>
                                            <p:strVal val="visible"/>
                                          </p:to>
                                        </p:set>
                                        <p:anim calcmode="lin" valueType="num" p14:bounceEnd="74000">
                                          <p:cBhvr additive="base">
                                            <p:cTn id="35" dur="500" fill="hold"/>
                                            <p:tgtEl>
                                              <p:spTgt spid="65"/>
                                            </p:tgtEl>
                                            <p:attrNameLst>
                                              <p:attrName>ppt_x</p:attrName>
                                            </p:attrNameLst>
                                          </p:cBhvr>
                                          <p:tavLst>
                                            <p:tav tm="0">
                                              <p:val>
                                                <p:strVal val="0-#ppt_w/2"/>
                                              </p:val>
                                            </p:tav>
                                            <p:tav tm="100000">
                                              <p:val>
                                                <p:strVal val="#ppt_x"/>
                                              </p:val>
                                            </p:tav>
                                          </p:tavLst>
                                        </p:anim>
                                        <p:anim calcmode="lin" valueType="num" p14:bounceEnd="74000">
                                          <p:cBhvr additive="base">
                                            <p:cTn id="36" dur="500" fill="hold"/>
                                            <p:tgtEl>
                                              <p:spTgt spid="65"/>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225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22" presetClass="entr" presetSubtype="8" fill="hold" grpId="0" nodeType="withEffect">
                                      <p:stCondLst>
                                        <p:cond delay="225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par>
                                    <p:cTn id="43" presetID="22" presetClass="entr" presetSubtype="8" fill="hold" grpId="0" nodeType="withEffect">
                                      <p:stCondLst>
                                        <p:cond delay="225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par>
                                    <p:cTn id="46" presetID="22" presetClass="entr" presetSubtype="8" fill="hold" grpId="0" nodeType="withEffect">
                                      <p:stCondLst>
                                        <p:cond delay="225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2" presetClass="entr" presetSubtype="8" fill="hold" grpId="0" nodeType="withEffect">
                                      <p:stCondLst>
                                        <p:cond delay="225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2250"/>
                                      </p:stCondLst>
                                      <p:childTnLst>
                                        <p:set>
                                          <p:cBhvr>
                                            <p:cTn id="53" dur="1" fill="hold">
                                              <p:stCondLst>
                                                <p:cond delay="0"/>
                                              </p:stCondLst>
                                            </p:cTn>
                                            <p:tgtEl>
                                              <p:spTgt spid="38"/>
                                            </p:tgtEl>
                                            <p:attrNameLst>
                                              <p:attrName>style.visibility</p:attrName>
                                            </p:attrNameLst>
                                          </p:cBhvr>
                                          <p:to>
                                            <p:strVal val="visible"/>
                                          </p:to>
                                        </p:set>
                                        <p:animEffect transition="in" filter="wipe(left)">
                                          <p:cBhvr>
                                            <p:cTn id="54" dur="500"/>
                                            <p:tgtEl>
                                              <p:spTgt spid="38"/>
                                            </p:tgtEl>
                                          </p:cBhvr>
                                        </p:animEffect>
                                      </p:childTnLst>
                                    </p:cTn>
                                  </p:par>
                                  <p:par>
                                    <p:cTn id="55" presetID="22" presetClass="entr" presetSubtype="8" fill="hold" grpId="0" nodeType="withEffect">
                                      <p:stCondLst>
                                        <p:cond delay="225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2" presetClass="entr" presetSubtype="8" fill="hold" grpId="0" nodeType="withEffect">
                                      <p:stCondLst>
                                        <p:cond delay="2250"/>
                                      </p:stCondLst>
                                      <p:childTnLst>
                                        <p:set>
                                          <p:cBhvr>
                                            <p:cTn id="59" dur="1" fill="hold">
                                              <p:stCondLst>
                                                <p:cond delay="0"/>
                                              </p:stCondLst>
                                            </p:cTn>
                                            <p:tgtEl>
                                              <p:spTgt spid="48"/>
                                            </p:tgtEl>
                                            <p:attrNameLst>
                                              <p:attrName>style.visibility</p:attrName>
                                            </p:attrNameLst>
                                          </p:cBhvr>
                                          <p:to>
                                            <p:strVal val="visible"/>
                                          </p:to>
                                        </p:set>
                                        <p:animEffect transition="in" filter="wipe(left)">
                                          <p:cBhvr>
                                            <p:cTn id="6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33" grpId="0"/>
          <p:bldP spid="38" grpId="0"/>
          <p:bldP spid="43"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0-#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500" fill="hold"/>
                                            <p:tgtEl>
                                              <p:spTgt spid="71"/>
                                            </p:tgtEl>
                                            <p:attrNameLst>
                                              <p:attrName>ppt_x</p:attrName>
                                            </p:attrNameLst>
                                          </p:cBhvr>
                                          <p:tavLst>
                                            <p:tav tm="0">
                                              <p:val>
                                                <p:strVal val="0-#ppt_w/2"/>
                                              </p:val>
                                            </p:tav>
                                            <p:tav tm="100000">
                                              <p:val>
                                                <p:strVal val="#ppt_x"/>
                                              </p:val>
                                            </p:tav>
                                          </p:tavLst>
                                        </p:anim>
                                        <p:anim calcmode="lin" valueType="num">
                                          <p:cBhvr additive="base">
                                            <p:cTn id="12" dur="500" fill="hold"/>
                                            <p:tgtEl>
                                              <p:spTgt spid="7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0-#ppt_w/2"/>
                                              </p:val>
                                            </p:tav>
                                            <p:tav tm="100000">
                                              <p:val>
                                                <p:strVal val="#ppt_x"/>
                                              </p:val>
                                            </p:tav>
                                          </p:tavLst>
                                        </p:anim>
                                        <p:anim calcmode="lin" valueType="num">
                                          <p:cBhvr additive="base">
                                            <p:cTn id="16" dur="500" fill="hold"/>
                                            <p:tgtEl>
                                              <p:spTgt spid="7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500" fill="hold"/>
                                            <p:tgtEl>
                                              <p:spTgt spid="77"/>
                                            </p:tgtEl>
                                            <p:attrNameLst>
                                              <p:attrName>ppt_x</p:attrName>
                                            </p:attrNameLst>
                                          </p:cBhvr>
                                          <p:tavLst>
                                            <p:tav tm="0">
                                              <p:val>
                                                <p:strVal val="0-#ppt_w/2"/>
                                              </p:val>
                                            </p:tav>
                                            <p:tav tm="100000">
                                              <p:val>
                                                <p:strVal val="#ppt_x"/>
                                              </p:val>
                                            </p:tav>
                                          </p:tavLst>
                                        </p:anim>
                                        <p:anim calcmode="lin" valueType="num">
                                          <p:cBhvr additive="base">
                                            <p:cTn id="20" dur="500" fill="hold"/>
                                            <p:tgtEl>
                                              <p:spTgt spid="7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0-#ppt_w/2"/>
                                              </p:val>
                                            </p:tav>
                                            <p:tav tm="100000">
                                              <p:val>
                                                <p:strVal val="#ppt_x"/>
                                              </p:val>
                                            </p:tav>
                                          </p:tavLst>
                                        </p:anim>
                                        <p:anim calcmode="lin" valueType="num">
                                          <p:cBhvr additive="base">
                                            <p:cTn id="24" dur="500" fill="hold"/>
                                            <p:tgtEl>
                                              <p:spTgt spid="5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25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0-#ppt_w/2"/>
                                              </p:val>
                                            </p:tav>
                                            <p:tav tm="100000">
                                              <p:val>
                                                <p:strVal val="#ppt_x"/>
                                              </p:val>
                                            </p:tav>
                                          </p:tavLst>
                                        </p:anim>
                                        <p:anim calcmode="lin" valueType="num">
                                          <p:cBhvr additive="base">
                                            <p:cTn id="28" dur="500" fill="hold"/>
                                            <p:tgtEl>
                                              <p:spTgt spid="5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150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0-#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175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0-#ppt_w/2"/>
                                              </p:val>
                                            </p:tav>
                                            <p:tav tm="100000">
                                              <p:val>
                                                <p:strVal val="#ppt_x"/>
                                              </p:val>
                                            </p:tav>
                                          </p:tavLst>
                                        </p:anim>
                                        <p:anim calcmode="lin" valueType="num">
                                          <p:cBhvr additive="base">
                                            <p:cTn id="36" dur="500" fill="hold"/>
                                            <p:tgtEl>
                                              <p:spTgt spid="65"/>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225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22" presetClass="entr" presetSubtype="8" fill="hold" grpId="0" nodeType="withEffect">
                                      <p:stCondLst>
                                        <p:cond delay="225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par>
                                    <p:cTn id="43" presetID="22" presetClass="entr" presetSubtype="8" fill="hold" grpId="0" nodeType="withEffect">
                                      <p:stCondLst>
                                        <p:cond delay="225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par>
                                    <p:cTn id="46" presetID="22" presetClass="entr" presetSubtype="8" fill="hold" grpId="0" nodeType="withEffect">
                                      <p:stCondLst>
                                        <p:cond delay="225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2" presetClass="entr" presetSubtype="8" fill="hold" grpId="0" nodeType="withEffect">
                                      <p:stCondLst>
                                        <p:cond delay="225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2250"/>
                                      </p:stCondLst>
                                      <p:childTnLst>
                                        <p:set>
                                          <p:cBhvr>
                                            <p:cTn id="53" dur="1" fill="hold">
                                              <p:stCondLst>
                                                <p:cond delay="0"/>
                                              </p:stCondLst>
                                            </p:cTn>
                                            <p:tgtEl>
                                              <p:spTgt spid="38"/>
                                            </p:tgtEl>
                                            <p:attrNameLst>
                                              <p:attrName>style.visibility</p:attrName>
                                            </p:attrNameLst>
                                          </p:cBhvr>
                                          <p:to>
                                            <p:strVal val="visible"/>
                                          </p:to>
                                        </p:set>
                                        <p:animEffect transition="in" filter="wipe(left)">
                                          <p:cBhvr>
                                            <p:cTn id="54" dur="500"/>
                                            <p:tgtEl>
                                              <p:spTgt spid="38"/>
                                            </p:tgtEl>
                                          </p:cBhvr>
                                        </p:animEffect>
                                      </p:childTnLst>
                                    </p:cTn>
                                  </p:par>
                                  <p:par>
                                    <p:cTn id="55" presetID="22" presetClass="entr" presetSubtype="8" fill="hold" grpId="0" nodeType="withEffect">
                                      <p:stCondLst>
                                        <p:cond delay="225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2" presetClass="entr" presetSubtype="8" fill="hold" grpId="0" nodeType="withEffect">
                                      <p:stCondLst>
                                        <p:cond delay="2250"/>
                                      </p:stCondLst>
                                      <p:childTnLst>
                                        <p:set>
                                          <p:cBhvr>
                                            <p:cTn id="59" dur="1" fill="hold">
                                              <p:stCondLst>
                                                <p:cond delay="0"/>
                                              </p:stCondLst>
                                            </p:cTn>
                                            <p:tgtEl>
                                              <p:spTgt spid="48"/>
                                            </p:tgtEl>
                                            <p:attrNameLst>
                                              <p:attrName>style.visibility</p:attrName>
                                            </p:attrNameLst>
                                          </p:cBhvr>
                                          <p:to>
                                            <p:strVal val="visible"/>
                                          </p:to>
                                        </p:set>
                                        <p:animEffect transition="in" filter="wipe(left)">
                                          <p:cBhvr>
                                            <p:cTn id="6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33" grpId="0"/>
          <p:bldP spid="38" grpId="0"/>
          <p:bldP spid="43" grpId="0"/>
          <p:bldP spid="4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AAC177CA-94D4-43BB-8C26-D3AAA811A7B4}"/>
              </a:ext>
            </a:extLst>
          </p:cNvPr>
          <p:cNvSpPr>
            <a:spLocks/>
          </p:cNvSpPr>
          <p:nvPr/>
        </p:nvSpPr>
        <p:spPr bwMode="auto">
          <a:xfrm>
            <a:off x="-1588" y="3542784"/>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xmlns="" id="{C3AE02DB-192F-4A3C-8F6B-123444E80693}"/>
              </a:ext>
            </a:extLst>
          </p:cNvPr>
          <p:cNvGrpSpPr/>
          <p:nvPr/>
        </p:nvGrpSpPr>
        <p:grpSpPr>
          <a:xfrm>
            <a:off x="983432" y="2119968"/>
            <a:ext cx="2521088" cy="3280707"/>
            <a:chOff x="1327150" y="954088"/>
            <a:chExt cx="3403600" cy="4429126"/>
          </a:xfrm>
          <a:blipFill>
            <a:blip r:embed="rId3"/>
            <a:stretch>
              <a:fillRect/>
            </a:stretch>
          </a:blipFill>
        </p:grpSpPr>
        <p:sp>
          <p:nvSpPr>
            <p:cNvPr id="4" name="Freeform 6">
              <a:extLst>
                <a:ext uri="{FF2B5EF4-FFF2-40B4-BE49-F238E27FC236}">
                  <a16:creationId xmlns:a16="http://schemas.microsoft.com/office/drawing/2014/main" xmlns="" id="{81F32881-9C96-49B1-A77E-C7358C4821A1}"/>
                </a:ext>
              </a:extLst>
            </p:cNvPr>
            <p:cNvSpPr>
              <a:spLocks/>
            </p:cNvSpPr>
            <p:nvPr userDrawn="1"/>
          </p:nvSpPr>
          <p:spPr bwMode="auto">
            <a:xfrm>
              <a:off x="1327150" y="1771651"/>
              <a:ext cx="2817813" cy="3611563"/>
            </a:xfrm>
            <a:custGeom>
              <a:avLst/>
              <a:gdLst>
                <a:gd name="T0" fmla="*/ 608 w 2631"/>
                <a:gd name="T1" fmla="*/ 52 h 3375"/>
                <a:gd name="T2" fmla="*/ 601 w 2631"/>
                <a:gd name="T3" fmla="*/ 56 h 3375"/>
                <a:gd name="T4" fmla="*/ 538 w 2631"/>
                <a:gd name="T5" fmla="*/ 115 h 3375"/>
                <a:gd name="T6" fmla="*/ 0 w 2631"/>
                <a:gd name="T7" fmla="*/ 1047 h 3375"/>
                <a:gd name="T8" fmla="*/ 1344 w 2631"/>
                <a:gd name="T9" fmla="*/ 3375 h 3375"/>
                <a:gd name="T10" fmla="*/ 2417 w 2631"/>
                <a:gd name="T11" fmla="*/ 3375 h 3375"/>
                <a:gd name="T12" fmla="*/ 2503 w 2631"/>
                <a:gd name="T13" fmla="*/ 3350 h 3375"/>
                <a:gd name="T14" fmla="*/ 2510 w 2631"/>
                <a:gd name="T15" fmla="*/ 3346 h 3375"/>
                <a:gd name="T16" fmla="*/ 2578 w 2631"/>
                <a:gd name="T17" fmla="*/ 3089 h 3375"/>
                <a:gd name="T18" fmla="*/ 865 w 2631"/>
                <a:gd name="T19" fmla="*/ 121 h 3375"/>
                <a:gd name="T20" fmla="*/ 608 w 2631"/>
                <a:gd name="T21" fmla="*/ 52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608" y="52"/>
                  </a:moveTo>
                  <a:cubicBezTo>
                    <a:pt x="601" y="56"/>
                    <a:pt x="601" y="56"/>
                    <a:pt x="601" y="56"/>
                  </a:cubicBezTo>
                  <a:cubicBezTo>
                    <a:pt x="575" y="71"/>
                    <a:pt x="554" y="91"/>
                    <a:pt x="538" y="115"/>
                  </a:cubicBezTo>
                  <a:cubicBezTo>
                    <a:pt x="0" y="1047"/>
                    <a:pt x="0" y="1047"/>
                    <a:pt x="0" y="1047"/>
                  </a:cubicBezTo>
                  <a:cubicBezTo>
                    <a:pt x="1344" y="3375"/>
                    <a:pt x="1344" y="3375"/>
                    <a:pt x="1344" y="3375"/>
                  </a:cubicBezTo>
                  <a:cubicBezTo>
                    <a:pt x="2417" y="3375"/>
                    <a:pt x="2417" y="3375"/>
                    <a:pt x="2417" y="3375"/>
                  </a:cubicBezTo>
                  <a:cubicBezTo>
                    <a:pt x="2446" y="3374"/>
                    <a:pt x="2476" y="3366"/>
                    <a:pt x="2503" y="3350"/>
                  </a:cubicBezTo>
                  <a:cubicBezTo>
                    <a:pt x="2510" y="3346"/>
                    <a:pt x="2510" y="3346"/>
                    <a:pt x="2510" y="3346"/>
                  </a:cubicBezTo>
                  <a:cubicBezTo>
                    <a:pt x="2600" y="3294"/>
                    <a:pt x="2631" y="3179"/>
                    <a:pt x="2578" y="3089"/>
                  </a:cubicBezTo>
                  <a:cubicBezTo>
                    <a:pt x="865" y="121"/>
                    <a:pt x="865" y="121"/>
                    <a:pt x="865" y="121"/>
                  </a:cubicBezTo>
                  <a:cubicBezTo>
                    <a:pt x="813" y="31"/>
                    <a:pt x="698" y="0"/>
                    <a:pt x="608" y="52"/>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sp>
          <p:nvSpPr>
            <p:cNvPr id="5" name="Freeform 7">
              <a:extLst>
                <a:ext uri="{FF2B5EF4-FFF2-40B4-BE49-F238E27FC236}">
                  <a16:creationId xmlns:a16="http://schemas.microsoft.com/office/drawing/2014/main" xmlns="" id="{359E07D3-66DF-429C-AD75-33143E515A62}"/>
                </a:ext>
              </a:extLst>
            </p:cNvPr>
            <p:cNvSpPr>
              <a:spLocks/>
            </p:cNvSpPr>
            <p:nvPr userDrawn="1"/>
          </p:nvSpPr>
          <p:spPr bwMode="auto">
            <a:xfrm>
              <a:off x="1912937" y="954088"/>
              <a:ext cx="2817813" cy="3609975"/>
            </a:xfrm>
            <a:custGeom>
              <a:avLst/>
              <a:gdLst>
                <a:gd name="T0" fmla="*/ 2023 w 2631"/>
                <a:gd name="T1" fmla="*/ 3323 h 3375"/>
                <a:gd name="T2" fmla="*/ 2030 w 2631"/>
                <a:gd name="T3" fmla="*/ 3319 h 3375"/>
                <a:gd name="T4" fmla="*/ 2092 w 2631"/>
                <a:gd name="T5" fmla="*/ 3260 h 3375"/>
                <a:gd name="T6" fmla="*/ 2631 w 2631"/>
                <a:gd name="T7" fmla="*/ 2328 h 3375"/>
                <a:gd name="T8" fmla="*/ 1286 w 2631"/>
                <a:gd name="T9" fmla="*/ 0 h 3375"/>
                <a:gd name="T10" fmla="*/ 214 w 2631"/>
                <a:gd name="T11" fmla="*/ 0 h 3375"/>
                <a:gd name="T12" fmla="*/ 128 w 2631"/>
                <a:gd name="T13" fmla="*/ 25 h 3375"/>
                <a:gd name="T14" fmla="*/ 121 w 2631"/>
                <a:gd name="T15" fmla="*/ 28 h 3375"/>
                <a:gd name="T16" fmla="*/ 52 w 2631"/>
                <a:gd name="T17" fmla="*/ 286 h 3375"/>
                <a:gd name="T18" fmla="*/ 1766 w 2631"/>
                <a:gd name="T19" fmla="*/ 3254 h 3375"/>
                <a:gd name="T20" fmla="*/ 2023 w 2631"/>
                <a:gd name="T21" fmla="*/ 3323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2023" y="3323"/>
                  </a:moveTo>
                  <a:cubicBezTo>
                    <a:pt x="2030" y="3319"/>
                    <a:pt x="2030" y="3319"/>
                    <a:pt x="2030" y="3319"/>
                  </a:cubicBezTo>
                  <a:cubicBezTo>
                    <a:pt x="2056" y="3304"/>
                    <a:pt x="2077" y="3283"/>
                    <a:pt x="2092" y="3260"/>
                  </a:cubicBezTo>
                  <a:cubicBezTo>
                    <a:pt x="2631" y="2328"/>
                    <a:pt x="2631" y="2328"/>
                    <a:pt x="2631" y="2328"/>
                  </a:cubicBezTo>
                  <a:cubicBezTo>
                    <a:pt x="1286" y="0"/>
                    <a:pt x="1286" y="0"/>
                    <a:pt x="1286" y="0"/>
                  </a:cubicBezTo>
                  <a:cubicBezTo>
                    <a:pt x="214" y="0"/>
                    <a:pt x="214" y="0"/>
                    <a:pt x="214" y="0"/>
                  </a:cubicBezTo>
                  <a:cubicBezTo>
                    <a:pt x="185" y="1"/>
                    <a:pt x="155" y="9"/>
                    <a:pt x="128" y="25"/>
                  </a:cubicBezTo>
                  <a:cubicBezTo>
                    <a:pt x="121" y="28"/>
                    <a:pt x="121" y="28"/>
                    <a:pt x="121" y="28"/>
                  </a:cubicBezTo>
                  <a:cubicBezTo>
                    <a:pt x="31" y="81"/>
                    <a:pt x="0" y="196"/>
                    <a:pt x="52" y="286"/>
                  </a:cubicBezTo>
                  <a:cubicBezTo>
                    <a:pt x="1766" y="3254"/>
                    <a:pt x="1766" y="3254"/>
                    <a:pt x="1766" y="3254"/>
                  </a:cubicBezTo>
                  <a:cubicBezTo>
                    <a:pt x="1818" y="3344"/>
                    <a:pt x="1933" y="3375"/>
                    <a:pt x="2023" y="3323"/>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grpSp>
      <p:sp>
        <p:nvSpPr>
          <p:cNvPr id="6" name="Freeform 5">
            <a:extLst>
              <a:ext uri="{FF2B5EF4-FFF2-40B4-BE49-F238E27FC236}">
                <a16:creationId xmlns:a16="http://schemas.microsoft.com/office/drawing/2014/main" xmlns="" id="{100D2C0F-8918-4278-AF6C-AAA763424190}"/>
              </a:ext>
            </a:extLst>
          </p:cNvPr>
          <p:cNvSpPr>
            <a:spLocks/>
          </p:cNvSpPr>
          <p:nvPr/>
        </p:nvSpPr>
        <p:spPr bwMode="auto">
          <a:xfrm rot="10800000">
            <a:off x="2783632" y="2580487"/>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a:extLst>
              <a:ext uri="{FF2B5EF4-FFF2-40B4-BE49-F238E27FC236}">
                <a16:creationId xmlns:a16="http://schemas.microsoft.com/office/drawing/2014/main" xmlns="" id="{64814801-6311-4B14-A704-33594353D9B2}"/>
              </a:ext>
            </a:extLst>
          </p:cNvPr>
          <p:cNvSpPr/>
          <p:nvPr/>
        </p:nvSpPr>
        <p:spPr>
          <a:xfrm>
            <a:off x="4511824" y="2580487"/>
            <a:ext cx="7680176" cy="18578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7839735-18C1-42D0-A403-A1C3CB8AEA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9295" y="5270500"/>
            <a:ext cx="1852706" cy="1587500"/>
          </a:xfrm>
          <a:prstGeom prst="rect">
            <a:avLst/>
          </a:prstGeom>
        </p:spPr>
      </p:pic>
      <p:sp>
        <p:nvSpPr>
          <p:cNvPr id="9" name="文本框 8">
            <a:extLst>
              <a:ext uri="{FF2B5EF4-FFF2-40B4-BE49-F238E27FC236}">
                <a16:creationId xmlns:a16="http://schemas.microsoft.com/office/drawing/2014/main" xmlns="" id="{E259854E-240A-4C94-9587-FDDFF63C423D}"/>
              </a:ext>
            </a:extLst>
          </p:cNvPr>
          <p:cNvSpPr txBox="1"/>
          <p:nvPr/>
        </p:nvSpPr>
        <p:spPr>
          <a:xfrm>
            <a:off x="5094962" y="3044280"/>
            <a:ext cx="3570208" cy="769441"/>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4400" dirty="0">
                <a:solidFill>
                  <a:schemeClr val="bg1"/>
                </a:solidFill>
              </a:rPr>
              <a:t>一、工程概况</a:t>
            </a:r>
          </a:p>
        </p:txBody>
      </p:sp>
    </p:spTree>
    <p:extLst>
      <p:ext uri="{BB962C8B-B14F-4D97-AF65-F5344CB8AC3E}">
        <p14:creationId xmlns:p14="http://schemas.microsoft.com/office/powerpoint/2010/main" val="30487367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任意多边形 97"/>
          <p:cNvSpPr/>
          <p:nvPr/>
        </p:nvSpPr>
        <p:spPr>
          <a:xfrm>
            <a:off x="5524101" y="2114715"/>
            <a:ext cx="1832458" cy="1878928"/>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28" fmla="*/ 0 w 1768701"/>
              <a:gd name="connsiteY28" fmla="*/ 0 h 1819275"/>
              <a:gd name="connsiteX0" fmla="*/ 0 w 1774058"/>
              <a:gd name="connsiteY0" fmla="*/ 0 h 1819275"/>
              <a:gd name="connsiteX1" fmla="*/ 1239837 w 1774058"/>
              <a:gd name="connsiteY1" fmla="*/ 0 h 1819275"/>
              <a:gd name="connsiteX2" fmla="*/ 1425575 w 1774058"/>
              <a:gd name="connsiteY2" fmla="*/ 1819275 h 1819275"/>
              <a:gd name="connsiteX3" fmla="*/ 1217011 w 1774058"/>
              <a:gd name="connsiteY3" fmla="*/ 1151279 h 1819275"/>
              <a:gd name="connsiteX4" fmla="*/ 1120532 w 1774058"/>
              <a:gd name="connsiteY4" fmla="*/ 960656 h 1819275"/>
              <a:gd name="connsiteX5" fmla="*/ 1125218 w 1774058"/>
              <a:gd name="connsiteY5" fmla="*/ 962449 h 1819275"/>
              <a:gd name="connsiteX6" fmla="*/ 1087312 w 1774058"/>
              <a:gd name="connsiteY6" fmla="*/ 895020 h 1819275"/>
              <a:gd name="connsiteX7" fmla="*/ 1067594 w 1774058"/>
              <a:gd name="connsiteY7" fmla="*/ 856060 h 1819275"/>
              <a:gd name="connsiteX8" fmla="*/ 1044723 w 1774058"/>
              <a:gd name="connsiteY8" fmla="*/ 819259 h 1819275"/>
              <a:gd name="connsiteX9" fmla="*/ 1032247 w 1774058"/>
              <a:gd name="connsiteY9" fmla="*/ 797066 h 1819275"/>
              <a:gd name="connsiteX10" fmla="*/ 1011074 w 1774058"/>
              <a:gd name="connsiteY10" fmla="*/ 765115 h 1819275"/>
              <a:gd name="connsiteX11" fmla="*/ 976419 w 1774058"/>
              <a:gd name="connsiteY11" fmla="*/ 709350 h 1819275"/>
              <a:gd name="connsiteX12" fmla="*/ 949071 w 1774058"/>
              <a:gd name="connsiteY12" fmla="*/ 671548 h 1819275"/>
              <a:gd name="connsiteX13" fmla="*/ 932625 w 1774058"/>
              <a:gd name="connsiteY13" fmla="*/ 646730 h 1819275"/>
              <a:gd name="connsiteX14" fmla="*/ 911183 w 1774058"/>
              <a:gd name="connsiteY14" fmla="*/ 619176 h 1819275"/>
              <a:gd name="connsiteX15" fmla="*/ 873826 w 1774058"/>
              <a:gd name="connsiteY15" fmla="*/ 567538 h 1819275"/>
              <a:gd name="connsiteX16" fmla="*/ 842456 w 1774058"/>
              <a:gd name="connsiteY16" fmla="*/ 530859 h 1819275"/>
              <a:gd name="connsiteX17" fmla="*/ 827460 w 1774058"/>
              <a:gd name="connsiteY17" fmla="*/ 511589 h 1819275"/>
              <a:gd name="connsiteX18" fmla="*/ 804660 w 1774058"/>
              <a:gd name="connsiteY18" fmla="*/ 486667 h 1819275"/>
              <a:gd name="connsiteX19" fmla="*/ 759485 w 1774058"/>
              <a:gd name="connsiteY19" fmla="*/ 433846 h 1819275"/>
              <a:gd name="connsiteX20" fmla="*/ 732019 w 1774058"/>
              <a:gd name="connsiteY20" fmla="*/ 407265 h 1819275"/>
              <a:gd name="connsiteX21" fmla="*/ 717863 w 1774058"/>
              <a:gd name="connsiteY21" fmla="*/ 391791 h 1819275"/>
              <a:gd name="connsiteX22" fmla="*/ 677622 w 1774058"/>
              <a:gd name="connsiteY22" fmla="*/ 354620 h 1819275"/>
              <a:gd name="connsiteX23" fmla="*/ 633065 w 1774058"/>
              <a:gd name="connsiteY23" fmla="*/ 311498 h 1819275"/>
              <a:gd name="connsiteX24" fmla="*/ 619739 w 1774058"/>
              <a:gd name="connsiteY24" fmla="*/ 301151 h 1819275"/>
              <a:gd name="connsiteX25" fmla="*/ 604942 w 1774058"/>
              <a:gd name="connsiteY25" fmla="*/ 287483 h 1819275"/>
              <a:gd name="connsiteX26" fmla="*/ 29334 w 1774058"/>
              <a:gd name="connsiteY26" fmla="*/ 3471 h 1819275"/>
              <a:gd name="connsiteX27" fmla="*/ 7152 w 1774058"/>
              <a:gd name="connsiteY27" fmla="*/ 1798 h 1819275"/>
              <a:gd name="connsiteX28" fmla="*/ 0 w 1774058"/>
              <a:gd name="connsiteY28" fmla="*/ 0 h 1819275"/>
              <a:gd name="connsiteX0" fmla="*/ 0 w 1775399"/>
              <a:gd name="connsiteY0" fmla="*/ 0 h 1819275"/>
              <a:gd name="connsiteX1" fmla="*/ 1239837 w 1775399"/>
              <a:gd name="connsiteY1" fmla="*/ 0 h 1819275"/>
              <a:gd name="connsiteX2" fmla="*/ 1425575 w 1775399"/>
              <a:gd name="connsiteY2" fmla="*/ 1819275 h 1819275"/>
              <a:gd name="connsiteX3" fmla="*/ 1217011 w 1775399"/>
              <a:gd name="connsiteY3" fmla="*/ 1151279 h 1819275"/>
              <a:gd name="connsiteX4" fmla="*/ 1120532 w 1775399"/>
              <a:gd name="connsiteY4" fmla="*/ 960656 h 1819275"/>
              <a:gd name="connsiteX5" fmla="*/ 1125218 w 1775399"/>
              <a:gd name="connsiteY5" fmla="*/ 962449 h 1819275"/>
              <a:gd name="connsiteX6" fmla="*/ 1087312 w 1775399"/>
              <a:gd name="connsiteY6" fmla="*/ 895020 h 1819275"/>
              <a:gd name="connsiteX7" fmla="*/ 1067594 w 1775399"/>
              <a:gd name="connsiteY7" fmla="*/ 856060 h 1819275"/>
              <a:gd name="connsiteX8" fmla="*/ 1044723 w 1775399"/>
              <a:gd name="connsiteY8" fmla="*/ 819259 h 1819275"/>
              <a:gd name="connsiteX9" fmla="*/ 1032247 w 1775399"/>
              <a:gd name="connsiteY9" fmla="*/ 797066 h 1819275"/>
              <a:gd name="connsiteX10" fmla="*/ 1011074 w 1775399"/>
              <a:gd name="connsiteY10" fmla="*/ 765115 h 1819275"/>
              <a:gd name="connsiteX11" fmla="*/ 976419 w 1775399"/>
              <a:gd name="connsiteY11" fmla="*/ 709350 h 1819275"/>
              <a:gd name="connsiteX12" fmla="*/ 949071 w 1775399"/>
              <a:gd name="connsiteY12" fmla="*/ 671548 h 1819275"/>
              <a:gd name="connsiteX13" fmla="*/ 932625 w 1775399"/>
              <a:gd name="connsiteY13" fmla="*/ 646730 h 1819275"/>
              <a:gd name="connsiteX14" fmla="*/ 911183 w 1775399"/>
              <a:gd name="connsiteY14" fmla="*/ 619176 h 1819275"/>
              <a:gd name="connsiteX15" fmla="*/ 873826 w 1775399"/>
              <a:gd name="connsiteY15" fmla="*/ 567538 h 1819275"/>
              <a:gd name="connsiteX16" fmla="*/ 842456 w 1775399"/>
              <a:gd name="connsiteY16" fmla="*/ 530859 h 1819275"/>
              <a:gd name="connsiteX17" fmla="*/ 827460 w 1775399"/>
              <a:gd name="connsiteY17" fmla="*/ 511589 h 1819275"/>
              <a:gd name="connsiteX18" fmla="*/ 804660 w 1775399"/>
              <a:gd name="connsiteY18" fmla="*/ 486667 h 1819275"/>
              <a:gd name="connsiteX19" fmla="*/ 759485 w 1775399"/>
              <a:gd name="connsiteY19" fmla="*/ 433846 h 1819275"/>
              <a:gd name="connsiteX20" fmla="*/ 732019 w 1775399"/>
              <a:gd name="connsiteY20" fmla="*/ 407265 h 1819275"/>
              <a:gd name="connsiteX21" fmla="*/ 717863 w 1775399"/>
              <a:gd name="connsiteY21" fmla="*/ 391791 h 1819275"/>
              <a:gd name="connsiteX22" fmla="*/ 677622 w 1775399"/>
              <a:gd name="connsiteY22" fmla="*/ 354620 h 1819275"/>
              <a:gd name="connsiteX23" fmla="*/ 633065 w 1775399"/>
              <a:gd name="connsiteY23" fmla="*/ 311498 h 1819275"/>
              <a:gd name="connsiteX24" fmla="*/ 619739 w 1775399"/>
              <a:gd name="connsiteY24" fmla="*/ 301151 h 1819275"/>
              <a:gd name="connsiteX25" fmla="*/ 604942 w 1775399"/>
              <a:gd name="connsiteY25" fmla="*/ 287483 h 1819275"/>
              <a:gd name="connsiteX26" fmla="*/ 29334 w 1775399"/>
              <a:gd name="connsiteY26" fmla="*/ 3471 h 1819275"/>
              <a:gd name="connsiteX27" fmla="*/ 7152 w 1775399"/>
              <a:gd name="connsiteY27" fmla="*/ 1798 h 1819275"/>
              <a:gd name="connsiteX28" fmla="*/ 0 w 1775399"/>
              <a:gd name="connsiteY28" fmla="*/ 0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2E2E2E"/>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9">
              <a:solidFill>
                <a:schemeClr val="tx1"/>
              </a:solidFill>
              <a:latin typeface="微软雅黑" pitchFamily="34" charset="-122"/>
              <a:ea typeface="微软雅黑" pitchFamily="34" charset="-122"/>
            </a:endParaRPr>
          </a:p>
        </p:txBody>
      </p:sp>
      <p:sp>
        <p:nvSpPr>
          <p:cNvPr id="99" name="任意多边形 98"/>
          <p:cNvSpPr/>
          <p:nvPr/>
        </p:nvSpPr>
        <p:spPr>
          <a:xfrm rot="18018922">
            <a:off x="4683633" y="2181389"/>
            <a:ext cx="1824377" cy="1876908"/>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C00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9">
              <a:solidFill>
                <a:schemeClr val="tx1"/>
              </a:solidFill>
              <a:latin typeface="微软雅黑" pitchFamily="34" charset="-122"/>
              <a:ea typeface="微软雅黑" pitchFamily="34" charset="-122"/>
            </a:endParaRPr>
          </a:p>
        </p:txBody>
      </p:sp>
      <p:sp>
        <p:nvSpPr>
          <p:cNvPr id="141" name="任意多边形 140"/>
          <p:cNvSpPr/>
          <p:nvPr/>
        </p:nvSpPr>
        <p:spPr>
          <a:xfrm rot="14427225">
            <a:off x="4310880" y="2935991"/>
            <a:ext cx="1824377" cy="1878927"/>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2E2E2E"/>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9">
              <a:solidFill>
                <a:schemeClr val="tx1"/>
              </a:solidFill>
              <a:latin typeface="微软雅黑" pitchFamily="34" charset="-122"/>
              <a:ea typeface="微软雅黑" pitchFamily="34" charset="-122"/>
            </a:endParaRPr>
          </a:p>
        </p:txBody>
      </p:sp>
      <p:sp>
        <p:nvSpPr>
          <p:cNvPr id="142" name="任意多边形 141"/>
          <p:cNvSpPr/>
          <p:nvPr/>
        </p:nvSpPr>
        <p:spPr>
          <a:xfrm rot="10859581">
            <a:off x="4778590" y="3644122"/>
            <a:ext cx="1826398" cy="1878928"/>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C00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9">
              <a:solidFill>
                <a:schemeClr val="tx1"/>
              </a:solidFill>
              <a:latin typeface="微软雅黑" pitchFamily="34" charset="-122"/>
              <a:ea typeface="微软雅黑" pitchFamily="34" charset="-122"/>
            </a:endParaRPr>
          </a:p>
        </p:txBody>
      </p:sp>
      <p:sp>
        <p:nvSpPr>
          <p:cNvPr id="143" name="任意多边形 142"/>
          <p:cNvSpPr/>
          <p:nvPr/>
        </p:nvSpPr>
        <p:spPr>
          <a:xfrm rot="7267884">
            <a:off x="5616025" y="3590584"/>
            <a:ext cx="1826399" cy="1876908"/>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2E2E2E"/>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9">
              <a:solidFill>
                <a:schemeClr val="tx1"/>
              </a:solidFill>
              <a:latin typeface="微软雅黑" pitchFamily="34" charset="-122"/>
              <a:ea typeface="微软雅黑" pitchFamily="34" charset="-122"/>
            </a:endParaRPr>
          </a:p>
        </p:txBody>
      </p:sp>
      <p:sp>
        <p:nvSpPr>
          <p:cNvPr id="144" name="任意多边形 143"/>
          <p:cNvSpPr/>
          <p:nvPr/>
        </p:nvSpPr>
        <p:spPr>
          <a:xfrm rot="3662163">
            <a:off x="5991813" y="2839013"/>
            <a:ext cx="1824377" cy="1878927"/>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C00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9">
              <a:solidFill>
                <a:schemeClr val="tx1"/>
              </a:solidFill>
              <a:latin typeface="微软雅黑" pitchFamily="34" charset="-122"/>
              <a:ea typeface="微软雅黑" pitchFamily="34" charset="-122"/>
            </a:endParaRPr>
          </a:p>
        </p:txBody>
      </p:sp>
      <p:sp>
        <p:nvSpPr>
          <p:cNvPr id="145" name="任意多边形 144"/>
          <p:cNvSpPr/>
          <p:nvPr/>
        </p:nvSpPr>
        <p:spPr>
          <a:xfrm flipH="1">
            <a:off x="3355820" y="2023799"/>
            <a:ext cx="1464755" cy="525291"/>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2E2E2E"/>
            </a:solidFill>
            <a:prstDash val="sysDot"/>
            <a:miter lim="800000"/>
            <a:headEnd type="oval" w="sm" len="sm"/>
            <a:tailEnd type="oval" w="sm" len="sm"/>
          </a:ln>
          <a:effectLst/>
        </p:spPr>
        <p:txBody>
          <a:bodyPr anchor="ctr"/>
          <a:lstStyle/>
          <a:p>
            <a:pPr algn="ctr">
              <a:defRPr/>
            </a:pPr>
            <a:endParaRPr lang="zh-CN" altLang="en-US" sz="1599" kern="0">
              <a:latin typeface="微软雅黑" pitchFamily="34" charset="-122"/>
              <a:ea typeface="微软雅黑" pitchFamily="34" charset="-122"/>
            </a:endParaRPr>
          </a:p>
        </p:txBody>
      </p:sp>
      <p:sp>
        <p:nvSpPr>
          <p:cNvPr id="146" name="任意多边形 145"/>
          <p:cNvSpPr/>
          <p:nvPr/>
        </p:nvSpPr>
        <p:spPr>
          <a:xfrm>
            <a:off x="7296268" y="2023799"/>
            <a:ext cx="1464756" cy="525291"/>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2E2E2E"/>
            </a:solidFill>
            <a:prstDash val="sysDot"/>
            <a:miter lim="800000"/>
            <a:headEnd type="oval" w="sm" len="sm"/>
            <a:tailEnd type="oval" w="sm" len="sm"/>
          </a:ln>
          <a:effectLst/>
        </p:spPr>
        <p:txBody>
          <a:bodyPr anchor="ctr"/>
          <a:lstStyle/>
          <a:p>
            <a:pPr algn="ctr">
              <a:defRPr/>
            </a:pPr>
            <a:endParaRPr lang="zh-CN" altLang="en-US" sz="1599" kern="0">
              <a:latin typeface="微软雅黑" pitchFamily="34" charset="-122"/>
              <a:ea typeface="微软雅黑" pitchFamily="34" charset="-122"/>
            </a:endParaRPr>
          </a:p>
        </p:txBody>
      </p:sp>
      <p:sp>
        <p:nvSpPr>
          <p:cNvPr id="147" name="任意多边形 146"/>
          <p:cNvSpPr/>
          <p:nvPr/>
        </p:nvSpPr>
        <p:spPr>
          <a:xfrm flipH="1" flipV="1">
            <a:off x="3355820" y="5139182"/>
            <a:ext cx="1464755" cy="525291"/>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2E2E2E"/>
            </a:solidFill>
            <a:prstDash val="sysDot"/>
            <a:miter lim="800000"/>
            <a:headEnd type="oval" w="sm" len="sm"/>
            <a:tailEnd type="oval" w="sm" len="sm"/>
          </a:ln>
          <a:effectLst/>
        </p:spPr>
        <p:txBody>
          <a:bodyPr anchor="ctr"/>
          <a:lstStyle/>
          <a:p>
            <a:pPr algn="ctr">
              <a:defRPr/>
            </a:pPr>
            <a:endParaRPr lang="zh-CN" altLang="en-US" sz="1599" kern="0">
              <a:latin typeface="微软雅黑" pitchFamily="34" charset="-122"/>
              <a:ea typeface="微软雅黑" pitchFamily="34" charset="-122"/>
            </a:endParaRPr>
          </a:p>
        </p:txBody>
      </p:sp>
      <p:sp>
        <p:nvSpPr>
          <p:cNvPr id="148" name="任意多边形 147"/>
          <p:cNvSpPr/>
          <p:nvPr/>
        </p:nvSpPr>
        <p:spPr>
          <a:xfrm flipV="1">
            <a:off x="7296268" y="5139182"/>
            <a:ext cx="1464756" cy="525291"/>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2E2E2E"/>
            </a:solidFill>
            <a:prstDash val="sysDot"/>
            <a:miter lim="800000"/>
            <a:headEnd type="oval" w="sm" len="sm"/>
            <a:tailEnd type="oval" w="sm" len="sm"/>
          </a:ln>
          <a:effectLst/>
        </p:spPr>
        <p:txBody>
          <a:bodyPr anchor="ctr"/>
          <a:lstStyle/>
          <a:p>
            <a:pPr algn="ctr">
              <a:defRPr/>
            </a:pPr>
            <a:endParaRPr lang="zh-CN" altLang="en-US" sz="1599" kern="0">
              <a:latin typeface="微软雅黑" pitchFamily="34" charset="-122"/>
              <a:ea typeface="微软雅黑" pitchFamily="34" charset="-122"/>
            </a:endParaRPr>
          </a:p>
        </p:txBody>
      </p:sp>
      <p:cxnSp>
        <p:nvCxnSpPr>
          <p:cNvPr id="149" name="直接箭头连接符 148"/>
          <p:cNvCxnSpPr/>
          <p:nvPr/>
        </p:nvCxnSpPr>
        <p:spPr>
          <a:xfrm flipH="1">
            <a:off x="7936721" y="3876461"/>
            <a:ext cx="824304" cy="14143"/>
          </a:xfrm>
          <a:prstGeom prst="straightConnector1">
            <a:avLst/>
          </a:prstGeom>
          <a:noFill/>
          <a:ln w="19050" cap="flat" cmpd="sng" algn="ctr">
            <a:solidFill>
              <a:srgbClr val="2E2E2E"/>
            </a:solidFill>
            <a:prstDash val="sysDot"/>
            <a:miter lim="800000"/>
            <a:headEnd type="oval" w="sm" len="sm"/>
            <a:tailEnd type="oval" w="sm" len="sm"/>
          </a:ln>
          <a:effectLst/>
        </p:spPr>
      </p:cxnSp>
      <p:cxnSp>
        <p:nvCxnSpPr>
          <p:cNvPr id="150" name="直接箭头连接符 149"/>
          <p:cNvCxnSpPr/>
          <p:nvPr/>
        </p:nvCxnSpPr>
        <p:spPr>
          <a:xfrm flipH="1">
            <a:off x="3355818" y="3898688"/>
            <a:ext cx="618812"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8932146" y="1699710"/>
            <a:ext cx="2243238" cy="932563"/>
          </a:xfrm>
          <a:prstGeom prst="rect">
            <a:avLst/>
          </a:prstGeom>
          <a:noFill/>
        </p:spPr>
        <p:txBody>
          <a:bodyPr wrap="square" anchor="ctr">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52" name="文本框 76"/>
          <p:cNvSpPr txBox="1"/>
          <p:nvPr/>
        </p:nvSpPr>
        <p:spPr>
          <a:xfrm>
            <a:off x="8932146" y="3564497"/>
            <a:ext cx="2243238" cy="932563"/>
          </a:xfrm>
          <a:prstGeom prst="rect">
            <a:avLst/>
          </a:prstGeom>
          <a:noFill/>
        </p:spPr>
        <p:txBody>
          <a:bodyPr wrap="square" anchor="ctr">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53" name="文本框 77"/>
          <p:cNvSpPr txBox="1"/>
          <p:nvPr/>
        </p:nvSpPr>
        <p:spPr>
          <a:xfrm>
            <a:off x="8932146" y="5340384"/>
            <a:ext cx="2243238" cy="932563"/>
          </a:xfrm>
          <a:prstGeom prst="rect">
            <a:avLst/>
          </a:prstGeom>
          <a:noFill/>
        </p:spPr>
        <p:txBody>
          <a:bodyPr wrap="square" anchor="ctr">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54" name="文本框 78"/>
          <p:cNvSpPr txBox="1"/>
          <p:nvPr/>
        </p:nvSpPr>
        <p:spPr>
          <a:xfrm>
            <a:off x="932057" y="1713367"/>
            <a:ext cx="2255178" cy="905248"/>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55" name="文本框 79"/>
          <p:cNvSpPr txBox="1"/>
          <p:nvPr/>
        </p:nvSpPr>
        <p:spPr>
          <a:xfrm>
            <a:off x="913270" y="3578154"/>
            <a:ext cx="2273965" cy="905248"/>
          </a:xfrm>
          <a:prstGeom prst="rect">
            <a:avLst/>
          </a:prstGeom>
          <a:noFill/>
        </p:spPr>
        <p:txBody>
          <a:bodyPr wrap="square" anchor="ctr">
            <a:spAutoFit/>
          </a:bodyPr>
          <a:lstStyle/>
          <a:p>
            <a:pPr algn="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56" name="文本框 80"/>
          <p:cNvSpPr txBox="1"/>
          <p:nvPr/>
        </p:nvSpPr>
        <p:spPr>
          <a:xfrm>
            <a:off x="913273" y="5354041"/>
            <a:ext cx="2273964" cy="905248"/>
          </a:xfrm>
          <a:prstGeom prst="rect">
            <a:avLst/>
          </a:prstGeom>
          <a:noFill/>
        </p:spPr>
        <p:txBody>
          <a:bodyPr wrap="square" anchor="ctr">
            <a:spAutoFit/>
          </a:bodyPr>
          <a:lstStyle/>
          <a:p>
            <a:pPr algn="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57" name="文本框 3"/>
          <p:cNvSpPr txBox="1"/>
          <p:nvPr/>
        </p:nvSpPr>
        <p:spPr>
          <a:xfrm>
            <a:off x="5630746" y="3333731"/>
            <a:ext cx="963725" cy="1026178"/>
          </a:xfrm>
          <a:prstGeom prst="rect">
            <a:avLst/>
          </a:prstGeom>
          <a:noFill/>
        </p:spPr>
        <p:txBody>
          <a:bodyPr wrap="none" rtlCol="0">
            <a:spAutoFit/>
          </a:bodyPr>
          <a:lstStyle/>
          <a:p>
            <a:pPr algn="ctr">
              <a:defRPr/>
            </a:pPr>
            <a:r>
              <a:rPr lang="zh-CN" altLang="en-US" sz="3034" b="1" dirty="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3034"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defRPr/>
            </a:pPr>
            <a:r>
              <a:rPr lang="zh-CN" altLang="en-US" sz="3034" b="1"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cxnSp>
        <p:nvCxnSpPr>
          <p:cNvPr id="158" name="直接箭头连接符 157"/>
          <p:cNvCxnSpPr/>
          <p:nvPr/>
        </p:nvCxnSpPr>
        <p:spPr>
          <a:xfrm flipH="1">
            <a:off x="3358230" y="3876461"/>
            <a:ext cx="824304" cy="14143"/>
          </a:xfrm>
          <a:prstGeom prst="straightConnector1">
            <a:avLst/>
          </a:prstGeom>
          <a:noFill/>
          <a:ln w="19050" cap="flat" cmpd="sng" algn="ctr">
            <a:solidFill>
              <a:srgbClr val="2E2E2E"/>
            </a:solidFill>
            <a:prstDash val="sysDot"/>
            <a:miter lim="800000"/>
            <a:headEnd type="oval" w="sm" len="sm"/>
            <a:tailEnd type="oval" w="sm" len="sm"/>
          </a:ln>
          <a:effectLst/>
        </p:spPr>
      </p:cxnSp>
      <p:sp>
        <p:nvSpPr>
          <p:cNvPr id="23" name="TextBox 19"/>
          <p:cNvSpPr txBox="1">
            <a:spLocks noChangeArrowheads="1"/>
          </p:cNvSpPr>
          <p:nvPr/>
        </p:nvSpPr>
        <p:spPr bwMode="auto">
          <a:xfrm>
            <a:off x="957457" y="1249055"/>
            <a:ext cx="2255179" cy="494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79" tIns="62190" rIns="124379" bIns="62190"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2400" dirty="0">
                <a:solidFill>
                  <a:srgbClr val="2E2E2E"/>
                </a:solidFill>
                <a:latin typeface="微软雅黑" panose="020B0503020204020204" pitchFamily="34" charset="-122"/>
                <a:ea typeface="微软雅黑" panose="020B0503020204020204" pitchFamily="34" charset="-122"/>
              </a:rPr>
              <a:t>请输入标题</a:t>
            </a:r>
          </a:p>
        </p:txBody>
      </p:sp>
      <p:sp>
        <p:nvSpPr>
          <p:cNvPr id="24" name="TextBox 19"/>
          <p:cNvSpPr txBox="1">
            <a:spLocks noChangeArrowheads="1"/>
          </p:cNvSpPr>
          <p:nvPr/>
        </p:nvSpPr>
        <p:spPr bwMode="auto">
          <a:xfrm>
            <a:off x="957457" y="3121378"/>
            <a:ext cx="2255179" cy="494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79" tIns="62190" rIns="124379" bIns="62190"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2400" dirty="0">
                <a:solidFill>
                  <a:srgbClr val="2E2E2E"/>
                </a:solidFill>
                <a:latin typeface="微软雅黑" panose="020B0503020204020204" pitchFamily="34" charset="-122"/>
                <a:ea typeface="微软雅黑" panose="020B0503020204020204" pitchFamily="34" charset="-122"/>
              </a:rPr>
              <a:t>请输入标题</a:t>
            </a:r>
          </a:p>
        </p:txBody>
      </p:sp>
      <p:sp>
        <p:nvSpPr>
          <p:cNvPr id="25" name="TextBox 19"/>
          <p:cNvSpPr txBox="1">
            <a:spLocks noChangeArrowheads="1"/>
          </p:cNvSpPr>
          <p:nvPr/>
        </p:nvSpPr>
        <p:spPr bwMode="auto">
          <a:xfrm>
            <a:off x="957457" y="4910691"/>
            <a:ext cx="2255179" cy="494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79" tIns="62190" rIns="124379" bIns="62190"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2400" dirty="0">
                <a:solidFill>
                  <a:srgbClr val="2E2E2E"/>
                </a:solidFill>
                <a:latin typeface="微软雅黑" panose="020B0503020204020204" pitchFamily="34" charset="-122"/>
                <a:ea typeface="微软雅黑" panose="020B0503020204020204" pitchFamily="34" charset="-122"/>
              </a:rPr>
              <a:t>请输入标题</a:t>
            </a:r>
          </a:p>
        </p:txBody>
      </p:sp>
      <p:sp>
        <p:nvSpPr>
          <p:cNvPr id="26" name="TextBox 19"/>
          <p:cNvSpPr txBox="1">
            <a:spLocks noChangeArrowheads="1"/>
          </p:cNvSpPr>
          <p:nvPr/>
        </p:nvSpPr>
        <p:spPr bwMode="auto">
          <a:xfrm>
            <a:off x="8894046" y="1249055"/>
            <a:ext cx="1906158" cy="494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79" tIns="62190" rIns="124379" bIns="62190"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400" dirty="0">
                <a:solidFill>
                  <a:srgbClr val="2E2E2E"/>
                </a:solidFill>
                <a:latin typeface="微软雅黑" panose="020B0503020204020204" pitchFamily="34" charset="-122"/>
                <a:ea typeface="微软雅黑" panose="020B0503020204020204" pitchFamily="34" charset="-122"/>
              </a:rPr>
              <a:t>请输入标题</a:t>
            </a:r>
          </a:p>
        </p:txBody>
      </p:sp>
      <p:sp>
        <p:nvSpPr>
          <p:cNvPr id="27" name="TextBox 19"/>
          <p:cNvSpPr txBox="1">
            <a:spLocks noChangeArrowheads="1"/>
          </p:cNvSpPr>
          <p:nvPr/>
        </p:nvSpPr>
        <p:spPr bwMode="auto">
          <a:xfrm>
            <a:off x="8894046" y="3121378"/>
            <a:ext cx="1906158" cy="494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79" tIns="62190" rIns="124379" bIns="62190"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400" dirty="0">
                <a:solidFill>
                  <a:srgbClr val="2E2E2E"/>
                </a:solidFill>
                <a:latin typeface="微软雅黑" panose="020B0503020204020204" pitchFamily="34" charset="-122"/>
                <a:ea typeface="微软雅黑" panose="020B0503020204020204" pitchFamily="34" charset="-122"/>
              </a:rPr>
              <a:t>请输入标题</a:t>
            </a:r>
          </a:p>
        </p:txBody>
      </p:sp>
      <p:sp>
        <p:nvSpPr>
          <p:cNvPr id="28" name="TextBox 19"/>
          <p:cNvSpPr txBox="1">
            <a:spLocks noChangeArrowheads="1"/>
          </p:cNvSpPr>
          <p:nvPr/>
        </p:nvSpPr>
        <p:spPr bwMode="auto">
          <a:xfrm>
            <a:off x="8894046" y="4910691"/>
            <a:ext cx="1906158" cy="494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79" tIns="62190" rIns="124379" bIns="62190"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400" dirty="0">
                <a:solidFill>
                  <a:srgbClr val="2E2E2E"/>
                </a:solidFill>
                <a:latin typeface="微软雅黑" panose="020B0503020204020204" pitchFamily="34" charset="-122"/>
                <a:ea typeface="微软雅黑" panose="020B0503020204020204" pitchFamily="34" charset="-122"/>
              </a:rPr>
              <a:t>请输入标题</a:t>
            </a:r>
          </a:p>
        </p:txBody>
      </p:sp>
      <p:sp>
        <p:nvSpPr>
          <p:cNvPr id="2" name="标题 1">
            <a:extLst>
              <a:ext uri="{FF2B5EF4-FFF2-40B4-BE49-F238E27FC236}">
                <a16:creationId xmlns:a16="http://schemas.microsoft.com/office/drawing/2014/main" xmlns="" id="{32CCD2D9-BAD5-4880-AFE0-8751D7C563E1}"/>
              </a:ext>
            </a:extLst>
          </p:cNvPr>
          <p:cNvSpPr>
            <a:spLocks noGrp="1"/>
          </p:cNvSpPr>
          <p:nvPr>
            <p:ph type="title"/>
          </p:nvPr>
        </p:nvSpPr>
        <p:spPr>
          <a:xfrm>
            <a:off x="838200" y="297662"/>
            <a:ext cx="2887938" cy="686168"/>
          </a:xfrm>
        </p:spPr>
        <p:txBody>
          <a:bodyPr/>
          <a:lstStyle/>
          <a:p>
            <a:r>
              <a:rPr lang="zh-CN" altLang="en-US" dirty="0"/>
              <a:t>工程概况</a:t>
            </a:r>
          </a:p>
        </p:txBody>
      </p:sp>
    </p:spTree>
    <p:extLst>
      <p:ext uri="{BB962C8B-B14F-4D97-AF65-F5344CB8AC3E}">
        <p14:creationId xmlns:p14="http://schemas.microsoft.com/office/powerpoint/2010/main" val="22327827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41" grpId="0" animBg="1"/>
      <p:bldP spid="142" grpId="0" animBg="1"/>
      <p:bldP spid="143" grpId="0" animBg="1"/>
      <p:bldP spid="144" grpId="0" animBg="1"/>
      <p:bldP spid="145" grpId="0" animBg="1"/>
      <p:bldP spid="146" grpId="0" animBg="1"/>
      <p:bldP spid="147" grpId="0" animBg="1"/>
      <p:bldP spid="148" grpId="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6ED879A3-AE54-4C72-9B14-B9B2F025BF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525" b="9896"/>
          <a:stretch/>
        </p:blipFill>
        <p:spPr>
          <a:xfrm>
            <a:off x="7488720" y="3926157"/>
            <a:ext cx="4007805" cy="2241745"/>
          </a:xfrm>
          <a:prstGeom prst="rect">
            <a:avLst/>
          </a:prstGeom>
        </p:spPr>
      </p:pic>
      <p:pic>
        <p:nvPicPr>
          <p:cNvPr id="17" name="图片 16">
            <a:extLst>
              <a:ext uri="{FF2B5EF4-FFF2-40B4-BE49-F238E27FC236}">
                <a16:creationId xmlns:a16="http://schemas.microsoft.com/office/drawing/2014/main" xmlns="" id="{0824CD4E-205C-40FF-951B-4B93BFF1BDB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619"/>
          <a:stretch/>
        </p:blipFill>
        <p:spPr>
          <a:xfrm>
            <a:off x="7488720" y="1253911"/>
            <a:ext cx="4023383" cy="2254859"/>
          </a:xfrm>
          <a:prstGeom prst="rect">
            <a:avLst/>
          </a:prstGeom>
        </p:spPr>
      </p:pic>
      <p:sp>
        <p:nvSpPr>
          <p:cNvPr id="29" name="TextBox 4"/>
          <p:cNvSpPr txBox="1"/>
          <p:nvPr/>
        </p:nvSpPr>
        <p:spPr>
          <a:xfrm>
            <a:off x="2242099" y="1608059"/>
            <a:ext cx="4921727" cy="562630"/>
          </a:xfrm>
          <a:prstGeom prst="roundRect">
            <a:avLst>
              <a:gd name="adj" fmla="val 50000"/>
            </a:avLst>
          </a:prstGeom>
          <a:solidFill>
            <a:srgbClr val="2E2E2E"/>
          </a:solidFill>
        </p:spPr>
        <p:txBody>
          <a:bodyPr wrap="square" rtlCol="0">
            <a:spAutoFit/>
          </a:bodyPr>
          <a:lstStyle/>
          <a:p>
            <a:pPr fontAlgn="base">
              <a:spcBef>
                <a:spcPct val="0"/>
              </a:spcBef>
              <a:spcAft>
                <a:spcPct val="0"/>
              </a:spcAft>
              <a:buFont typeface="Arial" panose="020B0604020202020204" pitchFamily="34" charset="0"/>
              <a:buNone/>
            </a:pPr>
            <a:r>
              <a:rPr lang="zh-CN" altLang="en-US" sz="2000" b="1" dirty="0">
                <a:solidFill>
                  <a:srgbClr val="FFFFFF"/>
                </a:solidFill>
                <a:latin typeface="微软雅黑" panose="020B0503020204020204" pitchFamily="34" charset="-122"/>
                <a:ea typeface="微软雅黑" panose="020B0503020204020204" pitchFamily="34" charset="-122"/>
              </a:rPr>
              <a:t>请输入标题</a:t>
            </a:r>
          </a:p>
        </p:txBody>
      </p:sp>
      <p:sp>
        <p:nvSpPr>
          <p:cNvPr id="39" name="TextBox 4"/>
          <p:cNvSpPr txBox="1"/>
          <p:nvPr/>
        </p:nvSpPr>
        <p:spPr>
          <a:xfrm>
            <a:off x="2242099" y="4121826"/>
            <a:ext cx="4921727" cy="562630"/>
          </a:xfrm>
          <a:prstGeom prst="roundRect">
            <a:avLst>
              <a:gd name="adj" fmla="val 50000"/>
            </a:avLst>
          </a:prstGeom>
          <a:solidFill>
            <a:srgbClr val="2E2E2E"/>
          </a:solidFill>
        </p:spPr>
        <p:txBody>
          <a:bodyPr wrap="square" rtlCol="0">
            <a:spAutoFit/>
          </a:bodyPr>
          <a:lstStyle/>
          <a:p>
            <a:pPr fontAlgn="base">
              <a:spcBef>
                <a:spcPct val="0"/>
              </a:spcBef>
              <a:spcAft>
                <a:spcPct val="0"/>
              </a:spcAft>
              <a:buFont typeface="Arial" panose="020B0604020202020204" pitchFamily="34" charset="0"/>
              <a:buNone/>
            </a:pPr>
            <a:r>
              <a:rPr lang="zh-CN" altLang="en-US" sz="2000" b="1" dirty="0">
                <a:solidFill>
                  <a:srgbClr val="FFFFFF"/>
                </a:solidFill>
                <a:latin typeface="微软雅黑" panose="020B0503020204020204" pitchFamily="34" charset="-122"/>
                <a:ea typeface="微软雅黑" panose="020B0503020204020204" pitchFamily="34" charset="-122"/>
              </a:rPr>
              <a:t>请输入标题</a:t>
            </a:r>
          </a:p>
        </p:txBody>
      </p:sp>
      <p:sp>
        <p:nvSpPr>
          <p:cNvPr id="31" name="矩形 30"/>
          <p:cNvSpPr/>
          <p:nvPr/>
        </p:nvSpPr>
        <p:spPr>
          <a:xfrm>
            <a:off x="1267315" y="2289014"/>
            <a:ext cx="5915806" cy="1377621"/>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单击输入文字单击输入文字单击输入文字单击输入文字单击输入文字单击输入文字单击输入文字单击输入文字单击输入文字单击输入文字单击输入文字单击输入文字</a:t>
            </a:r>
          </a:p>
          <a:p>
            <a:pPr>
              <a:lnSpc>
                <a:spcPct val="13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36" name="组合 35"/>
          <p:cNvGrpSpPr/>
          <p:nvPr/>
        </p:nvGrpSpPr>
        <p:grpSpPr>
          <a:xfrm>
            <a:off x="1395658" y="1538825"/>
            <a:ext cx="678141" cy="661689"/>
            <a:chOff x="1027646" y="1207688"/>
            <a:chExt cx="1049788" cy="1024320"/>
          </a:xfrm>
          <a:solidFill>
            <a:srgbClr val="C00000"/>
          </a:solidFill>
        </p:grpSpPr>
        <p:sp>
          <p:nvSpPr>
            <p:cNvPr id="37" name="Freeform 17"/>
            <p:cNvSpPr/>
            <p:nvPr/>
          </p:nvSpPr>
          <p:spPr bwMode="auto">
            <a:xfrm>
              <a:off x="1027646" y="1207688"/>
              <a:ext cx="1049788" cy="1024320"/>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050">
                <a:solidFill>
                  <a:schemeClr val="bg1"/>
                </a:solidFill>
                <a:latin typeface="Impact" panose="020B0806030902050204" pitchFamily="34" charset="0"/>
                <a:ea typeface="宋体" panose="02010600030101010101" pitchFamily="2" charset="-122"/>
              </a:endParaRPr>
            </a:p>
          </p:txBody>
        </p:sp>
        <p:sp>
          <p:nvSpPr>
            <p:cNvPr id="38" name="文本框 37"/>
            <p:cNvSpPr txBox="1"/>
            <p:nvPr/>
          </p:nvSpPr>
          <p:spPr>
            <a:xfrm>
              <a:off x="1284631" y="1314865"/>
              <a:ext cx="496798" cy="809965"/>
            </a:xfrm>
            <a:prstGeom prst="rect">
              <a:avLst/>
            </a:prstGeom>
            <a:grpFill/>
          </p:spPr>
          <p:txBody>
            <a:bodyPr wrap="none" rtlCol="0">
              <a:spAutoFit/>
            </a:bodyPr>
            <a:lstStyle/>
            <a:p>
              <a:pPr algn="ctr" fontAlgn="base">
                <a:spcBef>
                  <a:spcPct val="0"/>
                </a:spcBef>
                <a:spcAft>
                  <a:spcPct val="0"/>
                </a:spcAft>
                <a:buFont typeface="Arial" panose="020B0604020202020204" pitchFamily="34" charset="0"/>
                <a:buNone/>
              </a:pPr>
              <a:r>
                <a:rPr lang="en-US" altLang="zh-CN" sz="2800" dirty="0">
                  <a:solidFill>
                    <a:schemeClr val="bg1"/>
                  </a:solidFill>
                  <a:latin typeface="Impact" panose="020B0806030902050204" pitchFamily="34" charset="0"/>
                  <a:ea typeface="宋体" panose="02010600030101010101" pitchFamily="2" charset="-122"/>
                </a:rPr>
                <a:t>1</a:t>
              </a:r>
              <a:endParaRPr lang="zh-CN" altLang="en-US" sz="2800" dirty="0">
                <a:solidFill>
                  <a:schemeClr val="bg1"/>
                </a:solidFill>
                <a:latin typeface="Impact" panose="020B0806030902050204" pitchFamily="34" charset="0"/>
                <a:ea typeface="宋体" panose="02010600030101010101" pitchFamily="2" charset="-122"/>
              </a:endParaRPr>
            </a:p>
          </p:txBody>
        </p:sp>
      </p:grpSp>
      <p:sp>
        <p:nvSpPr>
          <p:cNvPr id="40" name="矩形 39"/>
          <p:cNvSpPr/>
          <p:nvPr/>
        </p:nvSpPr>
        <p:spPr>
          <a:xfrm>
            <a:off x="1267315" y="4790281"/>
            <a:ext cx="5915806" cy="1377621"/>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单击输入文字单击输入文字单击输入文字单击输入文字单击输入文字单击输入文字单击输入文字单击输入文字单击输入文字单击输入文字单击输入文字单击输入文字</a:t>
            </a:r>
          </a:p>
          <a:p>
            <a:pPr>
              <a:lnSpc>
                <a:spcPct val="13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a:off x="1395658" y="4040091"/>
            <a:ext cx="678141" cy="661689"/>
            <a:chOff x="1027646" y="1207688"/>
            <a:chExt cx="1049788" cy="1024320"/>
          </a:xfrm>
          <a:solidFill>
            <a:srgbClr val="C00000"/>
          </a:solidFill>
        </p:grpSpPr>
        <p:sp>
          <p:nvSpPr>
            <p:cNvPr id="42" name="Freeform 17"/>
            <p:cNvSpPr/>
            <p:nvPr/>
          </p:nvSpPr>
          <p:spPr bwMode="auto">
            <a:xfrm>
              <a:off x="1027646" y="1207688"/>
              <a:ext cx="1049788" cy="1024320"/>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050">
                <a:solidFill>
                  <a:schemeClr val="bg1"/>
                </a:solidFill>
                <a:latin typeface="Impact" panose="020B0806030902050204" pitchFamily="34" charset="0"/>
                <a:ea typeface="宋体" panose="02010600030101010101" pitchFamily="2" charset="-122"/>
              </a:endParaRPr>
            </a:p>
          </p:txBody>
        </p:sp>
        <p:sp>
          <p:nvSpPr>
            <p:cNvPr id="43" name="文本框 42"/>
            <p:cNvSpPr txBox="1"/>
            <p:nvPr/>
          </p:nvSpPr>
          <p:spPr>
            <a:xfrm>
              <a:off x="1265878" y="1314865"/>
              <a:ext cx="563799" cy="809965"/>
            </a:xfrm>
            <a:prstGeom prst="rect">
              <a:avLst/>
            </a:prstGeom>
            <a:grpFill/>
          </p:spPr>
          <p:txBody>
            <a:bodyPr wrap="none" rtlCol="0">
              <a:spAutoFit/>
            </a:bodyPr>
            <a:lstStyle/>
            <a:p>
              <a:pPr algn="ctr" fontAlgn="base">
                <a:spcBef>
                  <a:spcPct val="0"/>
                </a:spcBef>
                <a:spcAft>
                  <a:spcPct val="0"/>
                </a:spcAft>
                <a:buFont typeface="Arial" panose="020B0604020202020204" pitchFamily="34" charset="0"/>
                <a:buNone/>
              </a:pPr>
              <a:r>
                <a:rPr lang="en-US" altLang="zh-CN" sz="2800" dirty="0">
                  <a:solidFill>
                    <a:schemeClr val="bg1"/>
                  </a:solidFill>
                  <a:latin typeface="Impact" panose="020B0806030902050204" pitchFamily="34" charset="0"/>
                  <a:ea typeface="宋体" panose="02010600030101010101" pitchFamily="2" charset="-122"/>
                </a:rPr>
                <a:t>2</a:t>
              </a:r>
              <a:endParaRPr lang="zh-CN" altLang="en-US" sz="2800" dirty="0">
                <a:solidFill>
                  <a:schemeClr val="bg1"/>
                </a:solidFill>
                <a:latin typeface="Impact" panose="020B0806030902050204" pitchFamily="34" charset="0"/>
                <a:ea typeface="宋体" panose="02010600030101010101" pitchFamily="2" charset="-122"/>
              </a:endParaRPr>
            </a:p>
          </p:txBody>
        </p:sp>
      </p:grpSp>
      <p:sp>
        <p:nvSpPr>
          <p:cNvPr id="4" name="标题 3">
            <a:extLst>
              <a:ext uri="{FF2B5EF4-FFF2-40B4-BE49-F238E27FC236}">
                <a16:creationId xmlns:a16="http://schemas.microsoft.com/office/drawing/2014/main" xmlns="" id="{382882C1-9338-4F34-8872-DADFBAE2C981}"/>
              </a:ext>
            </a:extLst>
          </p:cNvPr>
          <p:cNvSpPr>
            <a:spLocks noGrp="1"/>
          </p:cNvSpPr>
          <p:nvPr>
            <p:ph type="title"/>
          </p:nvPr>
        </p:nvSpPr>
        <p:spPr/>
        <p:txBody>
          <a:bodyPr/>
          <a:lstStyle/>
          <a:p>
            <a:r>
              <a:rPr lang="zh-CN" altLang="en-US" dirty="0"/>
              <a:t>工程概况</a:t>
            </a:r>
          </a:p>
        </p:txBody>
      </p:sp>
    </p:spTree>
    <p:extLst>
      <p:ext uri="{BB962C8B-B14F-4D97-AF65-F5344CB8AC3E}">
        <p14:creationId xmlns:p14="http://schemas.microsoft.com/office/powerpoint/2010/main" val="93382536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9" grpId="0" animBg="1"/>
      <p:bldP spid="31"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bwMode="auto">
          <a:xfrm>
            <a:off x="899173" y="1320888"/>
            <a:ext cx="4971032" cy="4986933"/>
          </a:xfrm>
          <a:prstGeom prst="rect">
            <a:avLst/>
          </a:prstGeom>
          <a:solidFill>
            <a:srgbClr val="FFFFFF"/>
          </a:solidFill>
          <a:ln w="9525" cap="flat" cmpd="sng" algn="ctr">
            <a:solidFill>
              <a:schemeClr val="bg1">
                <a:lumMod val="8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rtlCol="0"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nvGrpSpPr>
          <p:cNvPr id="2" name="组合 1"/>
          <p:cNvGrpSpPr/>
          <p:nvPr/>
        </p:nvGrpSpPr>
        <p:grpSpPr>
          <a:xfrm>
            <a:off x="1589797" y="1169839"/>
            <a:ext cx="3427215" cy="764339"/>
            <a:chOff x="1589797" y="1169839"/>
            <a:chExt cx="3427215" cy="764339"/>
          </a:xfrm>
        </p:grpSpPr>
        <p:sp>
          <p:nvSpPr>
            <p:cNvPr id="55" name="Freeform 6"/>
            <p:cNvSpPr/>
            <p:nvPr/>
          </p:nvSpPr>
          <p:spPr bwMode="auto">
            <a:xfrm>
              <a:off x="1589797" y="1169839"/>
              <a:ext cx="3427215" cy="150733"/>
            </a:xfrm>
            <a:custGeom>
              <a:avLst/>
              <a:gdLst>
                <a:gd name="T0" fmla="*/ 285 w 4236"/>
                <a:gd name="T1" fmla="*/ 0 h 186"/>
                <a:gd name="T2" fmla="*/ 3967 w 4236"/>
                <a:gd name="T3" fmla="*/ 0 h 186"/>
                <a:gd name="T4" fmla="*/ 4236 w 4236"/>
                <a:gd name="T5" fmla="*/ 186 h 186"/>
                <a:gd name="T6" fmla="*/ 0 w 4236"/>
                <a:gd name="T7" fmla="*/ 186 h 186"/>
                <a:gd name="T8" fmla="*/ 285 w 4236"/>
                <a:gd name="T9" fmla="*/ 0 h 186"/>
              </a:gdLst>
              <a:ahLst/>
              <a:cxnLst>
                <a:cxn ang="0">
                  <a:pos x="T0" y="T1"/>
                </a:cxn>
                <a:cxn ang="0">
                  <a:pos x="T2" y="T3"/>
                </a:cxn>
                <a:cxn ang="0">
                  <a:pos x="T4" y="T5"/>
                </a:cxn>
                <a:cxn ang="0">
                  <a:pos x="T6" y="T7"/>
                </a:cxn>
                <a:cxn ang="0">
                  <a:pos x="T8" y="T9"/>
                </a:cxn>
              </a:cxnLst>
              <a:rect l="0" t="0" r="r" b="b"/>
              <a:pathLst>
                <a:path w="4236" h="186">
                  <a:moveTo>
                    <a:pt x="285" y="0"/>
                  </a:moveTo>
                  <a:lnTo>
                    <a:pt x="3967" y="0"/>
                  </a:lnTo>
                  <a:lnTo>
                    <a:pt x="4236" y="186"/>
                  </a:lnTo>
                  <a:lnTo>
                    <a:pt x="0" y="186"/>
                  </a:lnTo>
                  <a:lnTo>
                    <a:pt x="285" y="0"/>
                  </a:lnTo>
                  <a:close/>
                </a:path>
              </a:pathLst>
            </a:custGeom>
            <a:solidFill>
              <a:srgbClr val="41464A"/>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6" name="Freeform 7"/>
            <p:cNvSpPr/>
            <p:nvPr/>
          </p:nvSpPr>
          <p:spPr bwMode="auto">
            <a:xfrm>
              <a:off x="1819866" y="1169839"/>
              <a:ext cx="2979773" cy="764339"/>
            </a:xfrm>
            <a:custGeom>
              <a:avLst/>
              <a:gdLst>
                <a:gd name="T0" fmla="*/ 0 w 3682"/>
                <a:gd name="T1" fmla="*/ 0 h 786"/>
                <a:gd name="T2" fmla="*/ 3682 w 3682"/>
                <a:gd name="T3" fmla="*/ 0 h 786"/>
                <a:gd name="T4" fmla="*/ 3682 w 3682"/>
                <a:gd name="T5" fmla="*/ 637 h 786"/>
                <a:gd name="T6" fmla="*/ 1823 w 3682"/>
                <a:gd name="T7" fmla="*/ 786 h 786"/>
                <a:gd name="T8" fmla="*/ 0 w 3682"/>
                <a:gd name="T9" fmla="*/ 637 h 786"/>
                <a:gd name="T10" fmla="*/ 0 w 3682"/>
                <a:gd name="T11" fmla="*/ 0 h 786"/>
              </a:gdLst>
              <a:ahLst/>
              <a:cxnLst>
                <a:cxn ang="0">
                  <a:pos x="T0" y="T1"/>
                </a:cxn>
                <a:cxn ang="0">
                  <a:pos x="T2" y="T3"/>
                </a:cxn>
                <a:cxn ang="0">
                  <a:pos x="T4" y="T5"/>
                </a:cxn>
                <a:cxn ang="0">
                  <a:pos x="T6" y="T7"/>
                </a:cxn>
                <a:cxn ang="0">
                  <a:pos x="T8" y="T9"/>
                </a:cxn>
                <a:cxn ang="0">
                  <a:pos x="T10" y="T11"/>
                </a:cxn>
              </a:cxnLst>
              <a:rect l="0" t="0" r="r" b="b"/>
              <a:pathLst>
                <a:path w="3682" h="786">
                  <a:moveTo>
                    <a:pt x="0" y="0"/>
                  </a:moveTo>
                  <a:lnTo>
                    <a:pt x="3682" y="0"/>
                  </a:lnTo>
                  <a:lnTo>
                    <a:pt x="3682" y="637"/>
                  </a:lnTo>
                  <a:lnTo>
                    <a:pt x="1823" y="786"/>
                  </a:lnTo>
                  <a:lnTo>
                    <a:pt x="0" y="637"/>
                  </a:lnTo>
                  <a:lnTo>
                    <a:pt x="0" y="0"/>
                  </a:lnTo>
                  <a:close/>
                </a:path>
              </a:pathLst>
            </a:custGeom>
            <a:solidFill>
              <a:srgbClr val="C00000"/>
            </a:solidFill>
            <a:ln>
              <a:noFill/>
            </a:ln>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422382" y="1294411"/>
              <a:ext cx="1723549" cy="461537"/>
            </a:xfrm>
            <a:prstGeom prst="rect">
              <a:avLst/>
            </a:prstGeom>
          </p:spPr>
          <p:txBody>
            <a:bodyPr wrap="none">
              <a:spAutoFit/>
            </a:bodyPr>
            <a:lstStyle/>
            <a:p>
              <a:pPr algn="ctr" fontAlgn="base">
                <a:spcBef>
                  <a:spcPct val="0"/>
                </a:spcBef>
                <a:spcAft>
                  <a:spcPct val="0"/>
                </a:spcAft>
                <a:buFont typeface="Arial" panose="020B0604020202020204" pitchFamily="34" charset="0"/>
                <a:buNone/>
              </a:pPr>
              <a:r>
                <a:rPr lang="zh-CN" altLang="en-US" sz="2399" dirty="0">
                  <a:solidFill>
                    <a:schemeClr val="bg1"/>
                  </a:solidFill>
                  <a:latin typeface="微软雅黑" panose="020B0503020204020204" pitchFamily="34" charset="-122"/>
                  <a:ea typeface="微软雅黑" panose="020B0503020204020204" pitchFamily="34" charset="-122"/>
                </a:rPr>
                <a:t>请输入</a:t>
              </a:r>
              <a:r>
                <a:rPr lang="zh-CN" altLang="en-US" sz="2399" b="1" dirty="0">
                  <a:solidFill>
                    <a:schemeClr val="bg1"/>
                  </a:solidFill>
                  <a:latin typeface="微软雅黑" panose="020B0503020204020204" pitchFamily="34" charset="-122"/>
                  <a:ea typeface="微软雅黑" panose="020B0503020204020204" pitchFamily="34" charset="-122"/>
                </a:rPr>
                <a:t>标题</a:t>
              </a:r>
            </a:p>
          </p:txBody>
        </p:sp>
      </p:grpSp>
      <p:sp>
        <p:nvSpPr>
          <p:cNvPr id="59" name="矩形 58"/>
          <p:cNvSpPr/>
          <p:nvPr/>
        </p:nvSpPr>
        <p:spPr bwMode="auto">
          <a:xfrm>
            <a:off x="6096264" y="1320888"/>
            <a:ext cx="4971032" cy="4986933"/>
          </a:xfrm>
          <a:prstGeom prst="rect">
            <a:avLst/>
          </a:prstGeom>
          <a:solidFill>
            <a:srgbClr val="FFFFFF"/>
          </a:solidFill>
          <a:ln w="9525" cap="flat" cmpd="sng" algn="ctr">
            <a:solidFill>
              <a:schemeClr val="bg1">
                <a:lumMod val="8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rtlCol="0"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nvGrpSpPr>
          <p:cNvPr id="3" name="组合 2"/>
          <p:cNvGrpSpPr/>
          <p:nvPr/>
        </p:nvGrpSpPr>
        <p:grpSpPr>
          <a:xfrm>
            <a:off x="6786888" y="1169839"/>
            <a:ext cx="3427215" cy="764339"/>
            <a:chOff x="6786888" y="1169839"/>
            <a:chExt cx="3427215" cy="764339"/>
          </a:xfrm>
        </p:grpSpPr>
        <p:sp>
          <p:nvSpPr>
            <p:cNvPr id="61" name="Freeform 6"/>
            <p:cNvSpPr/>
            <p:nvPr/>
          </p:nvSpPr>
          <p:spPr bwMode="auto">
            <a:xfrm>
              <a:off x="6786888" y="1169839"/>
              <a:ext cx="3427215" cy="150733"/>
            </a:xfrm>
            <a:custGeom>
              <a:avLst/>
              <a:gdLst>
                <a:gd name="T0" fmla="*/ 285 w 4236"/>
                <a:gd name="T1" fmla="*/ 0 h 186"/>
                <a:gd name="T2" fmla="*/ 3967 w 4236"/>
                <a:gd name="T3" fmla="*/ 0 h 186"/>
                <a:gd name="T4" fmla="*/ 4236 w 4236"/>
                <a:gd name="T5" fmla="*/ 186 h 186"/>
                <a:gd name="T6" fmla="*/ 0 w 4236"/>
                <a:gd name="T7" fmla="*/ 186 h 186"/>
                <a:gd name="T8" fmla="*/ 285 w 4236"/>
                <a:gd name="T9" fmla="*/ 0 h 186"/>
              </a:gdLst>
              <a:ahLst/>
              <a:cxnLst>
                <a:cxn ang="0">
                  <a:pos x="T0" y="T1"/>
                </a:cxn>
                <a:cxn ang="0">
                  <a:pos x="T2" y="T3"/>
                </a:cxn>
                <a:cxn ang="0">
                  <a:pos x="T4" y="T5"/>
                </a:cxn>
                <a:cxn ang="0">
                  <a:pos x="T6" y="T7"/>
                </a:cxn>
                <a:cxn ang="0">
                  <a:pos x="T8" y="T9"/>
                </a:cxn>
              </a:cxnLst>
              <a:rect l="0" t="0" r="r" b="b"/>
              <a:pathLst>
                <a:path w="4236" h="186">
                  <a:moveTo>
                    <a:pt x="285" y="0"/>
                  </a:moveTo>
                  <a:lnTo>
                    <a:pt x="3967" y="0"/>
                  </a:lnTo>
                  <a:lnTo>
                    <a:pt x="4236" y="186"/>
                  </a:lnTo>
                  <a:lnTo>
                    <a:pt x="0" y="186"/>
                  </a:lnTo>
                  <a:lnTo>
                    <a:pt x="285" y="0"/>
                  </a:lnTo>
                  <a:close/>
                </a:path>
              </a:pathLst>
            </a:custGeom>
            <a:solidFill>
              <a:srgbClr val="41464A"/>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62" name="Freeform 7"/>
            <p:cNvSpPr/>
            <p:nvPr/>
          </p:nvSpPr>
          <p:spPr bwMode="auto">
            <a:xfrm>
              <a:off x="7016957" y="1169839"/>
              <a:ext cx="2979773" cy="764339"/>
            </a:xfrm>
            <a:custGeom>
              <a:avLst/>
              <a:gdLst>
                <a:gd name="T0" fmla="*/ 0 w 3682"/>
                <a:gd name="T1" fmla="*/ 0 h 786"/>
                <a:gd name="T2" fmla="*/ 3682 w 3682"/>
                <a:gd name="T3" fmla="*/ 0 h 786"/>
                <a:gd name="T4" fmla="*/ 3682 w 3682"/>
                <a:gd name="T5" fmla="*/ 637 h 786"/>
                <a:gd name="T6" fmla="*/ 1823 w 3682"/>
                <a:gd name="T7" fmla="*/ 786 h 786"/>
                <a:gd name="T8" fmla="*/ 0 w 3682"/>
                <a:gd name="T9" fmla="*/ 637 h 786"/>
                <a:gd name="T10" fmla="*/ 0 w 3682"/>
                <a:gd name="T11" fmla="*/ 0 h 786"/>
              </a:gdLst>
              <a:ahLst/>
              <a:cxnLst>
                <a:cxn ang="0">
                  <a:pos x="T0" y="T1"/>
                </a:cxn>
                <a:cxn ang="0">
                  <a:pos x="T2" y="T3"/>
                </a:cxn>
                <a:cxn ang="0">
                  <a:pos x="T4" y="T5"/>
                </a:cxn>
                <a:cxn ang="0">
                  <a:pos x="T6" y="T7"/>
                </a:cxn>
                <a:cxn ang="0">
                  <a:pos x="T8" y="T9"/>
                </a:cxn>
                <a:cxn ang="0">
                  <a:pos x="T10" y="T11"/>
                </a:cxn>
              </a:cxnLst>
              <a:rect l="0" t="0" r="r" b="b"/>
              <a:pathLst>
                <a:path w="3682" h="786">
                  <a:moveTo>
                    <a:pt x="0" y="0"/>
                  </a:moveTo>
                  <a:lnTo>
                    <a:pt x="3682" y="0"/>
                  </a:lnTo>
                  <a:lnTo>
                    <a:pt x="3682" y="637"/>
                  </a:lnTo>
                  <a:lnTo>
                    <a:pt x="1823" y="786"/>
                  </a:lnTo>
                  <a:lnTo>
                    <a:pt x="0" y="637"/>
                  </a:lnTo>
                  <a:lnTo>
                    <a:pt x="0" y="0"/>
                  </a:lnTo>
                  <a:close/>
                </a:path>
              </a:pathLst>
            </a:custGeom>
            <a:solidFill>
              <a:srgbClr val="C00000"/>
            </a:solidFill>
            <a:ln>
              <a:noFill/>
            </a:ln>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19472" y="1294411"/>
              <a:ext cx="1723549" cy="461537"/>
            </a:xfrm>
            <a:prstGeom prst="rect">
              <a:avLst/>
            </a:prstGeom>
          </p:spPr>
          <p:txBody>
            <a:bodyPr wrap="none">
              <a:spAutoFit/>
            </a:bodyPr>
            <a:lstStyle/>
            <a:p>
              <a:pPr algn="ctr" fontAlgn="base">
                <a:spcBef>
                  <a:spcPct val="0"/>
                </a:spcBef>
                <a:spcAft>
                  <a:spcPct val="0"/>
                </a:spcAft>
                <a:buFont typeface="Arial" panose="020B0604020202020204" pitchFamily="34" charset="0"/>
                <a:buNone/>
              </a:pPr>
              <a:r>
                <a:rPr lang="zh-CN" altLang="en-US" sz="2399" dirty="0">
                  <a:solidFill>
                    <a:schemeClr val="bg1"/>
                  </a:solidFill>
                  <a:latin typeface="微软雅黑" panose="020B0503020204020204" pitchFamily="34" charset="-122"/>
                  <a:ea typeface="微软雅黑" panose="020B0503020204020204" pitchFamily="34" charset="-122"/>
                </a:rPr>
                <a:t>请输入</a:t>
              </a:r>
              <a:r>
                <a:rPr lang="zh-CN" altLang="en-US" sz="2399" b="1" dirty="0">
                  <a:solidFill>
                    <a:schemeClr val="bg1"/>
                  </a:solidFill>
                  <a:latin typeface="微软雅黑" panose="020B0503020204020204" pitchFamily="34" charset="-122"/>
                  <a:ea typeface="微软雅黑" panose="020B0503020204020204" pitchFamily="34" charset="-122"/>
                </a:rPr>
                <a:t>标题</a:t>
              </a:r>
            </a:p>
          </p:txBody>
        </p:sp>
      </p:grpSp>
      <p:sp>
        <p:nvSpPr>
          <p:cNvPr id="64" name="TextBox 11"/>
          <p:cNvSpPr txBox="1"/>
          <p:nvPr/>
        </p:nvSpPr>
        <p:spPr>
          <a:xfrm>
            <a:off x="1231620" y="3385239"/>
            <a:ext cx="2001055" cy="399981"/>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endParaRPr lang="zh-CN" altLang="en-US" sz="1999" b="0" dirty="0">
              <a:solidFill>
                <a:srgbClr val="2E2E2E"/>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1589797" y="2369107"/>
            <a:ext cx="874201" cy="904623"/>
            <a:chOff x="1508324" y="1884286"/>
            <a:chExt cx="557866" cy="577280"/>
          </a:xfrm>
          <a:solidFill>
            <a:srgbClr val="C00000"/>
          </a:solidFill>
        </p:grpSpPr>
        <p:sp>
          <p:nvSpPr>
            <p:cNvPr id="66" name="Freeform 6"/>
            <p:cNvSpPr>
              <a:spLocks noEditPoints="1"/>
            </p:cNvSpPr>
            <p:nvPr/>
          </p:nvSpPr>
          <p:spPr bwMode="auto">
            <a:xfrm>
              <a:off x="1508324" y="1884286"/>
              <a:ext cx="557866" cy="577280"/>
            </a:xfrm>
            <a:custGeom>
              <a:avLst/>
              <a:gdLst>
                <a:gd name="T0" fmla="*/ 230 w 460"/>
                <a:gd name="T1" fmla="*/ 41 h 460"/>
                <a:gd name="T2" fmla="*/ 419 w 460"/>
                <a:gd name="T3" fmla="*/ 230 h 460"/>
                <a:gd name="T4" fmla="*/ 230 w 460"/>
                <a:gd name="T5" fmla="*/ 419 h 460"/>
                <a:gd name="T6" fmla="*/ 41 w 460"/>
                <a:gd name="T7" fmla="*/ 230 h 460"/>
                <a:gd name="T8" fmla="*/ 230 w 460"/>
                <a:gd name="T9" fmla="*/ 41 h 460"/>
                <a:gd name="T10" fmla="*/ 230 w 460"/>
                <a:gd name="T11" fmla="*/ 0 h 460"/>
                <a:gd name="T12" fmla="*/ 460 w 460"/>
                <a:gd name="T13" fmla="*/ 230 h 460"/>
                <a:gd name="T14" fmla="*/ 230 w 460"/>
                <a:gd name="T15" fmla="*/ 460 h 460"/>
                <a:gd name="T16" fmla="*/ 0 w 460"/>
                <a:gd name="T17" fmla="*/ 230 h 460"/>
                <a:gd name="T18" fmla="*/ 230 w 460"/>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0" h="460">
                  <a:moveTo>
                    <a:pt x="230" y="41"/>
                  </a:moveTo>
                  <a:cubicBezTo>
                    <a:pt x="334" y="41"/>
                    <a:pt x="419" y="125"/>
                    <a:pt x="419" y="230"/>
                  </a:cubicBezTo>
                  <a:cubicBezTo>
                    <a:pt x="419" y="334"/>
                    <a:pt x="334" y="419"/>
                    <a:pt x="230" y="419"/>
                  </a:cubicBezTo>
                  <a:cubicBezTo>
                    <a:pt x="125" y="419"/>
                    <a:pt x="41" y="334"/>
                    <a:pt x="41" y="230"/>
                  </a:cubicBezTo>
                  <a:cubicBezTo>
                    <a:pt x="41" y="125"/>
                    <a:pt x="125" y="41"/>
                    <a:pt x="230" y="41"/>
                  </a:cubicBezTo>
                  <a:close/>
                  <a:moveTo>
                    <a:pt x="230" y="0"/>
                  </a:moveTo>
                  <a:cubicBezTo>
                    <a:pt x="357" y="0"/>
                    <a:pt x="460" y="103"/>
                    <a:pt x="460" y="230"/>
                  </a:cubicBezTo>
                  <a:cubicBezTo>
                    <a:pt x="460" y="357"/>
                    <a:pt x="357" y="460"/>
                    <a:pt x="230" y="460"/>
                  </a:cubicBezTo>
                  <a:cubicBezTo>
                    <a:pt x="103" y="460"/>
                    <a:pt x="0" y="357"/>
                    <a:pt x="0" y="230"/>
                  </a:cubicBezTo>
                  <a:cubicBezTo>
                    <a:pt x="0" y="103"/>
                    <a:pt x="103" y="0"/>
                    <a:pt x="230" y="0"/>
                  </a:cubicBezTo>
                  <a:close/>
                </a:path>
              </a:pathLst>
            </a:cu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67" name="Freeform 7"/>
            <p:cNvSpPr/>
            <p:nvPr/>
          </p:nvSpPr>
          <p:spPr bwMode="auto">
            <a:xfrm>
              <a:off x="1584687" y="2052943"/>
              <a:ext cx="393484" cy="300290"/>
            </a:xfrm>
            <a:custGeom>
              <a:avLst/>
              <a:gdLst>
                <a:gd name="T0" fmla="*/ 310 w 325"/>
                <a:gd name="T1" fmla="*/ 15 h 239"/>
                <a:gd name="T2" fmla="*/ 253 w 325"/>
                <a:gd name="T3" fmla="*/ 15 h 239"/>
                <a:gd name="T4" fmla="*/ 128 w 325"/>
                <a:gd name="T5" fmla="*/ 139 h 239"/>
                <a:gd name="T6" fmla="*/ 72 w 325"/>
                <a:gd name="T7" fmla="*/ 83 h 239"/>
                <a:gd name="T8" fmla="*/ 15 w 325"/>
                <a:gd name="T9" fmla="*/ 83 h 239"/>
                <a:gd name="T10" fmla="*/ 15 w 325"/>
                <a:gd name="T11" fmla="*/ 139 h 239"/>
                <a:gd name="T12" fmla="*/ 100 w 325"/>
                <a:gd name="T13" fmla="*/ 223 h 239"/>
                <a:gd name="T14" fmla="*/ 156 w 325"/>
                <a:gd name="T15" fmla="*/ 223 h 239"/>
                <a:gd name="T16" fmla="*/ 310 w 325"/>
                <a:gd name="T17" fmla="*/ 71 h 239"/>
                <a:gd name="T18" fmla="*/ 310 w 325"/>
                <a:gd name="T19" fmla="*/ 1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239">
                  <a:moveTo>
                    <a:pt x="310" y="15"/>
                  </a:moveTo>
                  <a:cubicBezTo>
                    <a:pt x="294" y="0"/>
                    <a:pt x="269" y="0"/>
                    <a:pt x="253" y="15"/>
                  </a:cubicBezTo>
                  <a:lnTo>
                    <a:pt x="128" y="139"/>
                  </a:lnTo>
                  <a:lnTo>
                    <a:pt x="72" y="83"/>
                  </a:lnTo>
                  <a:cubicBezTo>
                    <a:pt x="56" y="67"/>
                    <a:pt x="31" y="67"/>
                    <a:pt x="15" y="83"/>
                  </a:cubicBezTo>
                  <a:cubicBezTo>
                    <a:pt x="0" y="98"/>
                    <a:pt x="0" y="123"/>
                    <a:pt x="15" y="139"/>
                  </a:cubicBezTo>
                  <a:lnTo>
                    <a:pt x="100" y="223"/>
                  </a:lnTo>
                  <a:cubicBezTo>
                    <a:pt x="115" y="239"/>
                    <a:pt x="141" y="239"/>
                    <a:pt x="156" y="223"/>
                  </a:cubicBezTo>
                  <a:lnTo>
                    <a:pt x="310" y="71"/>
                  </a:lnTo>
                  <a:cubicBezTo>
                    <a:pt x="325" y="56"/>
                    <a:pt x="325" y="31"/>
                    <a:pt x="310" y="15"/>
                  </a:cubicBezTo>
                  <a:close/>
                </a:path>
              </a:pathLst>
            </a:cu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grpSp>
        <p:nvGrpSpPr>
          <p:cNvPr id="68" name="组合 67"/>
          <p:cNvGrpSpPr/>
          <p:nvPr/>
        </p:nvGrpSpPr>
        <p:grpSpPr>
          <a:xfrm>
            <a:off x="4202127" y="2373072"/>
            <a:ext cx="872176" cy="904627"/>
            <a:chOff x="4524845" y="1888254"/>
            <a:chExt cx="556574" cy="577282"/>
          </a:xfrm>
          <a:solidFill>
            <a:srgbClr val="2E2E2E"/>
          </a:solidFill>
        </p:grpSpPr>
        <p:sp>
          <p:nvSpPr>
            <p:cNvPr id="69" name="Freeform 8"/>
            <p:cNvSpPr>
              <a:spLocks noEditPoints="1"/>
            </p:cNvSpPr>
            <p:nvPr/>
          </p:nvSpPr>
          <p:spPr bwMode="auto">
            <a:xfrm>
              <a:off x="4524845" y="1888254"/>
              <a:ext cx="556574" cy="577282"/>
            </a:xfrm>
            <a:custGeom>
              <a:avLst/>
              <a:gdLst>
                <a:gd name="T0" fmla="*/ 230 w 459"/>
                <a:gd name="T1" fmla="*/ 41 h 460"/>
                <a:gd name="T2" fmla="*/ 419 w 459"/>
                <a:gd name="T3" fmla="*/ 230 h 460"/>
                <a:gd name="T4" fmla="*/ 230 w 459"/>
                <a:gd name="T5" fmla="*/ 419 h 460"/>
                <a:gd name="T6" fmla="*/ 40 w 459"/>
                <a:gd name="T7" fmla="*/ 230 h 460"/>
                <a:gd name="T8" fmla="*/ 230 w 459"/>
                <a:gd name="T9" fmla="*/ 41 h 460"/>
                <a:gd name="T10" fmla="*/ 230 w 459"/>
                <a:gd name="T11" fmla="*/ 0 h 460"/>
                <a:gd name="T12" fmla="*/ 459 w 459"/>
                <a:gd name="T13" fmla="*/ 230 h 460"/>
                <a:gd name="T14" fmla="*/ 230 w 459"/>
                <a:gd name="T15" fmla="*/ 460 h 460"/>
                <a:gd name="T16" fmla="*/ 0 w 459"/>
                <a:gd name="T17" fmla="*/ 230 h 460"/>
                <a:gd name="T18" fmla="*/ 230 w 459"/>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460">
                  <a:moveTo>
                    <a:pt x="230" y="41"/>
                  </a:moveTo>
                  <a:cubicBezTo>
                    <a:pt x="334" y="41"/>
                    <a:pt x="419" y="125"/>
                    <a:pt x="419" y="230"/>
                  </a:cubicBezTo>
                  <a:cubicBezTo>
                    <a:pt x="419" y="334"/>
                    <a:pt x="334" y="419"/>
                    <a:pt x="230" y="419"/>
                  </a:cubicBezTo>
                  <a:cubicBezTo>
                    <a:pt x="125" y="419"/>
                    <a:pt x="40" y="334"/>
                    <a:pt x="40" y="230"/>
                  </a:cubicBezTo>
                  <a:cubicBezTo>
                    <a:pt x="40" y="125"/>
                    <a:pt x="125" y="41"/>
                    <a:pt x="230" y="41"/>
                  </a:cubicBezTo>
                  <a:close/>
                  <a:moveTo>
                    <a:pt x="230" y="0"/>
                  </a:moveTo>
                  <a:cubicBezTo>
                    <a:pt x="356" y="0"/>
                    <a:pt x="459" y="103"/>
                    <a:pt x="459" y="230"/>
                  </a:cubicBezTo>
                  <a:cubicBezTo>
                    <a:pt x="459" y="357"/>
                    <a:pt x="356" y="460"/>
                    <a:pt x="230" y="460"/>
                  </a:cubicBezTo>
                  <a:cubicBezTo>
                    <a:pt x="103" y="460"/>
                    <a:pt x="0" y="357"/>
                    <a:pt x="0" y="230"/>
                  </a:cubicBezTo>
                  <a:cubicBezTo>
                    <a:pt x="0" y="103"/>
                    <a:pt x="103" y="0"/>
                    <a:pt x="230" y="0"/>
                  </a:cubicBezTo>
                  <a:close/>
                </a:path>
              </a:pathLst>
            </a:cu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70" name="Freeform 9"/>
            <p:cNvSpPr/>
            <p:nvPr/>
          </p:nvSpPr>
          <p:spPr bwMode="auto">
            <a:xfrm>
              <a:off x="4643322" y="2006601"/>
              <a:ext cx="322296" cy="332650"/>
            </a:xfrm>
            <a:custGeom>
              <a:avLst/>
              <a:gdLst>
                <a:gd name="T0" fmla="*/ 191 w 266"/>
                <a:gd name="T1" fmla="*/ 16 h 265"/>
                <a:gd name="T2" fmla="*/ 133 w 266"/>
                <a:gd name="T3" fmla="*/ 74 h 265"/>
                <a:gd name="T4" fmla="*/ 74 w 266"/>
                <a:gd name="T5" fmla="*/ 16 h 265"/>
                <a:gd name="T6" fmla="*/ 16 w 266"/>
                <a:gd name="T7" fmla="*/ 16 h 265"/>
                <a:gd name="T8" fmla="*/ 16 w 266"/>
                <a:gd name="T9" fmla="*/ 74 h 265"/>
                <a:gd name="T10" fmla="*/ 74 w 266"/>
                <a:gd name="T11" fmla="*/ 132 h 265"/>
                <a:gd name="T12" fmla="*/ 16 w 266"/>
                <a:gd name="T13" fmla="*/ 191 h 265"/>
                <a:gd name="T14" fmla="*/ 16 w 266"/>
                <a:gd name="T15" fmla="*/ 249 h 265"/>
                <a:gd name="T16" fmla="*/ 74 w 266"/>
                <a:gd name="T17" fmla="*/ 249 h 265"/>
                <a:gd name="T18" fmla="*/ 133 w 266"/>
                <a:gd name="T19" fmla="*/ 191 h 265"/>
                <a:gd name="T20" fmla="*/ 191 w 266"/>
                <a:gd name="T21" fmla="*/ 249 h 265"/>
                <a:gd name="T22" fmla="*/ 249 w 266"/>
                <a:gd name="T23" fmla="*/ 249 h 265"/>
                <a:gd name="T24" fmla="*/ 249 w 266"/>
                <a:gd name="T25" fmla="*/ 191 h 265"/>
                <a:gd name="T26" fmla="*/ 191 w 266"/>
                <a:gd name="T27" fmla="*/ 132 h 265"/>
                <a:gd name="T28" fmla="*/ 249 w 266"/>
                <a:gd name="T29" fmla="*/ 74 h 265"/>
                <a:gd name="T30" fmla="*/ 249 w 266"/>
                <a:gd name="T31" fmla="*/ 16 h 265"/>
                <a:gd name="T32" fmla="*/ 191 w 266"/>
                <a:gd name="T33" fmla="*/ 1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265">
                  <a:moveTo>
                    <a:pt x="191" y="16"/>
                  </a:moveTo>
                  <a:lnTo>
                    <a:pt x="133" y="74"/>
                  </a:lnTo>
                  <a:lnTo>
                    <a:pt x="74" y="16"/>
                  </a:lnTo>
                  <a:cubicBezTo>
                    <a:pt x="58" y="0"/>
                    <a:pt x="32" y="0"/>
                    <a:pt x="16" y="16"/>
                  </a:cubicBezTo>
                  <a:cubicBezTo>
                    <a:pt x="0" y="32"/>
                    <a:pt x="0" y="58"/>
                    <a:pt x="16" y="74"/>
                  </a:cubicBezTo>
                  <a:lnTo>
                    <a:pt x="74" y="132"/>
                  </a:lnTo>
                  <a:lnTo>
                    <a:pt x="16" y="191"/>
                  </a:lnTo>
                  <a:cubicBezTo>
                    <a:pt x="0" y="207"/>
                    <a:pt x="0" y="233"/>
                    <a:pt x="16" y="249"/>
                  </a:cubicBezTo>
                  <a:cubicBezTo>
                    <a:pt x="32" y="265"/>
                    <a:pt x="58" y="265"/>
                    <a:pt x="74" y="249"/>
                  </a:cubicBezTo>
                  <a:lnTo>
                    <a:pt x="133" y="191"/>
                  </a:lnTo>
                  <a:lnTo>
                    <a:pt x="191" y="249"/>
                  </a:lnTo>
                  <a:cubicBezTo>
                    <a:pt x="207" y="265"/>
                    <a:pt x="233" y="265"/>
                    <a:pt x="249" y="249"/>
                  </a:cubicBezTo>
                  <a:cubicBezTo>
                    <a:pt x="266" y="233"/>
                    <a:pt x="266" y="207"/>
                    <a:pt x="249" y="191"/>
                  </a:cubicBezTo>
                  <a:lnTo>
                    <a:pt x="191" y="132"/>
                  </a:lnTo>
                  <a:lnTo>
                    <a:pt x="249" y="74"/>
                  </a:lnTo>
                  <a:cubicBezTo>
                    <a:pt x="266" y="58"/>
                    <a:pt x="266" y="32"/>
                    <a:pt x="249" y="16"/>
                  </a:cubicBezTo>
                  <a:cubicBezTo>
                    <a:pt x="233" y="0"/>
                    <a:pt x="207" y="0"/>
                    <a:pt x="191" y="16"/>
                  </a:cubicBezTo>
                  <a:close/>
                </a:path>
              </a:pathLst>
            </a:cu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sp>
        <p:nvSpPr>
          <p:cNvPr id="71" name="TextBox 23"/>
          <p:cNvSpPr txBox="1"/>
          <p:nvPr/>
        </p:nvSpPr>
        <p:spPr>
          <a:xfrm>
            <a:off x="1231620" y="3907979"/>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72" name="TextBox 24"/>
          <p:cNvSpPr txBox="1"/>
          <p:nvPr/>
        </p:nvSpPr>
        <p:spPr>
          <a:xfrm>
            <a:off x="1231620" y="4430720"/>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73" name="TextBox 25"/>
          <p:cNvSpPr txBox="1"/>
          <p:nvPr/>
        </p:nvSpPr>
        <p:spPr>
          <a:xfrm>
            <a:off x="1231620" y="4953461"/>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74" name="TextBox 26"/>
          <p:cNvSpPr txBox="1"/>
          <p:nvPr/>
        </p:nvSpPr>
        <p:spPr>
          <a:xfrm>
            <a:off x="1231620" y="5476200"/>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75" name="TextBox 28"/>
          <p:cNvSpPr txBox="1"/>
          <p:nvPr/>
        </p:nvSpPr>
        <p:spPr>
          <a:xfrm>
            <a:off x="3831534" y="3385239"/>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76" name="TextBox 29"/>
          <p:cNvSpPr txBox="1"/>
          <p:nvPr/>
        </p:nvSpPr>
        <p:spPr>
          <a:xfrm>
            <a:off x="3831534" y="3907979"/>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77" name="TextBox 30"/>
          <p:cNvSpPr txBox="1"/>
          <p:nvPr/>
        </p:nvSpPr>
        <p:spPr>
          <a:xfrm>
            <a:off x="3831534" y="4430720"/>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78" name="TextBox 33"/>
          <p:cNvSpPr txBox="1"/>
          <p:nvPr/>
        </p:nvSpPr>
        <p:spPr>
          <a:xfrm>
            <a:off x="3831534" y="4953461"/>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79" name="TextBox 36"/>
          <p:cNvSpPr txBox="1"/>
          <p:nvPr/>
        </p:nvSpPr>
        <p:spPr>
          <a:xfrm>
            <a:off x="6536976" y="3385239"/>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grpSp>
        <p:nvGrpSpPr>
          <p:cNvPr id="80" name="组合 79"/>
          <p:cNvGrpSpPr/>
          <p:nvPr/>
        </p:nvGrpSpPr>
        <p:grpSpPr>
          <a:xfrm>
            <a:off x="6799725" y="2369107"/>
            <a:ext cx="874201" cy="904623"/>
            <a:chOff x="1508324" y="1884286"/>
            <a:chExt cx="557866" cy="577280"/>
          </a:xfrm>
          <a:solidFill>
            <a:srgbClr val="C00000"/>
          </a:solidFill>
        </p:grpSpPr>
        <p:sp>
          <p:nvSpPr>
            <p:cNvPr id="81" name="Freeform 6"/>
            <p:cNvSpPr>
              <a:spLocks noEditPoints="1"/>
            </p:cNvSpPr>
            <p:nvPr/>
          </p:nvSpPr>
          <p:spPr bwMode="auto">
            <a:xfrm>
              <a:off x="1508324" y="1884286"/>
              <a:ext cx="557866" cy="577280"/>
            </a:xfrm>
            <a:custGeom>
              <a:avLst/>
              <a:gdLst>
                <a:gd name="T0" fmla="*/ 230 w 460"/>
                <a:gd name="T1" fmla="*/ 41 h 460"/>
                <a:gd name="T2" fmla="*/ 419 w 460"/>
                <a:gd name="T3" fmla="*/ 230 h 460"/>
                <a:gd name="T4" fmla="*/ 230 w 460"/>
                <a:gd name="T5" fmla="*/ 419 h 460"/>
                <a:gd name="T6" fmla="*/ 41 w 460"/>
                <a:gd name="T7" fmla="*/ 230 h 460"/>
                <a:gd name="T8" fmla="*/ 230 w 460"/>
                <a:gd name="T9" fmla="*/ 41 h 460"/>
                <a:gd name="T10" fmla="*/ 230 w 460"/>
                <a:gd name="T11" fmla="*/ 0 h 460"/>
                <a:gd name="T12" fmla="*/ 460 w 460"/>
                <a:gd name="T13" fmla="*/ 230 h 460"/>
                <a:gd name="T14" fmla="*/ 230 w 460"/>
                <a:gd name="T15" fmla="*/ 460 h 460"/>
                <a:gd name="T16" fmla="*/ 0 w 460"/>
                <a:gd name="T17" fmla="*/ 230 h 460"/>
                <a:gd name="T18" fmla="*/ 230 w 460"/>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0" h="460">
                  <a:moveTo>
                    <a:pt x="230" y="41"/>
                  </a:moveTo>
                  <a:cubicBezTo>
                    <a:pt x="334" y="41"/>
                    <a:pt x="419" y="125"/>
                    <a:pt x="419" y="230"/>
                  </a:cubicBezTo>
                  <a:cubicBezTo>
                    <a:pt x="419" y="334"/>
                    <a:pt x="334" y="419"/>
                    <a:pt x="230" y="419"/>
                  </a:cubicBezTo>
                  <a:cubicBezTo>
                    <a:pt x="125" y="419"/>
                    <a:pt x="41" y="334"/>
                    <a:pt x="41" y="230"/>
                  </a:cubicBezTo>
                  <a:cubicBezTo>
                    <a:pt x="41" y="125"/>
                    <a:pt x="125" y="41"/>
                    <a:pt x="230" y="41"/>
                  </a:cubicBezTo>
                  <a:close/>
                  <a:moveTo>
                    <a:pt x="230" y="0"/>
                  </a:moveTo>
                  <a:cubicBezTo>
                    <a:pt x="357" y="0"/>
                    <a:pt x="460" y="103"/>
                    <a:pt x="460" y="230"/>
                  </a:cubicBezTo>
                  <a:cubicBezTo>
                    <a:pt x="460" y="357"/>
                    <a:pt x="357" y="460"/>
                    <a:pt x="230" y="460"/>
                  </a:cubicBezTo>
                  <a:cubicBezTo>
                    <a:pt x="103" y="460"/>
                    <a:pt x="0" y="357"/>
                    <a:pt x="0" y="230"/>
                  </a:cubicBezTo>
                  <a:cubicBezTo>
                    <a:pt x="0" y="103"/>
                    <a:pt x="103" y="0"/>
                    <a:pt x="230" y="0"/>
                  </a:cubicBezTo>
                  <a:close/>
                </a:path>
              </a:pathLst>
            </a:cu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82" name="Freeform 7"/>
            <p:cNvSpPr/>
            <p:nvPr/>
          </p:nvSpPr>
          <p:spPr bwMode="auto">
            <a:xfrm>
              <a:off x="1584687" y="2052943"/>
              <a:ext cx="393484" cy="300290"/>
            </a:xfrm>
            <a:custGeom>
              <a:avLst/>
              <a:gdLst>
                <a:gd name="T0" fmla="*/ 310 w 325"/>
                <a:gd name="T1" fmla="*/ 15 h 239"/>
                <a:gd name="T2" fmla="*/ 253 w 325"/>
                <a:gd name="T3" fmla="*/ 15 h 239"/>
                <a:gd name="T4" fmla="*/ 128 w 325"/>
                <a:gd name="T5" fmla="*/ 139 h 239"/>
                <a:gd name="T6" fmla="*/ 72 w 325"/>
                <a:gd name="T7" fmla="*/ 83 h 239"/>
                <a:gd name="T8" fmla="*/ 15 w 325"/>
                <a:gd name="T9" fmla="*/ 83 h 239"/>
                <a:gd name="T10" fmla="*/ 15 w 325"/>
                <a:gd name="T11" fmla="*/ 139 h 239"/>
                <a:gd name="T12" fmla="*/ 100 w 325"/>
                <a:gd name="T13" fmla="*/ 223 h 239"/>
                <a:gd name="T14" fmla="*/ 156 w 325"/>
                <a:gd name="T15" fmla="*/ 223 h 239"/>
                <a:gd name="T16" fmla="*/ 310 w 325"/>
                <a:gd name="T17" fmla="*/ 71 h 239"/>
                <a:gd name="T18" fmla="*/ 310 w 325"/>
                <a:gd name="T19" fmla="*/ 1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239">
                  <a:moveTo>
                    <a:pt x="310" y="15"/>
                  </a:moveTo>
                  <a:cubicBezTo>
                    <a:pt x="294" y="0"/>
                    <a:pt x="269" y="0"/>
                    <a:pt x="253" y="15"/>
                  </a:cubicBezTo>
                  <a:lnTo>
                    <a:pt x="128" y="139"/>
                  </a:lnTo>
                  <a:lnTo>
                    <a:pt x="72" y="83"/>
                  </a:lnTo>
                  <a:cubicBezTo>
                    <a:pt x="56" y="67"/>
                    <a:pt x="31" y="67"/>
                    <a:pt x="15" y="83"/>
                  </a:cubicBezTo>
                  <a:cubicBezTo>
                    <a:pt x="0" y="98"/>
                    <a:pt x="0" y="123"/>
                    <a:pt x="15" y="139"/>
                  </a:cubicBezTo>
                  <a:lnTo>
                    <a:pt x="100" y="223"/>
                  </a:lnTo>
                  <a:cubicBezTo>
                    <a:pt x="115" y="239"/>
                    <a:pt x="141" y="239"/>
                    <a:pt x="156" y="223"/>
                  </a:cubicBezTo>
                  <a:lnTo>
                    <a:pt x="310" y="71"/>
                  </a:lnTo>
                  <a:cubicBezTo>
                    <a:pt x="325" y="56"/>
                    <a:pt x="325" y="31"/>
                    <a:pt x="310" y="15"/>
                  </a:cubicBezTo>
                  <a:close/>
                </a:path>
              </a:pathLst>
            </a:cu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grpSp>
        <p:nvGrpSpPr>
          <p:cNvPr id="83" name="组合 82"/>
          <p:cNvGrpSpPr/>
          <p:nvPr/>
        </p:nvGrpSpPr>
        <p:grpSpPr>
          <a:xfrm>
            <a:off x="9093012" y="2373072"/>
            <a:ext cx="872176" cy="904627"/>
            <a:chOff x="4524845" y="1888254"/>
            <a:chExt cx="556574" cy="577282"/>
          </a:xfrm>
          <a:solidFill>
            <a:srgbClr val="2E2E2E"/>
          </a:solidFill>
        </p:grpSpPr>
        <p:sp>
          <p:nvSpPr>
            <p:cNvPr id="84" name="Freeform 8"/>
            <p:cNvSpPr>
              <a:spLocks noEditPoints="1"/>
            </p:cNvSpPr>
            <p:nvPr/>
          </p:nvSpPr>
          <p:spPr bwMode="auto">
            <a:xfrm>
              <a:off x="4524845" y="1888254"/>
              <a:ext cx="556574" cy="577282"/>
            </a:xfrm>
            <a:custGeom>
              <a:avLst/>
              <a:gdLst>
                <a:gd name="T0" fmla="*/ 230 w 459"/>
                <a:gd name="T1" fmla="*/ 41 h 460"/>
                <a:gd name="T2" fmla="*/ 419 w 459"/>
                <a:gd name="T3" fmla="*/ 230 h 460"/>
                <a:gd name="T4" fmla="*/ 230 w 459"/>
                <a:gd name="T5" fmla="*/ 419 h 460"/>
                <a:gd name="T6" fmla="*/ 40 w 459"/>
                <a:gd name="T7" fmla="*/ 230 h 460"/>
                <a:gd name="T8" fmla="*/ 230 w 459"/>
                <a:gd name="T9" fmla="*/ 41 h 460"/>
                <a:gd name="T10" fmla="*/ 230 w 459"/>
                <a:gd name="T11" fmla="*/ 0 h 460"/>
                <a:gd name="T12" fmla="*/ 459 w 459"/>
                <a:gd name="T13" fmla="*/ 230 h 460"/>
                <a:gd name="T14" fmla="*/ 230 w 459"/>
                <a:gd name="T15" fmla="*/ 460 h 460"/>
                <a:gd name="T16" fmla="*/ 0 w 459"/>
                <a:gd name="T17" fmla="*/ 230 h 460"/>
                <a:gd name="T18" fmla="*/ 230 w 459"/>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460">
                  <a:moveTo>
                    <a:pt x="230" y="41"/>
                  </a:moveTo>
                  <a:cubicBezTo>
                    <a:pt x="334" y="41"/>
                    <a:pt x="419" y="125"/>
                    <a:pt x="419" y="230"/>
                  </a:cubicBezTo>
                  <a:cubicBezTo>
                    <a:pt x="419" y="334"/>
                    <a:pt x="334" y="419"/>
                    <a:pt x="230" y="419"/>
                  </a:cubicBezTo>
                  <a:cubicBezTo>
                    <a:pt x="125" y="419"/>
                    <a:pt x="40" y="334"/>
                    <a:pt x="40" y="230"/>
                  </a:cubicBezTo>
                  <a:cubicBezTo>
                    <a:pt x="40" y="125"/>
                    <a:pt x="125" y="41"/>
                    <a:pt x="230" y="41"/>
                  </a:cubicBezTo>
                  <a:close/>
                  <a:moveTo>
                    <a:pt x="230" y="0"/>
                  </a:moveTo>
                  <a:cubicBezTo>
                    <a:pt x="356" y="0"/>
                    <a:pt x="459" y="103"/>
                    <a:pt x="459" y="230"/>
                  </a:cubicBezTo>
                  <a:cubicBezTo>
                    <a:pt x="459" y="357"/>
                    <a:pt x="356" y="460"/>
                    <a:pt x="230" y="460"/>
                  </a:cubicBezTo>
                  <a:cubicBezTo>
                    <a:pt x="103" y="460"/>
                    <a:pt x="0" y="357"/>
                    <a:pt x="0" y="230"/>
                  </a:cubicBezTo>
                  <a:cubicBezTo>
                    <a:pt x="0" y="103"/>
                    <a:pt x="103" y="0"/>
                    <a:pt x="230" y="0"/>
                  </a:cubicBezTo>
                  <a:close/>
                </a:path>
              </a:pathLst>
            </a:cu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85" name="Freeform 9"/>
            <p:cNvSpPr/>
            <p:nvPr/>
          </p:nvSpPr>
          <p:spPr bwMode="auto">
            <a:xfrm>
              <a:off x="4649400" y="2006601"/>
              <a:ext cx="322296" cy="332650"/>
            </a:xfrm>
            <a:custGeom>
              <a:avLst/>
              <a:gdLst>
                <a:gd name="T0" fmla="*/ 191 w 266"/>
                <a:gd name="T1" fmla="*/ 16 h 265"/>
                <a:gd name="T2" fmla="*/ 133 w 266"/>
                <a:gd name="T3" fmla="*/ 74 h 265"/>
                <a:gd name="T4" fmla="*/ 74 w 266"/>
                <a:gd name="T5" fmla="*/ 16 h 265"/>
                <a:gd name="T6" fmla="*/ 16 w 266"/>
                <a:gd name="T7" fmla="*/ 16 h 265"/>
                <a:gd name="T8" fmla="*/ 16 w 266"/>
                <a:gd name="T9" fmla="*/ 74 h 265"/>
                <a:gd name="T10" fmla="*/ 74 w 266"/>
                <a:gd name="T11" fmla="*/ 132 h 265"/>
                <a:gd name="T12" fmla="*/ 16 w 266"/>
                <a:gd name="T13" fmla="*/ 191 h 265"/>
                <a:gd name="T14" fmla="*/ 16 w 266"/>
                <a:gd name="T15" fmla="*/ 249 h 265"/>
                <a:gd name="T16" fmla="*/ 74 w 266"/>
                <a:gd name="T17" fmla="*/ 249 h 265"/>
                <a:gd name="T18" fmla="*/ 133 w 266"/>
                <a:gd name="T19" fmla="*/ 191 h 265"/>
                <a:gd name="T20" fmla="*/ 191 w 266"/>
                <a:gd name="T21" fmla="*/ 249 h 265"/>
                <a:gd name="T22" fmla="*/ 249 w 266"/>
                <a:gd name="T23" fmla="*/ 249 h 265"/>
                <a:gd name="T24" fmla="*/ 249 w 266"/>
                <a:gd name="T25" fmla="*/ 191 h 265"/>
                <a:gd name="T26" fmla="*/ 191 w 266"/>
                <a:gd name="T27" fmla="*/ 132 h 265"/>
                <a:gd name="T28" fmla="*/ 249 w 266"/>
                <a:gd name="T29" fmla="*/ 74 h 265"/>
                <a:gd name="T30" fmla="*/ 249 w 266"/>
                <a:gd name="T31" fmla="*/ 16 h 265"/>
                <a:gd name="T32" fmla="*/ 191 w 266"/>
                <a:gd name="T33" fmla="*/ 1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265">
                  <a:moveTo>
                    <a:pt x="191" y="16"/>
                  </a:moveTo>
                  <a:lnTo>
                    <a:pt x="133" y="74"/>
                  </a:lnTo>
                  <a:lnTo>
                    <a:pt x="74" y="16"/>
                  </a:lnTo>
                  <a:cubicBezTo>
                    <a:pt x="58" y="0"/>
                    <a:pt x="32" y="0"/>
                    <a:pt x="16" y="16"/>
                  </a:cubicBezTo>
                  <a:cubicBezTo>
                    <a:pt x="0" y="32"/>
                    <a:pt x="0" y="58"/>
                    <a:pt x="16" y="74"/>
                  </a:cubicBezTo>
                  <a:lnTo>
                    <a:pt x="74" y="132"/>
                  </a:lnTo>
                  <a:lnTo>
                    <a:pt x="16" y="191"/>
                  </a:lnTo>
                  <a:cubicBezTo>
                    <a:pt x="0" y="207"/>
                    <a:pt x="0" y="233"/>
                    <a:pt x="16" y="249"/>
                  </a:cubicBezTo>
                  <a:cubicBezTo>
                    <a:pt x="32" y="265"/>
                    <a:pt x="58" y="265"/>
                    <a:pt x="74" y="249"/>
                  </a:cubicBezTo>
                  <a:lnTo>
                    <a:pt x="133" y="191"/>
                  </a:lnTo>
                  <a:lnTo>
                    <a:pt x="191" y="249"/>
                  </a:lnTo>
                  <a:cubicBezTo>
                    <a:pt x="207" y="265"/>
                    <a:pt x="233" y="265"/>
                    <a:pt x="249" y="249"/>
                  </a:cubicBezTo>
                  <a:cubicBezTo>
                    <a:pt x="266" y="233"/>
                    <a:pt x="266" y="207"/>
                    <a:pt x="249" y="191"/>
                  </a:cubicBezTo>
                  <a:lnTo>
                    <a:pt x="191" y="132"/>
                  </a:lnTo>
                  <a:lnTo>
                    <a:pt x="249" y="74"/>
                  </a:lnTo>
                  <a:cubicBezTo>
                    <a:pt x="266" y="58"/>
                    <a:pt x="266" y="32"/>
                    <a:pt x="249" y="16"/>
                  </a:cubicBezTo>
                  <a:cubicBezTo>
                    <a:pt x="233" y="0"/>
                    <a:pt x="207" y="0"/>
                    <a:pt x="191" y="16"/>
                  </a:cubicBezTo>
                  <a:close/>
                </a:path>
              </a:pathLst>
            </a:cu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sp>
        <p:nvSpPr>
          <p:cNvPr id="86" name="TextBox 43"/>
          <p:cNvSpPr txBox="1"/>
          <p:nvPr/>
        </p:nvSpPr>
        <p:spPr>
          <a:xfrm>
            <a:off x="6536976" y="3907979"/>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87" name="TextBox 44"/>
          <p:cNvSpPr txBox="1"/>
          <p:nvPr/>
        </p:nvSpPr>
        <p:spPr>
          <a:xfrm>
            <a:off x="6536976" y="4430720"/>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88" name="TextBox 45"/>
          <p:cNvSpPr txBox="1"/>
          <p:nvPr/>
        </p:nvSpPr>
        <p:spPr>
          <a:xfrm>
            <a:off x="6536976" y="4953461"/>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89" name="TextBox 47"/>
          <p:cNvSpPr txBox="1"/>
          <p:nvPr/>
        </p:nvSpPr>
        <p:spPr>
          <a:xfrm>
            <a:off x="8765742" y="3385239"/>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90" name="TextBox 48"/>
          <p:cNvSpPr txBox="1"/>
          <p:nvPr/>
        </p:nvSpPr>
        <p:spPr>
          <a:xfrm>
            <a:off x="8765743" y="3907979"/>
            <a:ext cx="2532617"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91" name="TextBox 49"/>
          <p:cNvSpPr txBox="1"/>
          <p:nvPr/>
        </p:nvSpPr>
        <p:spPr>
          <a:xfrm>
            <a:off x="8765742" y="4430720"/>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sp>
        <p:nvSpPr>
          <p:cNvPr id="92" name="TextBox 50"/>
          <p:cNvSpPr txBox="1"/>
          <p:nvPr/>
        </p:nvSpPr>
        <p:spPr>
          <a:xfrm>
            <a:off x="8765742" y="4953461"/>
            <a:ext cx="2001055" cy="399902"/>
          </a:xfrm>
          <a:prstGeom prst="rect">
            <a:avLst/>
          </a:prstGeom>
          <a:noFill/>
        </p:spPr>
        <p:txBody>
          <a:bodyPr wrap="square">
            <a:spAutoFit/>
          </a:bodyPr>
          <a:lstStyle>
            <a:defPPr>
              <a:defRPr lang="zh-CN"/>
            </a:defPPr>
            <a:lvl1pPr algn="ctr">
              <a:defRPr sz="2400" b="1">
                <a:solidFill>
                  <a:schemeClr val="accent3"/>
                </a:solidFill>
                <a:latin typeface="+mj-ea"/>
                <a:ea typeface="+mj-ea"/>
              </a:defRPr>
            </a:lvl1pPr>
          </a:lstStyle>
          <a:p>
            <a:pPr algn="l" fontAlgn="base">
              <a:spcBef>
                <a:spcPct val="0"/>
              </a:spcBef>
              <a:spcAft>
                <a:spcPct val="0"/>
              </a:spcAft>
              <a:buFont typeface="Arial" panose="020B0604020202020204" pitchFamily="34" charset="0"/>
              <a:buNone/>
            </a:pPr>
            <a:r>
              <a:rPr lang="en-US" altLang="zh-CN" sz="1999" b="0" dirty="0">
                <a:solidFill>
                  <a:srgbClr val="2E2E2E"/>
                </a:solidFill>
              </a:rPr>
              <a:t>●</a:t>
            </a:r>
            <a:r>
              <a:rPr lang="zh-CN" altLang="en-US" sz="1600" b="0" dirty="0">
                <a:solidFill>
                  <a:srgbClr val="2E2E2E"/>
                </a:solidFill>
                <a:latin typeface="微软雅黑" panose="020B0503020204020204" pitchFamily="34" charset="-122"/>
                <a:ea typeface="微软雅黑" panose="020B0503020204020204" pitchFamily="34" charset="-122"/>
              </a:rPr>
              <a:t>请输入文字</a:t>
            </a:r>
          </a:p>
        </p:txBody>
      </p:sp>
      <p:cxnSp>
        <p:nvCxnSpPr>
          <p:cNvPr id="93" name="直接连接符 92"/>
          <p:cNvCxnSpPr/>
          <p:nvPr/>
        </p:nvCxnSpPr>
        <p:spPr bwMode="auto">
          <a:xfrm>
            <a:off x="8374694" y="2633399"/>
            <a:ext cx="0" cy="314361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p:nvPr/>
        </p:nvCxnSpPr>
        <p:spPr bwMode="auto">
          <a:xfrm>
            <a:off x="3325911" y="2633399"/>
            <a:ext cx="0" cy="3143611"/>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标题 3">
            <a:extLst>
              <a:ext uri="{FF2B5EF4-FFF2-40B4-BE49-F238E27FC236}">
                <a16:creationId xmlns:a16="http://schemas.microsoft.com/office/drawing/2014/main" xmlns="" id="{7A3DC5E1-B2AF-4426-B183-DE4BEDAE4A10}"/>
              </a:ext>
            </a:extLst>
          </p:cNvPr>
          <p:cNvSpPr>
            <a:spLocks noGrp="1"/>
          </p:cNvSpPr>
          <p:nvPr>
            <p:ph type="title"/>
          </p:nvPr>
        </p:nvSpPr>
        <p:spPr/>
        <p:txBody>
          <a:bodyPr/>
          <a:lstStyle/>
          <a:p>
            <a:r>
              <a:rPr lang="zh-CN" altLang="en-US" dirty="0"/>
              <a:t>工程概况</a:t>
            </a:r>
          </a:p>
        </p:txBody>
      </p:sp>
    </p:spTree>
    <p:extLst>
      <p:ext uri="{BB962C8B-B14F-4D97-AF65-F5344CB8AC3E}">
        <p14:creationId xmlns:p14="http://schemas.microsoft.com/office/powerpoint/2010/main" val="41548520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randombar(horizontal)">
                                      <p:cBhvr>
                                        <p:cTn id="11" dur="500"/>
                                        <p:tgtEl>
                                          <p:spTgt spid="53"/>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Scale>
                                      <p:cBhvr>
                                        <p:cTn id="15"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65"/>
                                        </p:tgtEl>
                                        <p:attrNameLst>
                                          <p:attrName>ppt_x</p:attrName>
                                          <p:attrName>ppt_y</p:attrName>
                                        </p:attrNameLst>
                                      </p:cBhvr>
                                    </p:animMotion>
                                    <p:animEffect transition="in" filter="fade">
                                      <p:cBhvr>
                                        <p:cTn id="17" dur="1000"/>
                                        <p:tgtEl>
                                          <p:spTgt spid="65"/>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500"/>
                                        <p:tgtEl>
                                          <p:spTgt spid="64"/>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500"/>
                                        <p:tgtEl>
                                          <p:spTgt spid="71"/>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grpId="0" nodeType="withEffect">
                                  <p:stCondLst>
                                    <p:cond delay="75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500"/>
                                        <p:tgtEl>
                                          <p:spTgt spid="74"/>
                                        </p:tgtEl>
                                      </p:cBhvr>
                                    </p:animEffect>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94"/>
                                        </p:tgtEl>
                                        <p:attrNameLst>
                                          <p:attrName>style.visibility</p:attrName>
                                        </p:attrNameLst>
                                      </p:cBhvr>
                                      <p:to>
                                        <p:strVal val="visible"/>
                                      </p:to>
                                    </p:set>
                                    <p:animEffect transition="in" filter="wipe(up)">
                                      <p:cBhvr>
                                        <p:cTn id="37" dur="500"/>
                                        <p:tgtEl>
                                          <p:spTgt spid="94"/>
                                        </p:tgtEl>
                                      </p:cBhvr>
                                    </p:animEffect>
                                  </p:childTnLst>
                                </p:cTn>
                              </p:par>
                            </p:childTnLst>
                          </p:cTn>
                        </p:par>
                        <p:par>
                          <p:cTn id="38" fill="hold">
                            <p:stCondLst>
                              <p:cond delay="4000"/>
                            </p:stCondLst>
                            <p:childTnLst>
                              <p:par>
                                <p:cTn id="39" presetID="52" presetClass="entr" presetSubtype="0" fill="hold" nodeType="afterEffect">
                                  <p:stCondLst>
                                    <p:cond delay="0"/>
                                  </p:stCondLst>
                                  <p:childTnLst>
                                    <p:set>
                                      <p:cBhvr>
                                        <p:cTn id="40" dur="1" fill="hold">
                                          <p:stCondLst>
                                            <p:cond delay="0"/>
                                          </p:stCondLst>
                                        </p:cTn>
                                        <p:tgtEl>
                                          <p:spTgt spid="68"/>
                                        </p:tgtEl>
                                        <p:attrNameLst>
                                          <p:attrName>style.visibility</p:attrName>
                                        </p:attrNameLst>
                                      </p:cBhvr>
                                      <p:to>
                                        <p:strVal val="visible"/>
                                      </p:to>
                                    </p:set>
                                    <p:animScale>
                                      <p:cBhvr>
                                        <p:cTn id="41"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68"/>
                                        </p:tgtEl>
                                        <p:attrNameLst>
                                          <p:attrName>ppt_x</p:attrName>
                                          <p:attrName>ppt_y</p:attrName>
                                        </p:attrNameLst>
                                      </p:cBhvr>
                                    </p:animMotion>
                                    <p:animEffect transition="in" filter="fade">
                                      <p:cBhvr>
                                        <p:cTn id="43" dur="1000"/>
                                        <p:tgtEl>
                                          <p:spTgt spid="6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500"/>
                                        <p:tgtEl>
                                          <p:spTgt spid="76"/>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77"/>
                                        </p:tgtEl>
                                        <p:attrNameLst>
                                          <p:attrName>style.visibility</p:attrName>
                                        </p:attrNameLst>
                                      </p:cBhvr>
                                      <p:to>
                                        <p:strVal val="visible"/>
                                      </p:to>
                                    </p:set>
                                    <p:animEffect transition="in" filter="fade">
                                      <p:cBhvr>
                                        <p:cTn id="53" dur="500"/>
                                        <p:tgtEl>
                                          <p:spTgt spid="77"/>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78"/>
                                        </p:tgtEl>
                                        <p:attrNameLst>
                                          <p:attrName>style.visibility</p:attrName>
                                        </p:attrNameLst>
                                      </p:cBhvr>
                                      <p:to>
                                        <p:strVal val="visible"/>
                                      </p:to>
                                    </p:set>
                                    <p:animEffect transition="in" filter="fade">
                                      <p:cBhvr>
                                        <p:cTn id="56" dur="500"/>
                                        <p:tgtEl>
                                          <p:spTgt spid="78"/>
                                        </p:tgtEl>
                                      </p:cBhvr>
                                    </p:animEffect>
                                  </p:childTnLst>
                                </p:cTn>
                              </p:par>
                            </p:childTnLst>
                          </p:cTn>
                        </p:par>
                        <p:par>
                          <p:cTn id="57" fill="hold">
                            <p:stCondLst>
                              <p:cond delay="6250"/>
                            </p:stCondLst>
                            <p:childTnLst>
                              <p:par>
                                <p:cTn id="58" presetID="22" presetClass="entr" presetSubtype="1" fill="hold" nodeType="after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up)">
                                      <p:cBhvr>
                                        <p:cTn id="60" dur="500"/>
                                        <p:tgtEl>
                                          <p:spTgt spid="3"/>
                                        </p:tgtEl>
                                      </p:cBhvr>
                                    </p:animEffect>
                                  </p:childTnLst>
                                </p:cTn>
                              </p:par>
                            </p:childTnLst>
                          </p:cTn>
                        </p:par>
                        <p:par>
                          <p:cTn id="61" fill="hold">
                            <p:stCondLst>
                              <p:cond delay="6750"/>
                            </p:stCondLst>
                            <p:childTnLst>
                              <p:par>
                                <p:cTn id="62" presetID="14" presetClass="entr" presetSubtype="10"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randombar(horizontal)">
                                      <p:cBhvr>
                                        <p:cTn id="64" dur="500"/>
                                        <p:tgtEl>
                                          <p:spTgt spid="59"/>
                                        </p:tgtEl>
                                      </p:cBhvr>
                                    </p:animEffect>
                                  </p:childTnLst>
                                </p:cTn>
                              </p:par>
                            </p:childTnLst>
                          </p:cTn>
                        </p:par>
                        <p:par>
                          <p:cTn id="65" fill="hold">
                            <p:stCondLst>
                              <p:cond delay="7250"/>
                            </p:stCondLst>
                            <p:childTnLst>
                              <p:par>
                                <p:cTn id="66" presetID="52" presetClass="entr" presetSubtype="0" fill="hold" nodeType="afterEffect">
                                  <p:stCondLst>
                                    <p:cond delay="0"/>
                                  </p:stCondLst>
                                  <p:childTnLst>
                                    <p:set>
                                      <p:cBhvr>
                                        <p:cTn id="67" dur="1" fill="hold">
                                          <p:stCondLst>
                                            <p:cond delay="0"/>
                                          </p:stCondLst>
                                        </p:cTn>
                                        <p:tgtEl>
                                          <p:spTgt spid="80"/>
                                        </p:tgtEl>
                                        <p:attrNameLst>
                                          <p:attrName>style.visibility</p:attrName>
                                        </p:attrNameLst>
                                      </p:cBhvr>
                                      <p:to>
                                        <p:strVal val="visible"/>
                                      </p:to>
                                    </p:set>
                                    <p:animScale>
                                      <p:cBhvr>
                                        <p:cTn id="68"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80"/>
                                        </p:tgtEl>
                                        <p:attrNameLst>
                                          <p:attrName>ppt_x</p:attrName>
                                          <p:attrName>ppt_y</p:attrName>
                                        </p:attrNameLst>
                                      </p:cBhvr>
                                    </p:animMotion>
                                    <p:animEffect transition="in" filter="fade">
                                      <p:cBhvr>
                                        <p:cTn id="70" dur="1000"/>
                                        <p:tgtEl>
                                          <p:spTgt spid="80"/>
                                        </p:tgtEl>
                                      </p:cBhvr>
                                    </p:animEffect>
                                  </p:childTnLst>
                                </p:cTn>
                              </p:par>
                            </p:childTnLst>
                          </p:cTn>
                        </p:par>
                        <p:par>
                          <p:cTn id="71" fill="hold">
                            <p:stCondLst>
                              <p:cond delay="8250"/>
                            </p:stCondLst>
                            <p:childTnLst>
                              <p:par>
                                <p:cTn id="72" presetID="10" presetClass="entr" presetSubtype="0" fill="hold" grpId="0" nodeType="after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fade">
                                      <p:cBhvr>
                                        <p:cTn id="74" dur="500"/>
                                        <p:tgtEl>
                                          <p:spTgt spid="79"/>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86"/>
                                        </p:tgtEl>
                                        <p:attrNameLst>
                                          <p:attrName>style.visibility</p:attrName>
                                        </p:attrNameLst>
                                      </p:cBhvr>
                                      <p:to>
                                        <p:strVal val="visible"/>
                                      </p:to>
                                    </p:set>
                                    <p:animEffect transition="in" filter="fade">
                                      <p:cBhvr>
                                        <p:cTn id="77" dur="500"/>
                                        <p:tgtEl>
                                          <p:spTgt spid="86"/>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87"/>
                                        </p:tgtEl>
                                        <p:attrNameLst>
                                          <p:attrName>style.visibility</p:attrName>
                                        </p:attrNameLst>
                                      </p:cBhvr>
                                      <p:to>
                                        <p:strVal val="visible"/>
                                      </p:to>
                                    </p:set>
                                    <p:animEffect transition="in" filter="fade">
                                      <p:cBhvr>
                                        <p:cTn id="80" dur="500"/>
                                        <p:tgtEl>
                                          <p:spTgt spid="87"/>
                                        </p:tgtEl>
                                      </p:cBhvr>
                                    </p:animEffect>
                                  </p:childTnLst>
                                </p:cTn>
                              </p:par>
                              <p:par>
                                <p:cTn id="81" presetID="10" presetClass="entr" presetSubtype="0" fill="hold" grpId="0" nodeType="withEffect">
                                  <p:stCondLst>
                                    <p:cond delay="750"/>
                                  </p:stCondLst>
                                  <p:childTnLst>
                                    <p:set>
                                      <p:cBhvr>
                                        <p:cTn id="82" dur="1" fill="hold">
                                          <p:stCondLst>
                                            <p:cond delay="0"/>
                                          </p:stCondLst>
                                        </p:cTn>
                                        <p:tgtEl>
                                          <p:spTgt spid="88"/>
                                        </p:tgtEl>
                                        <p:attrNameLst>
                                          <p:attrName>style.visibility</p:attrName>
                                        </p:attrNameLst>
                                      </p:cBhvr>
                                      <p:to>
                                        <p:strVal val="visible"/>
                                      </p:to>
                                    </p:set>
                                    <p:animEffect transition="in" filter="fade">
                                      <p:cBhvr>
                                        <p:cTn id="83" dur="500"/>
                                        <p:tgtEl>
                                          <p:spTgt spid="88"/>
                                        </p:tgtEl>
                                      </p:cBhvr>
                                    </p:animEffect>
                                  </p:childTnLst>
                                </p:cTn>
                              </p:par>
                            </p:childTnLst>
                          </p:cTn>
                        </p:par>
                        <p:par>
                          <p:cTn id="84" fill="hold">
                            <p:stCondLst>
                              <p:cond delay="9500"/>
                            </p:stCondLst>
                            <p:childTnLst>
                              <p:par>
                                <p:cTn id="85" presetID="22" presetClass="entr" presetSubtype="1" fill="hold" nodeType="after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500"/>
                                        <p:tgtEl>
                                          <p:spTgt spid="93"/>
                                        </p:tgtEl>
                                      </p:cBhvr>
                                    </p:animEffect>
                                  </p:childTnLst>
                                </p:cTn>
                              </p:par>
                            </p:childTnLst>
                          </p:cTn>
                        </p:par>
                        <p:par>
                          <p:cTn id="88" fill="hold">
                            <p:stCondLst>
                              <p:cond delay="10000"/>
                            </p:stCondLst>
                            <p:childTnLst>
                              <p:par>
                                <p:cTn id="89" presetID="52" presetClass="entr" presetSubtype="0" fill="hold" nodeType="afterEffect">
                                  <p:stCondLst>
                                    <p:cond delay="0"/>
                                  </p:stCondLst>
                                  <p:childTnLst>
                                    <p:set>
                                      <p:cBhvr>
                                        <p:cTn id="90" dur="1" fill="hold">
                                          <p:stCondLst>
                                            <p:cond delay="0"/>
                                          </p:stCondLst>
                                        </p:cTn>
                                        <p:tgtEl>
                                          <p:spTgt spid="83"/>
                                        </p:tgtEl>
                                        <p:attrNameLst>
                                          <p:attrName>style.visibility</p:attrName>
                                        </p:attrNameLst>
                                      </p:cBhvr>
                                      <p:to>
                                        <p:strVal val="visible"/>
                                      </p:to>
                                    </p:set>
                                    <p:animScale>
                                      <p:cBhvr>
                                        <p:cTn id="91" dur="1000" decel="50000" fill="hold">
                                          <p:stCondLst>
                                            <p:cond delay="0"/>
                                          </p:stCondLst>
                                        </p:cTn>
                                        <p:tgtEl>
                                          <p:spTgt spid="8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83"/>
                                        </p:tgtEl>
                                        <p:attrNameLst>
                                          <p:attrName>ppt_x</p:attrName>
                                          <p:attrName>ppt_y</p:attrName>
                                        </p:attrNameLst>
                                      </p:cBhvr>
                                    </p:animMotion>
                                    <p:animEffect transition="in" filter="fade">
                                      <p:cBhvr>
                                        <p:cTn id="93" dur="1000"/>
                                        <p:tgtEl>
                                          <p:spTgt spid="83"/>
                                        </p:tgtEl>
                                      </p:cBhvr>
                                    </p:animEffect>
                                  </p:childTnLst>
                                </p:cTn>
                              </p:par>
                            </p:childTnLst>
                          </p:cTn>
                        </p:par>
                        <p:par>
                          <p:cTn id="94" fill="hold">
                            <p:stCondLst>
                              <p:cond delay="11000"/>
                            </p:stCondLst>
                            <p:childTnLst>
                              <p:par>
                                <p:cTn id="95" presetID="10" presetClass="entr" presetSubtype="0" fill="hold" grpId="0" nodeType="afterEffect">
                                  <p:stCondLst>
                                    <p:cond delay="0"/>
                                  </p:stCondLst>
                                  <p:childTnLst>
                                    <p:set>
                                      <p:cBhvr>
                                        <p:cTn id="96" dur="1" fill="hold">
                                          <p:stCondLst>
                                            <p:cond delay="0"/>
                                          </p:stCondLst>
                                        </p:cTn>
                                        <p:tgtEl>
                                          <p:spTgt spid="89"/>
                                        </p:tgtEl>
                                        <p:attrNameLst>
                                          <p:attrName>style.visibility</p:attrName>
                                        </p:attrNameLst>
                                      </p:cBhvr>
                                      <p:to>
                                        <p:strVal val="visible"/>
                                      </p:to>
                                    </p:set>
                                    <p:animEffect transition="in" filter="fade">
                                      <p:cBhvr>
                                        <p:cTn id="97" dur="500"/>
                                        <p:tgtEl>
                                          <p:spTgt spid="89"/>
                                        </p:tgtEl>
                                      </p:cBhvr>
                                    </p:animEffect>
                                  </p:childTnLst>
                                </p:cTn>
                              </p:par>
                              <p:par>
                                <p:cTn id="98" presetID="10" presetClass="entr" presetSubtype="0" fill="hold" grpId="0" nodeType="withEffect">
                                  <p:stCondLst>
                                    <p:cond delay="250"/>
                                  </p:stCondLst>
                                  <p:childTnLst>
                                    <p:set>
                                      <p:cBhvr>
                                        <p:cTn id="99" dur="1" fill="hold">
                                          <p:stCondLst>
                                            <p:cond delay="0"/>
                                          </p:stCondLst>
                                        </p:cTn>
                                        <p:tgtEl>
                                          <p:spTgt spid="90"/>
                                        </p:tgtEl>
                                        <p:attrNameLst>
                                          <p:attrName>style.visibility</p:attrName>
                                        </p:attrNameLst>
                                      </p:cBhvr>
                                      <p:to>
                                        <p:strVal val="visible"/>
                                      </p:to>
                                    </p:set>
                                    <p:animEffect transition="in" filter="fade">
                                      <p:cBhvr>
                                        <p:cTn id="100" dur="500"/>
                                        <p:tgtEl>
                                          <p:spTgt spid="90"/>
                                        </p:tgtEl>
                                      </p:cBhvr>
                                    </p:animEffect>
                                  </p:childTnLst>
                                </p:cTn>
                              </p:par>
                              <p:par>
                                <p:cTn id="101" presetID="10" presetClass="entr" presetSubtype="0" fill="hold" grpId="0" nodeType="withEffect">
                                  <p:stCondLst>
                                    <p:cond delay="500"/>
                                  </p:stCondLst>
                                  <p:childTnLst>
                                    <p:set>
                                      <p:cBhvr>
                                        <p:cTn id="102" dur="1" fill="hold">
                                          <p:stCondLst>
                                            <p:cond delay="0"/>
                                          </p:stCondLst>
                                        </p:cTn>
                                        <p:tgtEl>
                                          <p:spTgt spid="91"/>
                                        </p:tgtEl>
                                        <p:attrNameLst>
                                          <p:attrName>style.visibility</p:attrName>
                                        </p:attrNameLst>
                                      </p:cBhvr>
                                      <p:to>
                                        <p:strVal val="visible"/>
                                      </p:to>
                                    </p:set>
                                    <p:animEffect transition="in" filter="fade">
                                      <p:cBhvr>
                                        <p:cTn id="103" dur="500"/>
                                        <p:tgtEl>
                                          <p:spTgt spid="91"/>
                                        </p:tgtEl>
                                      </p:cBhvr>
                                    </p:animEffect>
                                  </p:childTnLst>
                                </p:cTn>
                              </p:par>
                              <p:par>
                                <p:cTn id="104" presetID="10" presetClass="entr" presetSubtype="0" fill="hold" grpId="0" nodeType="withEffect">
                                  <p:stCondLst>
                                    <p:cond delay="750"/>
                                  </p:stCondLst>
                                  <p:childTnLst>
                                    <p:set>
                                      <p:cBhvr>
                                        <p:cTn id="105" dur="1" fill="hold">
                                          <p:stCondLst>
                                            <p:cond delay="0"/>
                                          </p:stCondLst>
                                        </p:cTn>
                                        <p:tgtEl>
                                          <p:spTgt spid="92"/>
                                        </p:tgtEl>
                                        <p:attrNameLst>
                                          <p:attrName>style.visibility</p:attrName>
                                        </p:attrNameLst>
                                      </p:cBhvr>
                                      <p:to>
                                        <p:strVal val="visible"/>
                                      </p:to>
                                    </p:set>
                                    <p:animEffect transition="in" filter="fade">
                                      <p:cBhvr>
                                        <p:cTn id="106"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9" grpId="0" animBg="1"/>
      <p:bldP spid="64" grpId="0"/>
      <p:bldP spid="71" grpId="0"/>
      <p:bldP spid="72" grpId="0"/>
      <p:bldP spid="73" grpId="0"/>
      <p:bldP spid="74" grpId="0"/>
      <p:bldP spid="75" grpId="0"/>
      <p:bldP spid="76" grpId="0"/>
      <p:bldP spid="77" grpId="0"/>
      <p:bldP spid="78" grpId="0"/>
      <p:bldP spid="79" grpId="0"/>
      <p:bldP spid="86" grpId="0"/>
      <p:bldP spid="87" grpId="0"/>
      <p:bldP spid="88"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4F628374-36FC-45F3-A7C0-832FAA98A7D7}"/>
              </a:ext>
            </a:extLst>
          </p:cNvPr>
          <p:cNvPicPr>
            <a:picLocks noChangeAspect="1"/>
          </p:cNvPicPr>
          <p:nvPr/>
        </p:nvPicPr>
        <p:blipFill rotWithShape="1">
          <a:blip r:embed="rId3">
            <a:extLst>
              <a:ext uri="{28A0092B-C50C-407E-A947-70E740481C1C}">
                <a14:useLocalDpi xmlns:a14="http://schemas.microsoft.com/office/drawing/2010/main" val="0"/>
              </a:ext>
            </a:extLst>
          </a:blip>
          <a:srcRect t="6991" b="8420"/>
          <a:stretch/>
        </p:blipFill>
        <p:spPr>
          <a:xfrm>
            <a:off x="1058968" y="2462855"/>
            <a:ext cx="5332306" cy="2981209"/>
          </a:xfrm>
          <a:prstGeom prst="rect">
            <a:avLst/>
          </a:prstGeom>
        </p:spPr>
      </p:pic>
      <p:pic>
        <p:nvPicPr>
          <p:cNvPr id="37" name="图片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2893" y="2268369"/>
            <a:ext cx="5695369" cy="4300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1"/>
          <p:cNvSpPr>
            <a:spLocks noChangeArrowheads="1"/>
          </p:cNvSpPr>
          <p:nvPr/>
        </p:nvSpPr>
        <p:spPr bwMode="auto">
          <a:xfrm>
            <a:off x="2782989" y="1276352"/>
            <a:ext cx="2141274" cy="741271"/>
          </a:xfrm>
          <a:prstGeom prst="rect">
            <a:avLst/>
          </a:prstGeom>
          <a:solidFill>
            <a:srgbClr val="C00000"/>
          </a:solidFill>
          <a:ln w="25400" algn="ctr">
            <a:noFill/>
            <a:miter lim="800000"/>
            <a:headEnd/>
            <a:tailEnd/>
          </a:ln>
          <a:effectLst/>
        </p:spPr>
        <p:txBody>
          <a:bodyPr anchor="ctr"/>
          <a:lstStyle/>
          <a:p>
            <a:pPr algn="ctr"/>
            <a:endParaRPr lang="zh-CN" altLang="en-US" sz="1707">
              <a:solidFill>
                <a:srgbClr val="FFFFFF"/>
              </a:solidFill>
            </a:endParaRPr>
          </a:p>
        </p:txBody>
      </p:sp>
      <p:sp>
        <p:nvSpPr>
          <p:cNvPr id="43" name="文本框 7"/>
          <p:cNvSpPr txBox="1">
            <a:spLocks noChangeArrowheads="1"/>
          </p:cNvSpPr>
          <p:nvPr/>
        </p:nvSpPr>
        <p:spPr bwMode="auto">
          <a:xfrm>
            <a:off x="2913422" y="1424517"/>
            <a:ext cx="1900608" cy="461665"/>
          </a:xfrm>
          <a:prstGeom prst="rect">
            <a:avLst/>
          </a:prstGeom>
          <a:noFill/>
          <a:ln w="9525">
            <a:noFill/>
            <a:miter lim="800000"/>
            <a:headEnd/>
            <a:tailEnd/>
          </a:ln>
        </p:spPr>
        <p:txBody>
          <a:bodyPr wrap="square">
            <a:spAutoFit/>
          </a:bodyPr>
          <a:lstStyle/>
          <a:p>
            <a:pPr algn="ctr">
              <a:defRPr/>
            </a:pPr>
            <a:r>
              <a:rPr lang="zh-CN" altLang="en-US" sz="2400" b="1" dirty="0">
                <a:solidFill>
                  <a:schemeClr val="bg1"/>
                </a:solidFill>
                <a:latin typeface="微软雅黑" panose="020B0503020204020204" pitchFamily="34" charset="-122"/>
                <a:ea typeface="微软雅黑" panose="020B0503020204020204" pitchFamily="34" charset="-122"/>
              </a:rPr>
              <a:t>输入标题</a:t>
            </a:r>
          </a:p>
        </p:txBody>
      </p:sp>
      <p:sp>
        <p:nvSpPr>
          <p:cNvPr id="68" name="燕尾形 9"/>
          <p:cNvSpPr>
            <a:spLocks noChangeArrowheads="1"/>
          </p:cNvSpPr>
          <p:nvPr/>
        </p:nvSpPr>
        <p:spPr bwMode="auto">
          <a:xfrm>
            <a:off x="1867114" y="1296988"/>
            <a:ext cx="474603" cy="714286"/>
          </a:xfrm>
          <a:prstGeom prst="chevron">
            <a:avLst>
              <a:gd name="adj" fmla="val 50000"/>
            </a:avLst>
          </a:prstGeom>
          <a:solidFill>
            <a:srgbClr val="2E2E2E"/>
          </a:solidFill>
          <a:ln w="3175" algn="ctr">
            <a:noFill/>
            <a:miter lim="800000"/>
            <a:headEnd/>
            <a:tailEnd/>
          </a:ln>
          <a:effectLst/>
        </p:spPr>
        <p:txBody>
          <a:bodyPr anchor="ctr"/>
          <a:lstStyle/>
          <a:p>
            <a:pPr algn="ctr"/>
            <a:endParaRPr lang="zh-CN" altLang="en-US" sz="1707">
              <a:solidFill>
                <a:srgbClr val="FFFFFF"/>
              </a:solidFill>
              <a:latin typeface="Calibri" pitchFamily="34" charset="0"/>
            </a:endParaRPr>
          </a:p>
        </p:txBody>
      </p:sp>
      <p:sp>
        <p:nvSpPr>
          <p:cNvPr id="76" name="燕尾形 9"/>
          <p:cNvSpPr>
            <a:spLocks noChangeArrowheads="1"/>
          </p:cNvSpPr>
          <p:nvPr/>
        </p:nvSpPr>
        <p:spPr bwMode="auto">
          <a:xfrm>
            <a:off x="2260765" y="1296988"/>
            <a:ext cx="474603" cy="714286"/>
          </a:xfrm>
          <a:prstGeom prst="chevron">
            <a:avLst>
              <a:gd name="adj" fmla="val 50000"/>
            </a:avLst>
          </a:prstGeom>
          <a:solidFill>
            <a:srgbClr val="2E2E2E"/>
          </a:solidFill>
          <a:ln w="3175" algn="ctr">
            <a:noFill/>
            <a:miter lim="800000"/>
            <a:headEnd/>
            <a:tailEnd/>
          </a:ln>
          <a:effectLst/>
        </p:spPr>
        <p:txBody>
          <a:bodyPr anchor="ctr"/>
          <a:lstStyle/>
          <a:p>
            <a:pPr algn="ctr"/>
            <a:endParaRPr lang="zh-CN" altLang="en-US" sz="1707">
              <a:solidFill>
                <a:srgbClr val="FFFFFF"/>
              </a:solidFill>
              <a:latin typeface="Calibri" pitchFamily="34" charset="0"/>
            </a:endParaRPr>
          </a:p>
        </p:txBody>
      </p:sp>
      <p:sp>
        <p:nvSpPr>
          <p:cNvPr id="77" name="燕尾形 9"/>
          <p:cNvSpPr>
            <a:spLocks noChangeArrowheads="1"/>
          </p:cNvSpPr>
          <p:nvPr/>
        </p:nvSpPr>
        <p:spPr bwMode="auto">
          <a:xfrm rot="10800000">
            <a:off x="4997277" y="1296988"/>
            <a:ext cx="474603" cy="714286"/>
          </a:xfrm>
          <a:prstGeom prst="chevron">
            <a:avLst>
              <a:gd name="adj" fmla="val 50000"/>
            </a:avLst>
          </a:prstGeom>
          <a:solidFill>
            <a:srgbClr val="2E2E2E"/>
          </a:solidFill>
          <a:ln w="3175" algn="ctr">
            <a:noFill/>
            <a:miter lim="800000"/>
            <a:headEnd/>
            <a:tailEnd/>
          </a:ln>
          <a:effectLst/>
        </p:spPr>
        <p:txBody>
          <a:bodyPr rot="10800000" anchor="ctr"/>
          <a:lstStyle/>
          <a:p>
            <a:pPr algn="ctr"/>
            <a:endParaRPr lang="zh-CN" altLang="en-US" sz="1707">
              <a:solidFill>
                <a:srgbClr val="FFFFFF"/>
              </a:solidFill>
              <a:latin typeface="Calibri" pitchFamily="34" charset="0"/>
            </a:endParaRPr>
          </a:p>
        </p:txBody>
      </p:sp>
      <p:sp>
        <p:nvSpPr>
          <p:cNvPr id="84" name="燕尾形 9"/>
          <p:cNvSpPr>
            <a:spLocks noChangeArrowheads="1"/>
          </p:cNvSpPr>
          <p:nvPr/>
        </p:nvSpPr>
        <p:spPr bwMode="auto">
          <a:xfrm rot="10800000">
            <a:off x="5357597" y="1296988"/>
            <a:ext cx="474604" cy="714286"/>
          </a:xfrm>
          <a:prstGeom prst="chevron">
            <a:avLst>
              <a:gd name="adj" fmla="val 50000"/>
            </a:avLst>
          </a:prstGeom>
          <a:solidFill>
            <a:srgbClr val="2E2E2E"/>
          </a:solidFill>
          <a:ln w="3175" algn="ctr">
            <a:noFill/>
            <a:miter lim="800000"/>
            <a:headEnd/>
            <a:tailEnd/>
          </a:ln>
          <a:effectLst/>
        </p:spPr>
        <p:txBody>
          <a:bodyPr rot="10800000" anchor="ctr"/>
          <a:lstStyle/>
          <a:p>
            <a:pPr algn="ctr"/>
            <a:endParaRPr lang="zh-CN" altLang="en-US" sz="1707">
              <a:solidFill>
                <a:srgbClr val="FFFFFF"/>
              </a:solidFill>
              <a:latin typeface="Calibri" pitchFamily="34" charset="0"/>
            </a:endParaRPr>
          </a:p>
        </p:txBody>
      </p:sp>
      <p:grpSp>
        <p:nvGrpSpPr>
          <p:cNvPr id="6" name="组合 5">
            <a:extLst>
              <a:ext uri="{FF2B5EF4-FFF2-40B4-BE49-F238E27FC236}">
                <a16:creationId xmlns:a16="http://schemas.microsoft.com/office/drawing/2014/main" xmlns="" id="{D4EC81D0-B4F5-46FD-9D91-0DA28E31165C}"/>
              </a:ext>
            </a:extLst>
          </p:cNvPr>
          <p:cNvGrpSpPr/>
          <p:nvPr/>
        </p:nvGrpSpPr>
        <p:grpSpPr>
          <a:xfrm>
            <a:off x="7349238" y="5217175"/>
            <a:ext cx="1019288" cy="1019519"/>
            <a:chOff x="7349238" y="5217175"/>
            <a:chExt cx="1019288" cy="1019519"/>
          </a:xfrm>
        </p:grpSpPr>
        <p:grpSp>
          <p:nvGrpSpPr>
            <p:cNvPr id="97" name="组合 96"/>
            <p:cNvGrpSpPr/>
            <p:nvPr/>
          </p:nvGrpSpPr>
          <p:grpSpPr>
            <a:xfrm>
              <a:off x="7349238" y="5217175"/>
              <a:ext cx="1019288" cy="1019519"/>
              <a:chOff x="304800" y="673100"/>
              <a:chExt cx="4000500" cy="4000500"/>
            </a:xfrm>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732">
                  <a:defRPr/>
                </a:pPr>
                <a:endParaRPr lang="zh-CN" altLang="en-US" sz="2400" kern="0">
                  <a:solidFill>
                    <a:sysClr val="windowText" lastClr="000000"/>
                  </a:solidFill>
                  <a:latin typeface="Calibri"/>
                  <a:ea typeface="宋体"/>
                </a:endParaRPr>
              </a:p>
            </p:txBody>
          </p:sp>
          <p:sp>
            <p:nvSpPr>
              <p:cNvPr id="100" name="椭圆 99"/>
              <p:cNvSpPr/>
              <p:nvPr/>
            </p:nvSpPr>
            <p:spPr>
              <a:xfrm>
                <a:off x="392113" y="760413"/>
                <a:ext cx="3825874" cy="3825874"/>
              </a:xfrm>
              <a:prstGeom prst="ellipse">
                <a:avLst/>
              </a:prstGeom>
              <a:solidFill>
                <a:schemeClr val="bg1"/>
              </a:solidFill>
              <a:ln w="25400" cap="flat" cmpd="sng" algn="ctr">
                <a:solidFill>
                  <a:srgbClr val="2E2E2E"/>
                </a:solidFill>
                <a:prstDash val="solid"/>
              </a:ln>
              <a:effectLst/>
            </p:spPr>
            <p:txBody>
              <a:bodyPr rtlCol="0" anchor="ctr"/>
              <a:lstStyle/>
              <a:p>
                <a:pPr defTabSz="1218732">
                  <a:defRPr/>
                </a:pPr>
                <a:endParaRPr lang="zh-CN" altLang="en-US" sz="2400" kern="0">
                  <a:solidFill>
                    <a:sysClr val="window" lastClr="FFFFFF"/>
                  </a:solidFill>
                  <a:latin typeface="Calibri"/>
                  <a:ea typeface="宋体"/>
                </a:endParaRPr>
              </a:p>
            </p:txBody>
          </p:sp>
        </p:grpSp>
        <p:sp>
          <p:nvSpPr>
            <p:cNvPr id="98" name="椭圆 97"/>
            <p:cNvSpPr/>
            <p:nvPr/>
          </p:nvSpPr>
          <p:spPr>
            <a:xfrm>
              <a:off x="7450250" y="5331261"/>
              <a:ext cx="796945" cy="797125"/>
            </a:xfrm>
            <a:prstGeom prst="ellipse">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grpSp>
        <p:nvGrpSpPr>
          <p:cNvPr id="5" name="组合 4">
            <a:extLst>
              <a:ext uri="{FF2B5EF4-FFF2-40B4-BE49-F238E27FC236}">
                <a16:creationId xmlns:a16="http://schemas.microsoft.com/office/drawing/2014/main" xmlns="" id="{7A227E43-88DE-4EA3-A090-8A3A0FBC4E9E}"/>
              </a:ext>
            </a:extLst>
          </p:cNvPr>
          <p:cNvGrpSpPr/>
          <p:nvPr/>
        </p:nvGrpSpPr>
        <p:grpSpPr>
          <a:xfrm>
            <a:off x="7349238" y="3925519"/>
            <a:ext cx="1019288" cy="1019519"/>
            <a:chOff x="7349238" y="3925519"/>
            <a:chExt cx="1019288" cy="1019519"/>
          </a:xfrm>
        </p:grpSpPr>
        <p:grpSp>
          <p:nvGrpSpPr>
            <p:cNvPr id="102" name="组合 101"/>
            <p:cNvGrpSpPr/>
            <p:nvPr/>
          </p:nvGrpSpPr>
          <p:grpSpPr>
            <a:xfrm>
              <a:off x="7349238" y="3925519"/>
              <a:ext cx="1019288" cy="1019519"/>
              <a:chOff x="304800" y="673100"/>
              <a:chExt cx="4000500" cy="4000500"/>
            </a:xfrm>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732">
                  <a:defRPr/>
                </a:pPr>
                <a:endParaRPr lang="zh-CN" altLang="en-US" sz="2400" kern="0">
                  <a:solidFill>
                    <a:sysClr val="windowText" lastClr="000000"/>
                  </a:solidFill>
                  <a:latin typeface="Calibri"/>
                  <a:ea typeface="宋体"/>
                </a:endParaRPr>
              </a:p>
            </p:txBody>
          </p:sp>
          <p:sp>
            <p:nvSpPr>
              <p:cNvPr id="105" name="椭圆 104"/>
              <p:cNvSpPr/>
              <p:nvPr/>
            </p:nvSpPr>
            <p:spPr>
              <a:xfrm>
                <a:off x="392113" y="760413"/>
                <a:ext cx="3825874" cy="3825874"/>
              </a:xfrm>
              <a:prstGeom prst="ellipse">
                <a:avLst/>
              </a:prstGeom>
              <a:solidFill>
                <a:schemeClr val="bg1"/>
              </a:solidFill>
              <a:ln w="25400" cap="flat" cmpd="sng" algn="ctr">
                <a:solidFill>
                  <a:srgbClr val="C00000"/>
                </a:solidFill>
                <a:prstDash val="solid"/>
              </a:ln>
              <a:effectLst/>
            </p:spPr>
            <p:txBody>
              <a:bodyPr rtlCol="0" anchor="ctr"/>
              <a:lstStyle/>
              <a:p>
                <a:pPr defTabSz="1218732">
                  <a:defRPr/>
                </a:pPr>
                <a:endParaRPr lang="zh-CN" altLang="en-US" sz="2400" kern="0">
                  <a:solidFill>
                    <a:sysClr val="window" lastClr="FFFFFF"/>
                  </a:solidFill>
                  <a:latin typeface="Calibri"/>
                  <a:ea typeface="宋体"/>
                </a:endParaRPr>
              </a:p>
            </p:txBody>
          </p:sp>
        </p:grpSp>
        <p:sp>
          <p:nvSpPr>
            <p:cNvPr id="103" name="椭圆 102"/>
            <p:cNvSpPr/>
            <p:nvPr/>
          </p:nvSpPr>
          <p:spPr>
            <a:xfrm>
              <a:off x="7450250" y="4039605"/>
              <a:ext cx="796945" cy="797125"/>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grpSp>
        <p:nvGrpSpPr>
          <p:cNvPr id="4" name="组合 3">
            <a:extLst>
              <a:ext uri="{FF2B5EF4-FFF2-40B4-BE49-F238E27FC236}">
                <a16:creationId xmlns:a16="http://schemas.microsoft.com/office/drawing/2014/main" xmlns="" id="{8303DB9E-1C0C-4EC4-8AB3-E03ED7EF2C97}"/>
              </a:ext>
            </a:extLst>
          </p:cNvPr>
          <p:cNvGrpSpPr/>
          <p:nvPr/>
        </p:nvGrpSpPr>
        <p:grpSpPr>
          <a:xfrm>
            <a:off x="7349238" y="2568522"/>
            <a:ext cx="1019288" cy="1019519"/>
            <a:chOff x="7349238" y="2568522"/>
            <a:chExt cx="1019288" cy="1019519"/>
          </a:xfrm>
        </p:grpSpPr>
        <p:grpSp>
          <p:nvGrpSpPr>
            <p:cNvPr id="107" name="组合 106"/>
            <p:cNvGrpSpPr/>
            <p:nvPr/>
          </p:nvGrpSpPr>
          <p:grpSpPr>
            <a:xfrm>
              <a:off x="7349238" y="2568522"/>
              <a:ext cx="1019288" cy="1019519"/>
              <a:chOff x="304800" y="673100"/>
              <a:chExt cx="4000500" cy="4000500"/>
            </a:xfrm>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solidFill>
                  <a:srgbClr val="2E2E2E"/>
                </a:solidFill>
                <a:prstDash val="solid"/>
              </a:ln>
              <a:effectLst/>
            </p:spPr>
            <p:txBody>
              <a:bodyPr rtlCol="0" anchor="ctr"/>
              <a:lstStyle/>
              <a:p>
                <a:pPr defTabSz="1218732">
                  <a:defRPr/>
                </a:pPr>
                <a:endParaRPr lang="zh-CN" altLang="en-US" sz="2400" kern="0">
                  <a:solidFill>
                    <a:sysClr val="windowText" lastClr="000000"/>
                  </a:solidFill>
                  <a:latin typeface="Calibri"/>
                  <a:ea typeface="宋体"/>
                </a:endParaRPr>
              </a:p>
            </p:txBody>
          </p:sp>
          <p:sp>
            <p:nvSpPr>
              <p:cNvPr id="110" name="椭圆 109"/>
              <p:cNvSpPr/>
              <p:nvPr/>
            </p:nvSpPr>
            <p:spPr>
              <a:xfrm>
                <a:off x="392113" y="760413"/>
                <a:ext cx="3825874" cy="3825874"/>
              </a:xfrm>
              <a:prstGeom prst="ellipse">
                <a:avLst/>
              </a:prstGeom>
              <a:solidFill>
                <a:schemeClr val="bg1"/>
              </a:solidFill>
              <a:ln w="25400" cap="flat" cmpd="sng" algn="ctr">
                <a:noFill/>
                <a:prstDash val="solid"/>
              </a:ln>
              <a:effectLst/>
            </p:spPr>
            <p:txBody>
              <a:bodyPr rtlCol="0" anchor="ctr"/>
              <a:lstStyle/>
              <a:p>
                <a:pPr defTabSz="1218732">
                  <a:defRPr/>
                </a:pPr>
                <a:endParaRPr lang="zh-CN" altLang="en-US" sz="2400" kern="0">
                  <a:solidFill>
                    <a:sysClr val="window" lastClr="FFFFFF"/>
                  </a:solidFill>
                  <a:latin typeface="Calibri"/>
                  <a:ea typeface="宋体"/>
                </a:endParaRPr>
              </a:p>
            </p:txBody>
          </p:sp>
        </p:grpSp>
        <p:sp>
          <p:nvSpPr>
            <p:cNvPr id="108" name="椭圆 107"/>
            <p:cNvSpPr/>
            <p:nvPr/>
          </p:nvSpPr>
          <p:spPr>
            <a:xfrm>
              <a:off x="7450250" y="2682608"/>
              <a:ext cx="796945" cy="797125"/>
            </a:xfrm>
            <a:prstGeom prst="ellipse">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grpSp>
        <p:nvGrpSpPr>
          <p:cNvPr id="3" name="组合 2">
            <a:extLst>
              <a:ext uri="{FF2B5EF4-FFF2-40B4-BE49-F238E27FC236}">
                <a16:creationId xmlns:a16="http://schemas.microsoft.com/office/drawing/2014/main" xmlns="" id="{6F0DAD66-8225-465C-9305-FBE1EB73A03C}"/>
              </a:ext>
            </a:extLst>
          </p:cNvPr>
          <p:cNvGrpSpPr/>
          <p:nvPr/>
        </p:nvGrpSpPr>
        <p:grpSpPr>
          <a:xfrm>
            <a:off x="7371484" y="1237093"/>
            <a:ext cx="974795" cy="975016"/>
            <a:chOff x="7371484" y="1237093"/>
            <a:chExt cx="974795" cy="975016"/>
          </a:xfrm>
        </p:grpSpPr>
        <p:sp>
          <p:nvSpPr>
            <p:cNvPr id="115" name="椭圆 114"/>
            <p:cNvSpPr/>
            <p:nvPr/>
          </p:nvSpPr>
          <p:spPr>
            <a:xfrm>
              <a:off x="7371484" y="1237093"/>
              <a:ext cx="974795" cy="975016"/>
            </a:xfrm>
            <a:prstGeom prst="ellipse">
              <a:avLst/>
            </a:prstGeom>
            <a:solidFill>
              <a:schemeClr val="bg1"/>
            </a:solidFill>
            <a:ln w="25400" cap="flat" cmpd="sng" algn="ctr">
              <a:solidFill>
                <a:srgbClr val="C00000"/>
              </a:solidFill>
              <a:prstDash val="solid"/>
            </a:ln>
            <a:effectLst/>
          </p:spPr>
          <p:txBody>
            <a:bodyPr rtlCol="0" anchor="ctr"/>
            <a:lstStyle/>
            <a:p>
              <a:pPr defTabSz="1218732">
                <a:defRPr/>
              </a:pPr>
              <a:endParaRPr lang="zh-CN" altLang="en-US" sz="2400" kern="0">
                <a:solidFill>
                  <a:sysClr val="window" lastClr="FFFFFF"/>
                </a:solidFill>
                <a:latin typeface="Calibri"/>
                <a:ea typeface="宋体"/>
              </a:endParaRPr>
            </a:p>
          </p:txBody>
        </p:sp>
        <p:sp>
          <p:nvSpPr>
            <p:cNvPr id="113" name="椭圆 112"/>
            <p:cNvSpPr/>
            <p:nvPr/>
          </p:nvSpPr>
          <p:spPr>
            <a:xfrm>
              <a:off x="7450250" y="1328927"/>
              <a:ext cx="796945" cy="797125"/>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grpSp>
        <p:nvGrpSpPr>
          <p:cNvPr id="116" name="Group 34"/>
          <p:cNvGrpSpPr/>
          <p:nvPr/>
        </p:nvGrpSpPr>
        <p:grpSpPr>
          <a:xfrm>
            <a:off x="7659306" y="1562162"/>
            <a:ext cx="399154" cy="324876"/>
            <a:chOff x="1550139" y="1314466"/>
            <a:chExt cx="509139" cy="414300"/>
          </a:xfrm>
          <a:solidFill>
            <a:schemeClr val="bg1"/>
          </a:solidFill>
        </p:grpSpPr>
        <p:sp>
          <p:nvSpPr>
            <p:cNvPr id="11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p>
              <a:endParaRPr lang="en-US" sz="1707"/>
            </a:p>
          </p:txBody>
        </p:sp>
        <p:sp>
          <p:nvSpPr>
            <p:cNvPr id="118"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p>
              <a:endParaRPr lang="en-US" sz="1707"/>
            </a:p>
          </p:txBody>
        </p:sp>
        <p:sp>
          <p:nvSpPr>
            <p:cNvPr id="119"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p>
              <a:endParaRPr lang="en-US" sz="1707"/>
            </a:p>
          </p:txBody>
        </p:sp>
      </p:grpSp>
      <p:sp>
        <p:nvSpPr>
          <p:cNvPr id="59" name="Freeform 20">
            <a:extLst>
              <a:ext uri="{FF2B5EF4-FFF2-40B4-BE49-F238E27FC236}">
                <a16:creationId xmlns:a16="http://schemas.microsoft.com/office/drawing/2014/main" xmlns="" id="{E2A823E7-E70A-4C88-9898-ECD5A77A4000}"/>
              </a:ext>
            </a:extLst>
          </p:cNvPr>
          <p:cNvSpPr>
            <a:spLocks noEditPoints="1"/>
          </p:cNvSpPr>
          <p:nvPr/>
        </p:nvSpPr>
        <p:spPr bwMode="auto">
          <a:xfrm>
            <a:off x="7660038" y="2868334"/>
            <a:ext cx="397689" cy="395857"/>
          </a:xfrm>
          <a:custGeom>
            <a:avLst/>
            <a:gdLst>
              <a:gd name="T0" fmla="*/ 6215 w 6887"/>
              <a:gd name="T1" fmla="*/ 4656 h 6866"/>
              <a:gd name="T2" fmla="*/ 6161 w 6887"/>
              <a:gd name="T3" fmla="*/ 4568 h 6866"/>
              <a:gd name="T4" fmla="*/ 5045 w 6887"/>
              <a:gd name="T5" fmla="*/ 3452 h 6866"/>
              <a:gd name="T6" fmla="*/ 6799 w 6887"/>
              <a:gd name="T7" fmla="*/ 1699 h 6866"/>
              <a:gd name="T8" fmla="*/ 6799 w 6887"/>
              <a:gd name="T9" fmla="*/ 1380 h 6866"/>
              <a:gd name="T10" fmla="*/ 5523 w 6887"/>
              <a:gd name="T11" fmla="*/ 105 h 6866"/>
              <a:gd name="T12" fmla="*/ 5364 w 6887"/>
              <a:gd name="T13" fmla="*/ 39 h 6866"/>
              <a:gd name="T14" fmla="*/ 5205 w 6887"/>
              <a:gd name="T15" fmla="*/ 105 h 6866"/>
              <a:gd name="T16" fmla="*/ 4726 w 6887"/>
              <a:gd name="T17" fmla="*/ 583 h 6866"/>
              <a:gd name="T18" fmla="*/ 5364 w 6887"/>
              <a:gd name="T19" fmla="*/ 1221 h 6866"/>
              <a:gd name="T20" fmla="*/ 5364 w 6887"/>
              <a:gd name="T21" fmla="*/ 1540 h 6866"/>
              <a:gd name="T22" fmla="*/ 5205 w 6887"/>
              <a:gd name="T23" fmla="*/ 1606 h 6866"/>
              <a:gd name="T24" fmla="*/ 5045 w 6887"/>
              <a:gd name="T25" fmla="*/ 1540 h 6866"/>
              <a:gd name="T26" fmla="*/ 4408 w 6887"/>
              <a:gd name="T27" fmla="*/ 902 h 6866"/>
              <a:gd name="T28" fmla="*/ 4089 w 6887"/>
              <a:gd name="T29" fmla="*/ 1221 h 6866"/>
              <a:gd name="T30" fmla="*/ 4726 w 6887"/>
              <a:gd name="T31" fmla="*/ 1858 h 6866"/>
              <a:gd name="T32" fmla="*/ 4726 w 6887"/>
              <a:gd name="T33" fmla="*/ 2177 h 6866"/>
              <a:gd name="T34" fmla="*/ 4567 w 6887"/>
              <a:gd name="T35" fmla="*/ 2243 h 6866"/>
              <a:gd name="T36" fmla="*/ 4408 w 6887"/>
              <a:gd name="T37" fmla="*/ 2177 h 6866"/>
              <a:gd name="T38" fmla="*/ 3770 w 6887"/>
              <a:gd name="T39" fmla="*/ 1540 h 6866"/>
              <a:gd name="T40" fmla="*/ 3451 w 6887"/>
              <a:gd name="T41" fmla="*/ 1858 h 6866"/>
              <a:gd name="T42" fmla="*/ 1857 w 6887"/>
              <a:gd name="T43" fmla="*/ 265 h 6866"/>
              <a:gd name="T44" fmla="*/ 901 w 6887"/>
              <a:gd name="T45" fmla="*/ 265 h 6866"/>
              <a:gd name="T46" fmla="*/ 263 w 6887"/>
              <a:gd name="T47" fmla="*/ 902 h 6866"/>
              <a:gd name="T48" fmla="*/ 263 w 6887"/>
              <a:gd name="T49" fmla="*/ 1858 h 6866"/>
              <a:gd name="T50" fmla="*/ 1857 w 6887"/>
              <a:gd name="T51" fmla="*/ 3452 h 6866"/>
              <a:gd name="T52" fmla="*/ 1539 w 6887"/>
              <a:gd name="T53" fmla="*/ 3771 h 6866"/>
              <a:gd name="T54" fmla="*/ 2176 w 6887"/>
              <a:gd name="T55" fmla="*/ 4409 h 6866"/>
              <a:gd name="T56" fmla="*/ 2176 w 6887"/>
              <a:gd name="T57" fmla="*/ 4727 h 6866"/>
              <a:gd name="T58" fmla="*/ 2017 w 6887"/>
              <a:gd name="T59" fmla="*/ 4794 h 6866"/>
              <a:gd name="T60" fmla="*/ 1857 w 6887"/>
              <a:gd name="T61" fmla="*/ 4727 h 6866"/>
              <a:gd name="T62" fmla="*/ 1220 w 6887"/>
              <a:gd name="T63" fmla="*/ 4090 h 6866"/>
              <a:gd name="T64" fmla="*/ 901 w 6887"/>
              <a:gd name="T65" fmla="*/ 4409 h 6866"/>
              <a:gd name="T66" fmla="*/ 1539 w 6887"/>
              <a:gd name="T67" fmla="*/ 5046 h 6866"/>
              <a:gd name="T68" fmla="*/ 1539 w 6887"/>
              <a:gd name="T69" fmla="*/ 5365 h 6866"/>
              <a:gd name="T70" fmla="*/ 1379 w 6887"/>
              <a:gd name="T71" fmla="*/ 5431 h 6866"/>
              <a:gd name="T72" fmla="*/ 1220 w 6887"/>
              <a:gd name="T73" fmla="*/ 5365 h 6866"/>
              <a:gd name="T74" fmla="*/ 582 w 6887"/>
              <a:gd name="T75" fmla="*/ 4728 h 6866"/>
              <a:gd name="T76" fmla="*/ 104 w 6887"/>
              <a:gd name="T77" fmla="*/ 5206 h 6866"/>
              <a:gd name="T78" fmla="*/ 104 w 6887"/>
              <a:gd name="T79" fmla="*/ 5525 h 6866"/>
              <a:gd name="T80" fmla="*/ 1379 w 6887"/>
              <a:gd name="T81" fmla="*/ 6800 h 6866"/>
              <a:gd name="T82" fmla="*/ 1539 w 6887"/>
              <a:gd name="T83" fmla="*/ 6866 h 6866"/>
              <a:gd name="T84" fmla="*/ 1698 w 6887"/>
              <a:gd name="T85" fmla="*/ 6800 h 6866"/>
              <a:gd name="T86" fmla="*/ 3451 w 6887"/>
              <a:gd name="T87" fmla="*/ 5046 h 6866"/>
              <a:gd name="T88" fmla="*/ 4567 w 6887"/>
              <a:gd name="T89" fmla="*/ 6162 h 6866"/>
              <a:gd name="T90" fmla="*/ 4655 w 6887"/>
              <a:gd name="T91" fmla="*/ 6217 h 6866"/>
              <a:gd name="T92" fmla="*/ 6568 w 6887"/>
              <a:gd name="T93" fmla="*/ 6854 h 6866"/>
              <a:gd name="T94" fmla="*/ 6639 w 6887"/>
              <a:gd name="T95" fmla="*/ 6866 h 6866"/>
              <a:gd name="T96" fmla="*/ 6799 w 6887"/>
              <a:gd name="T97" fmla="*/ 6800 h 6866"/>
              <a:gd name="T98" fmla="*/ 6853 w 6887"/>
              <a:gd name="T99" fmla="*/ 6569 h 6866"/>
              <a:gd name="T100" fmla="*/ 6215 w 6887"/>
              <a:gd name="T101" fmla="*/ 4656 h 6866"/>
              <a:gd name="T102" fmla="*/ 4726 w 6887"/>
              <a:gd name="T103" fmla="*/ 5684 h 6866"/>
              <a:gd name="T104" fmla="*/ 1379 w 6887"/>
              <a:gd name="T105" fmla="*/ 2337 h 6866"/>
              <a:gd name="T106" fmla="*/ 1698 w 6887"/>
              <a:gd name="T107" fmla="*/ 2018 h 6866"/>
              <a:gd name="T108" fmla="*/ 5045 w 6887"/>
              <a:gd name="T109" fmla="*/ 5365 h 6866"/>
              <a:gd name="T110" fmla="*/ 4726 w 6887"/>
              <a:gd name="T111" fmla="*/ 5684 h 6866"/>
              <a:gd name="T112" fmla="*/ 5364 w 6887"/>
              <a:gd name="T113" fmla="*/ 5046 h 6866"/>
              <a:gd name="T114" fmla="*/ 2017 w 6887"/>
              <a:gd name="T115" fmla="*/ 1699 h 6866"/>
              <a:gd name="T116" fmla="*/ 2336 w 6887"/>
              <a:gd name="T117" fmla="*/ 1380 h 6866"/>
              <a:gd name="T118" fmla="*/ 5683 w 6887"/>
              <a:gd name="T119" fmla="*/ 4728 h 6866"/>
              <a:gd name="T120" fmla="*/ 5364 w 6887"/>
              <a:gd name="T121" fmla="*/ 5046 h 6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87" h="6866">
                <a:moveTo>
                  <a:pt x="6215" y="4656"/>
                </a:moveTo>
                <a:cubicBezTo>
                  <a:pt x="6205" y="4626"/>
                  <a:pt x="6186" y="4593"/>
                  <a:pt x="6161" y="4568"/>
                </a:cubicBezTo>
                <a:lnTo>
                  <a:pt x="5045" y="3452"/>
                </a:lnTo>
                <a:lnTo>
                  <a:pt x="6799" y="1699"/>
                </a:lnTo>
                <a:cubicBezTo>
                  <a:pt x="6887" y="1611"/>
                  <a:pt x="6887" y="1468"/>
                  <a:pt x="6799" y="1380"/>
                </a:cubicBezTo>
                <a:lnTo>
                  <a:pt x="5523" y="105"/>
                </a:lnTo>
                <a:cubicBezTo>
                  <a:pt x="5481" y="63"/>
                  <a:pt x="5424" y="39"/>
                  <a:pt x="5364" y="39"/>
                </a:cubicBezTo>
                <a:cubicBezTo>
                  <a:pt x="5304" y="39"/>
                  <a:pt x="5247" y="63"/>
                  <a:pt x="5205" y="105"/>
                </a:cubicBezTo>
                <a:lnTo>
                  <a:pt x="4726" y="583"/>
                </a:lnTo>
                <a:lnTo>
                  <a:pt x="5364" y="1221"/>
                </a:lnTo>
                <a:cubicBezTo>
                  <a:pt x="5452" y="1309"/>
                  <a:pt x="5452" y="1452"/>
                  <a:pt x="5364" y="1540"/>
                </a:cubicBezTo>
                <a:cubicBezTo>
                  <a:pt x="5320" y="1584"/>
                  <a:pt x="5262" y="1606"/>
                  <a:pt x="5205" y="1606"/>
                </a:cubicBezTo>
                <a:cubicBezTo>
                  <a:pt x="5147" y="1606"/>
                  <a:pt x="5089" y="1584"/>
                  <a:pt x="5045" y="1540"/>
                </a:cubicBezTo>
                <a:lnTo>
                  <a:pt x="4408" y="902"/>
                </a:lnTo>
                <a:lnTo>
                  <a:pt x="4089" y="1221"/>
                </a:lnTo>
                <a:lnTo>
                  <a:pt x="4726" y="1858"/>
                </a:lnTo>
                <a:cubicBezTo>
                  <a:pt x="4815" y="1946"/>
                  <a:pt x="4815" y="2089"/>
                  <a:pt x="4726" y="2177"/>
                </a:cubicBezTo>
                <a:cubicBezTo>
                  <a:pt x="4682" y="2221"/>
                  <a:pt x="4625" y="2243"/>
                  <a:pt x="4567" y="2243"/>
                </a:cubicBezTo>
                <a:cubicBezTo>
                  <a:pt x="4509" y="2243"/>
                  <a:pt x="4452" y="2221"/>
                  <a:pt x="4408" y="2177"/>
                </a:cubicBezTo>
                <a:lnTo>
                  <a:pt x="3770" y="1540"/>
                </a:lnTo>
                <a:lnTo>
                  <a:pt x="3451" y="1858"/>
                </a:lnTo>
                <a:cubicBezTo>
                  <a:pt x="2668" y="1075"/>
                  <a:pt x="1987" y="394"/>
                  <a:pt x="1857" y="265"/>
                </a:cubicBezTo>
                <a:cubicBezTo>
                  <a:pt x="1593" y="0"/>
                  <a:pt x="1165" y="0"/>
                  <a:pt x="901" y="265"/>
                </a:cubicBezTo>
                <a:lnTo>
                  <a:pt x="263" y="902"/>
                </a:lnTo>
                <a:cubicBezTo>
                  <a:pt x="0" y="1166"/>
                  <a:pt x="0" y="1595"/>
                  <a:pt x="263" y="1858"/>
                </a:cubicBezTo>
                <a:lnTo>
                  <a:pt x="1857" y="3452"/>
                </a:lnTo>
                <a:lnTo>
                  <a:pt x="1539" y="3771"/>
                </a:lnTo>
                <a:lnTo>
                  <a:pt x="2176" y="4409"/>
                </a:lnTo>
                <a:cubicBezTo>
                  <a:pt x="2264" y="4497"/>
                  <a:pt x="2264" y="4639"/>
                  <a:pt x="2176" y="4727"/>
                </a:cubicBezTo>
                <a:cubicBezTo>
                  <a:pt x="2132" y="4772"/>
                  <a:pt x="2074" y="4794"/>
                  <a:pt x="2017" y="4794"/>
                </a:cubicBezTo>
                <a:cubicBezTo>
                  <a:pt x="1959" y="4794"/>
                  <a:pt x="1901" y="4772"/>
                  <a:pt x="1857" y="4727"/>
                </a:cubicBezTo>
                <a:lnTo>
                  <a:pt x="1220" y="4090"/>
                </a:lnTo>
                <a:lnTo>
                  <a:pt x="901" y="4409"/>
                </a:lnTo>
                <a:lnTo>
                  <a:pt x="1539" y="5046"/>
                </a:lnTo>
                <a:cubicBezTo>
                  <a:pt x="1627" y="5134"/>
                  <a:pt x="1627" y="5277"/>
                  <a:pt x="1539" y="5365"/>
                </a:cubicBezTo>
                <a:cubicBezTo>
                  <a:pt x="1495" y="5409"/>
                  <a:pt x="1437" y="5431"/>
                  <a:pt x="1379" y="5431"/>
                </a:cubicBezTo>
                <a:cubicBezTo>
                  <a:pt x="1322" y="5431"/>
                  <a:pt x="1264" y="5409"/>
                  <a:pt x="1220" y="5365"/>
                </a:cubicBezTo>
                <a:lnTo>
                  <a:pt x="582" y="4728"/>
                </a:lnTo>
                <a:lnTo>
                  <a:pt x="104" y="5206"/>
                </a:lnTo>
                <a:cubicBezTo>
                  <a:pt x="16" y="5294"/>
                  <a:pt x="16" y="5436"/>
                  <a:pt x="104" y="5525"/>
                </a:cubicBezTo>
                <a:lnTo>
                  <a:pt x="1379" y="6800"/>
                </a:lnTo>
                <a:cubicBezTo>
                  <a:pt x="1421" y="6842"/>
                  <a:pt x="1479" y="6866"/>
                  <a:pt x="1539" y="6866"/>
                </a:cubicBezTo>
                <a:cubicBezTo>
                  <a:pt x="1598" y="6866"/>
                  <a:pt x="1656" y="6842"/>
                  <a:pt x="1698" y="6800"/>
                </a:cubicBezTo>
                <a:lnTo>
                  <a:pt x="3451" y="5046"/>
                </a:lnTo>
                <a:lnTo>
                  <a:pt x="4567" y="6162"/>
                </a:lnTo>
                <a:cubicBezTo>
                  <a:pt x="4592" y="6187"/>
                  <a:pt x="4624" y="6206"/>
                  <a:pt x="4655" y="6217"/>
                </a:cubicBezTo>
                <a:lnTo>
                  <a:pt x="6568" y="6854"/>
                </a:lnTo>
                <a:cubicBezTo>
                  <a:pt x="6591" y="6862"/>
                  <a:pt x="6615" y="6866"/>
                  <a:pt x="6639" y="6866"/>
                </a:cubicBezTo>
                <a:cubicBezTo>
                  <a:pt x="6698" y="6866"/>
                  <a:pt x="6756" y="6843"/>
                  <a:pt x="6799" y="6800"/>
                </a:cubicBezTo>
                <a:cubicBezTo>
                  <a:pt x="6859" y="6739"/>
                  <a:pt x="6880" y="6650"/>
                  <a:pt x="6853" y="6569"/>
                </a:cubicBezTo>
                <a:lnTo>
                  <a:pt x="6215" y="4656"/>
                </a:lnTo>
                <a:close/>
                <a:moveTo>
                  <a:pt x="4726" y="5684"/>
                </a:moveTo>
                <a:lnTo>
                  <a:pt x="1379" y="2337"/>
                </a:lnTo>
                <a:lnTo>
                  <a:pt x="1698" y="2018"/>
                </a:lnTo>
                <a:lnTo>
                  <a:pt x="5045" y="5365"/>
                </a:lnTo>
                <a:lnTo>
                  <a:pt x="4726" y="5684"/>
                </a:lnTo>
                <a:close/>
                <a:moveTo>
                  <a:pt x="5364" y="5046"/>
                </a:moveTo>
                <a:lnTo>
                  <a:pt x="2017" y="1699"/>
                </a:lnTo>
                <a:lnTo>
                  <a:pt x="2336" y="1380"/>
                </a:lnTo>
                <a:lnTo>
                  <a:pt x="5683" y="4728"/>
                </a:lnTo>
                <a:lnTo>
                  <a:pt x="5364" y="5046"/>
                </a:lnTo>
                <a:close/>
              </a:path>
            </a:pathLst>
          </a:custGeom>
          <a:solidFill>
            <a:schemeClr val="bg1"/>
          </a:solidFill>
          <a:ln>
            <a:noFill/>
          </a:ln>
        </p:spPr>
        <p:txBody>
          <a:bodyPr vert="horz" wrap="square" lIns="121875" tIns="60937" rIns="121875" bIns="60937"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07"/>
          </a:p>
        </p:txBody>
      </p:sp>
      <p:grpSp>
        <p:nvGrpSpPr>
          <p:cNvPr id="60" name="Group 20">
            <a:extLst>
              <a:ext uri="{FF2B5EF4-FFF2-40B4-BE49-F238E27FC236}">
                <a16:creationId xmlns:a16="http://schemas.microsoft.com/office/drawing/2014/main" xmlns="" id="{0957AFDD-5A59-4F17-8E54-D16D3AFDC574}"/>
              </a:ext>
            </a:extLst>
          </p:cNvPr>
          <p:cNvGrpSpPr/>
          <p:nvPr/>
        </p:nvGrpSpPr>
        <p:grpSpPr>
          <a:xfrm>
            <a:off x="7652250" y="4267559"/>
            <a:ext cx="413265" cy="292362"/>
            <a:chOff x="7416800" y="1119397"/>
            <a:chExt cx="367506" cy="259931"/>
          </a:xfrm>
          <a:solidFill>
            <a:schemeClr val="bg1"/>
          </a:solidFill>
        </p:grpSpPr>
        <p:sp>
          <p:nvSpPr>
            <p:cNvPr id="61" name="Freeform 48">
              <a:extLst>
                <a:ext uri="{FF2B5EF4-FFF2-40B4-BE49-F238E27FC236}">
                  <a16:creationId xmlns:a16="http://schemas.microsoft.com/office/drawing/2014/main" xmlns="" id="{159380FC-3A1A-4AEE-A2B1-5851B32D30E6}"/>
                </a:ext>
              </a:extLst>
            </p:cNvPr>
            <p:cNvSpPr>
              <a:spLocks noEditPoints="1"/>
            </p:cNvSpPr>
            <p:nvPr/>
          </p:nvSpPr>
          <p:spPr bwMode="auto">
            <a:xfrm>
              <a:off x="7416800" y="1119397"/>
              <a:ext cx="260350" cy="259931"/>
            </a:xfrm>
            <a:custGeom>
              <a:avLst/>
              <a:gdLst>
                <a:gd name="T0" fmla="*/ 335 w 11692"/>
                <a:gd name="T1" fmla="*/ 11691 h 11691"/>
                <a:gd name="T2" fmla="*/ 11247 w 11692"/>
                <a:gd name="T3" fmla="*/ 11691 h 11691"/>
                <a:gd name="T4" fmla="*/ 11483 w 11692"/>
                <a:gd name="T5" fmla="*/ 11122 h 11691"/>
                <a:gd name="T6" fmla="*/ 569 w 11692"/>
                <a:gd name="T7" fmla="*/ 210 h 11691"/>
                <a:gd name="T8" fmla="*/ 0 w 11692"/>
                <a:gd name="T9" fmla="*/ 446 h 11691"/>
                <a:gd name="T10" fmla="*/ 0 w 11692"/>
                <a:gd name="T11" fmla="*/ 3362 h 11691"/>
                <a:gd name="T12" fmla="*/ 871 w 11692"/>
                <a:gd name="T13" fmla="*/ 3362 h 11691"/>
                <a:gd name="T14" fmla="*/ 1271 w 11692"/>
                <a:gd name="T15" fmla="*/ 3762 h 11691"/>
                <a:gd name="T16" fmla="*/ 871 w 11692"/>
                <a:gd name="T17" fmla="*/ 4162 h 11691"/>
                <a:gd name="T18" fmla="*/ 1 w 11692"/>
                <a:gd name="T19" fmla="*/ 4162 h 11691"/>
                <a:gd name="T20" fmla="*/ 1 w 11692"/>
                <a:gd name="T21" fmla="*/ 5431 h 11691"/>
                <a:gd name="T22" fmla="*/ 871 w 11692"/>
                <a:gd name="T23" fmla="*/ 5431 h 11691"/>
                <a:gd name="T24" fmla="*/ 1271 w 11692"/>
                <a:gd name="T25" fmla="*/ 5831 h 11691"/>
                <a:gd name="T26" fmla="*/ 871 w 11692"/>
                <a:gd name="T27" fmla="*/ 6231 h 11691"/>
                <a:gd name="T28" fmla="*/ 1 w 11692"/>
                <a:gd name="T29" fmla="*/ 6231 h 11691"/>
                <a:gd name="T30" fmla="*/ 1 w 11692"/>
                <a:gd name="T31" fmla="*/ 7502 h 11691"/>
                <a:gd name="T32" fmla="*/ 871 w 11692"/>
                <a:gd name="T33" fmla="*/ 7502 h 11691"/>
                <a:gd name="T34" fmla="*/ 1271 w 11692"/>
                <a:gd name="T35" fmla="*/ 7902 h 11691"/>
                <a:gd name="T36" fmla="*/ 871 w 11692"/>
                <a:gd name="T37" fmla="*/ 8302 h 11691"/>
                <a:gd name="T38" fmla="*/ 1 w 11692"/>
                <a:gd name="T39" fmla="*/ 8302 h 11691"/>
                <a:gd name="T40" fmla="*/ 1 w 11692"/>
                <a:gd name="T41" fmla="*/ 9572 h 11691"/>
                <a:gd name="T42" fmla="*/ 871 w 11692"/>
                <a:gd name="T43" fmla="*/ 9572 h 11691"/>
                <a:gd name="T44" fmla="*/ 1271 w 11692"/>
                <a:gd name="T45" fmla="*/ 9972 h 11691"/>
                <a:gd name="T46" fmla="*/ 871 w 11692"/>
                <a:gd name="T47" fmla="*/ 10372 h 11691"/>
                <a:gd name="T48" fmla="*/ 1 w 11692"/>
                <a:gd name="T49" fmla="*/ 10372 h 11691"/>
                <a:gd name="T50" fmla="*/ 1 w 11692"/>
                <a:gd name="T51" fmla="*/ 11358 h 11691"/>
                <a:gd name="T52" fmla="*/ 335 w 11692"/>
                <a:gd name="T53" fmla="*/ 11691 h 11691"/>
                <a:gd name="T54" fmla="*/ 2401 w 11692"/>
                <a:gd name="T55" fmla="*/ 5435 h 11691"/>
                <a:gd name="T56" fmla="*/ 6257 w 11692"/>
                <a:gd name="T57" fmla="*/ 9291 h 11691"/>
                <a:gd name="T58" fmla="*/ 2401 w 11692"/>
                <a:gd name="T59" fmla="*/ 9291 h 11691"/>
                <a:gd name="T60" fmla="*/ 2401 w 11692"/>
                <a:gd name="T61" fmla="*/ 5435 h 11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92" h="11691">
                  <a:moveTo>
                    <a:pt x="335" y="11691"/>
                  </a:moveTo>
                  <a:lnTo>
                    <a:pt x="11247" y="11691"/>
                  </a:lnTo>
                  <a:cubicBezTo>
                    <a:pt x="11544" y="11691"/>
                    <a:pt x="11692" y="11332"/>
                    <a:pt x="11483" y="11122"/>
                  </a:cubicBezTo>
                  <a:lnTo>
                    <a:pt x="569" y="210"/>
                  </a:lnTo>
                  <a:cubicBezTo>
                    <a:pt x="360" y="0"/>
                    <a:pt x="0" y="148"/>
                    <a:pt x="0" y="446"/>
                  </a:cubicBezTo>
                  <a:lnTo>
                    <a:pt x="0" y="3362"/>
                  </a:lnTo>
                  <a:lnTo>
                    <a:pt x="871" y="3362"/>
                  </a:lnTo>
                  <a:cubicBezTo>
                    <a:pt x="1092" y="3362"/>
                    <a:pt x="1271" y="3540"/>
                    <a:pt x="1271" y="3762"/>
                  </a:cubicBezTo>
                  <a:cubicBezTo>
                    <a:pt x="1271" y="3983"/>
                    <a:pt x="1092" y="4162"/>
                    <a:pt x="871" y="4162"/>
                  </a:cubicBezTo>
                  <a:lnTo>
                    <a:pt x="1" y="4162"/>
                  </a:lnTo>
                  <a:lnTo>
                    <a:pt x="1" y="5431"/>
                  </a:lnTo>
                  <a:lnTo>
                    <a:pt x="871" y="5431"/>
                  </a:lnTo>
                  <a:cubicBezTo>
                    <a:pt x="1092" y="5431"/>
                    <a:pt x="1271" y="5610"/>
                    <a:pt x="1271" y="5831"/>
                  </a:cubicBezTo>
                  <a:cubicBezTo>
                    <a:pt x="1271" y="6052"/>
                    <a:pt x="1092" y="6231"/>
                    <a:pt x="871" y="6231"/>
                  </a:cubicBezTo>
                  <a:lnTo>
                    <a:pt x="1" y="6231"/>
                  </a:lnTo>
                  <a:lnTo>
                    <a:pt x="1" y="7502"/>
                  </a:lnTo>
                  <a:lnTo>
                    <a:pt x="871" y="7502"/>
                  </a:lnTo>
                  <a:cubicBezTo>
                    <a:pt x="1092" y="7502"/>
                    <a:pt x="1271" y="7680"/>
                    <a:pt x="1271" y="7902"/>
                  </a:cubicBezTo>
                  <a:cubicBezTo>
                    <a:pt x="1271" y="8123"/>
                    <a:pt x="1092" y="8302"/>
                    <a:pt x="871" y="8302"/>
                  </a:cubicBezTo>
                  <a:lnTo>
                    <a:pt x="1" y="8302"/>
                  </a:lnTo>
                  <a:lnTo>
                    <a:pt x="1" y="9572"/>
                  </a:lnTo>
                  <a:lnTo>
                    <a:pt x="871" y="9572"/>
                  </a:lnTo>
                  <a:cubicBezTo>
                    <a:pt x="1092" y="9572"/>
                    <a:pt x="1271" y="9751"/>
                    <a:pt x="1271" y="9972"/>
                  </a:cubicBezTo>
                  <a:cubicBezTo>
                    <a:pt x="1271" y="10194"/>
                    <a:pt x="1092" y="10372"/>
                    <a:pt x="871" y="10372"/>
                  </a:cubicBezTo>
                  <a:lnTo>
                    <a:pt x="1" y="10372"/>
                  </a:lnTo>
                  <a:lnTo>
                    <a:pt x="1" y="11358"/>
                  </a:lnTo>
                  <a:cubicBezTo>
                    <a:pt x="1" y="11542"/>
                    <a:pt x="151" y="11691"/>
                    <a:pt x="335" y="11691"/>
                  </a:cubicBezTo>
                  <a:close/>
                  <a:moveTo>
                    <a:pt x="2401" y="5435"/>
                  </a:moveTo>
                  <a:lnTo>
                    <a:pt x="6257" y="9291"/>
                  </a:lnTo>
                  <a:lnTo>
                    <a:pt x="2401" y="9291"/>
                  </a:lnTo>
                  <a:lnTo>
                    <a:pt x="2401" y="54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07"/>
            </a:p>
          </p:txBody>
        </p:sp>
        <p:sp>
          <p:nvSpPr>
            <p:cNvPr id="62" name="Freeform 49">
              <a:extLst>
                <a:ext uri="{FF2B5EF4-FFF2-40B4-BE49-F238E27FC236}">
                  <a16:creationId xmlns:a16="http://schemas.microsoft.com/office/drawing/2014/main" xmlns="" id="{527E0506-861E-464A-82FE-3FBF49CDC7AD}"/>
                </a:ext>
              </a:extLst>
            </p:cNvPr>
            <p:cNvSpPr>
              <a:spLocks noEditPoints="1"/>
            </p:cNvSpPr>
            <p:nvPr/>
          </p:nvSpPr>
          <p:spPr bwMode="auto">
            <a:xfrm>
              <a:off x="7660481" y="1247874"/>
              <a:ext cx="123825" cy="123625"/>
            </a:xfrm>
            <a:custGeom>
              <a:avLst/>
              <a:gdLst>
                <a:gd name="T0" fmla="*/ 335 w 11692"/>
                <a:gd name="T1" fmla="*/ 11691 h 11691"/>
                <a:gd name="T2" fmla="*/ 11247 w 11692"/>
                <a:gd name="T3" fmla="*/ 11691 h 11691"/>
                <a:gd name="T4" fmla="*/ 11483 w 11692"/>
                <a:gd name="T5" fmla="*/ 11122 h 11691"/>
                <a:gd name="T6" fmla="*/ 569 w 11692"/>
                <a:gd name="T7" fmla="*/ 210 h 11691"/>
                <a:gd name="T8" fmla="*/ 0 w 11692"/>
                <a:gd name="T9" fmla="*/ 446 h 11691"/>
                <a:gd name="T10" fmla="*/ 0 w 11692"/>
                <a:gd name="T11" fmla="*/ 3362 h 11691"/>
                <a:gd name="T12" fmla="*/ 871 w 11692"/>
                <a:gd name="T13" fmla="*/ 3362 h 11691"/>
                <a:gd name="T14" fmla="*/ 1271 w 11692"/>
                <a:gd name="T15" fmla="*/ 3762 h 11691"/>
                <a:gd name="T16" fmla="*/ 871 w 11692"/>
                <a:gd name="T17" fmla="*/ 4162 h 11691"/>
                <a:gd name="T18" fmla="*/ 1 w 11692"/>
                <a:gd name="T19" fmla="*/ 4162 h 11691"/>
                <a:gd name="T20" fmla="*/ 1 w 11692"/>
                <a:gd name="T21" fmla="*/ 5431 h 11691"/>
                <a:gd name="T22" fmla="*/ 871 w 11692"/>
                <a:gd name="T23" fmla="*/ 5431 h 11691"/>
                <a:gd name="T24" fmla="*/ 1271 w 11692"/>
                <a:gd name="T25" fmla="*/ 5831 h 11691"/>
                <a:gd name="T26" fmla="*/ 871 w 11692"/>
                <a:gd name="T27" fmla="*/ 6231 h 11691"/>
                <a:gd name="T28" fmla="*/ 1 w 11692"/>
                <a:gd name="T29" fmla="*/ 6231 h 11691"/>
                <a:gd name="T30" fmla="*/ 1 w 11692"/>
                <a:gd name="T31" fmla="*/ 7502 h 11691"/>
                <a:gd name="T32" fmla="*/ 871 w 11692"/>
                <a:gd name="T33" fmla="*/ 7502 h 11691"/>
                <a:gd name="T34" fmla="*/ 1271 w 11692"/>
                <a:gd name="T35" fmla="*/ 7902 h 11691"/>
                <a:gd name="T36" fmla="*/ 871 w 11692"/>
                <a:gd name="T37" fmla="*/ 8302 h 11691"/>
                <a:gd name="T38" fmla="*/ 1 w 11692"/>
                <a:gd name="T39" fmla="*/ 8302 h 11691"/>
                <a:gd name="T40" fmla="*/ 1 w 11692"/>
                <a:gd name="T41" fmla="*/ 9572 h 11691"/>
                <a:gd name="T42" fmla="*/ 871 w 11692"/>
                <a:gd name="T43" fmla="*/ 9572 h 11691"/>
                <a:gd name="T44" fmla="*/ 1271 w 11692"/>
                <a:gd name="T45" fmla="*/ 9972 h 11691"/>
                <a:gd name="T46" fmla="*/ 871 w 11692"/>
                <a:gd name="T47" fmla="*/ 10372 h 11691"/>
                <a:gd name="T48" fmla="*/ 1 w 11692"/>
                <a:gd name="T49" fmla="*/ 10372 h 11691"/>
                <a:gd name="T50" fmla="*/ 1 w 11692"/>
                <a:gd name="T51" fmla="*/ 11358 h 11691"/>
                <a:gd name="T52" fmla="*/ 335 w 11692"/>
                <a:gd name="T53" fmla="*/ 11691 h 11691"/>
                <a:gd name="T54" fmla="*/ 2401 w 11692"/>
                <a:gd name="T55" fmla="*/ 5435 h 11691"/>
                <a:gd name="T56" fmla="*/ 6257 w 11692"/>
                <a:gd name="T57" fmla="*/ 9291 h 11691"/>
                <a:gd name="T58" fmla="*/ 2401 w 11692"/>
                <a:gd name="T59" fmla="*/ 9291 h 11691"/>
                <a:gd name="T60" fmla="*/ 2401 w 11692"/>
                <a:gd name="T61" fmla="*/ 5435 h 11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92" h="11691">
                  <a:moveTo>
                    <a:pt x="335" y="11691"/>
                  </a:moveTo>
                  <a:lnTo>
                    <a:pt x="11247" y="11691"/>
                  </a:lnTo>
                  <a:cubicBezTo>
                    <a:pt x="11544" y="11691"/>
                    <a:pt x="11692" y="11332"/>
                    <a:pt x="11483" y="11122"/>
                  </a:cubicBezTo>
                  <a:lnTo>
                    <a:pt x="569" y="210"/>
                  </a:lnTo>
                  <a:cubicBezTo>
                    <a:pt x="360" y="0"/>
                    <a:pt x="0" y="148"/>
                    <a:pt x="0" y="446"/>
                  </a:cubicBezTo>
                  <a:lnTo>
                    <a:pt x="0" y="3362"/>
                  </a:lnTo>
                  <a:lnTo>
                    <a:pt x="871" y="3362"/>
                  </a:lnTo>
                  <a:cubicBezTo>
                    <a:pt x="1092" y="3362"/>
                    <a:pt x="1271" y="3540"/>
                    <a:pt x="1271" y="3762"/>
                  </a:cubicBezTo>
                  <a:cubicBezTo>
                    <a:pt x="1271" y="3983"/>
                    <a:pt x="1092" y="4162"/>
                    <a:pt x="871" y="4162"/>
                  </a:cubicBezTo>
                  <a:lnTo>
                    <a:pt x="1" y="4162"/>
                  </a:lnTo>
                  <a:lnTo>
                    <a:pt x="1" y="5431"/>
                  </a:lnTo>
                  <a:lnTo>
                    <a:pt x="871" y="5431"/>
                  </a:lnTo>
                  <a:cubicBezTo>
                    <a:pt x="1092" y="5431"/>
                    <a:pt x="1271" y="5610"/>
                    <a:pt x="1271" y="5831"/>
                  </a:cubicBezTo>
                  <a:cubicBezTo>
                    <a:pt x="1271" y="6052"/>
                    <a:pt x="1092" y="6231"/>
                    <a:pt x="871" y="6231"/>
                  </a:cubicBezTo>
                  <a:lnTo>
                    <a:pt x="1" y="6231"/>
                  </a:lnTo>
                  <a:lnTo>
                    <a:pt x="1" y="7502"/>
                  </a:lnTo>
                  <a:lnTo>
                    <a:pt x="871" y="7502"/>
                  </a:lnTo>
                  <a:cubicBezTo>
                    <a:pt x="1092" y="7502"/>
                    <a:pt x="1271" y="7680"/>
                    <a:pt x="1271" y="7902"/>
                  </a:cubicBezTo>
                  <a:cubicBezTo>
                    <a:pt x="1271" y="8123"/>
                    <a:pt x="1092" y="8302"/>
                    <a:pt x="871" y="8302"/>
                  </a:cubicBezTo>
                  <a:lnTo>
                    <a:pt x="1" y="8302"/>
                  </a:lnTo>
                  <a:lnTo>
                    <a:pt x="1" y="9572"/>
                  </a:lnTo>
                  <a:lnTo>
                    <a:pt x="871" y="9572"/>
                  </a:lnTo>
                  <a:cubicBezTo>
                    <a:pt x="1092" y="9572"/>
                    <a:pt x="1271" y="9751"/>
                    <a:pt x="1271" y="9972"/>
                  </a:cubicBezTo>
                  <a:cubicBezTo>
                    <a:pt x="1271" y="10194"/>
                    <a:pt x="1092" y="10372"/>
                    <a:pt x="871" y="10372"/>
                  </a:cubicBezTo>
                  <a:lnTo>
                    <a:pt x="1" y="10372"/>
                  </a:lnTo>
                  <a:lnTo>
                    <a:pt x="1" y="11358"/>
                  </a:lnTo>
                  <a:cubicBezTo>
                    <a:pt x="1" y="11542"/>
                    <a:pt x="151" y="11691"/>
                    <a:pt x="335" y="11691"/>
                  </a:cubicBezTo>
                  <a:close/>
                  <a:moveTo>
                    <a:pt x="2401" y="5435"/>
                  </a:moveTo>
                  <a:lnTo>
                    <a:pt x="6257" y="9291"/>
                  </a:lnTo>
                  <a:lnTo>
                    <a:pt x="2401" y="9291"/>
                  </a:lnTo>
                  <a:lnTo>
                    <a:pt x="2401" y="54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07"/>
            </a:p>
          </p:txBody>
        </p:sp>
      </p:grpSp>
      <p:grpSp>
        <p:nvGrpSpPr>
          <p:cNvPr id="63" name="组合 62">
            <a:extLst>
              <a:ext uri="{FF2B5EF4-FFF2-40B4-BE49-F238E27FC236}">
                <a16:creationId xmlns:a16="http://schemas.microsoft.com/office/drawing/2014/main" xmlns="" id="{113348BA-6D05-4B2D-AEA2-FF64C991F483}"/>
              </a:ext>
            </a:extLst>
          </p:cNvPr>
          <p:cNvGrpSpPr/>
          <p:nvPr/>
        </p:nvGrpSpPr>
        <p:grpSpPr>
          <a:xfrm>
            <a:off x="7646243" y="5523542"/>
            <a:ext cx="406768" cy="436746"/>
            <a:chOff x="3395732" y="754063"/>
            <a:chExt cx="5397116" cy="5792788"/>
          </a:xfrm>
          <a:solidFill>
            <a:schemeClr val="bg1"/>
          </a:solidFill>
        </p:grpSpPr>
        <p:sp>
          <p:nvSpPr>
            <p:cNvPr id="64" name="Freeform 458">
              <a:extLst>
                <a:ext uri="{FF2B5EF4-FFF2-40B4-BE49-F238E27FC236}">
                  <a16:creationId xmlns:a16="http://schemas.microsoft.com/office/drawing/2014/main" xmlns="" id="{8F780674-E8B5-407E-A63F-60ABB0B2D2D7}"/>
                </a:ext>
              </a:extLst>
            </p:cNvPr>
            <p:cNvSpPr>
              <a:spLocks/>
            </p:cNvSpPr>
            <p:nvPr/>
          </p:nvSpPr>
          <p:spPr bwMode="auto">
            <a:xfrm>
              <a:off x="8337866" y="2947194"/>
              <a:ext cx="454982" cy="658813"/>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65" name="Freeform 459">
              <a:extLst>
                <a:ext uri="{FF2B5EF4-FFF2-40B4-BE49-F238E27FC236}">
                  <a16:creationId xmlns:a16="http://schemas.microsoft.com/office/drawing/2014/main" xmlns="" id="{9D9F271B-FBD9-4C2D-8025-4C16AEAC84EF}"/>
                </a:ext>
              </a:extLst>
            </p:cNvPr>
            <p:cNvSpPr>
              <a:spLocks/>
            </p:cNvSpPr>
            <p:nvPr/>
          </p:nvSpPr>
          <p:spPr bwMode="auto">
            <a:xfrm>
              <a:off x="7729914" y="1539876"/>
              <a:ext cx="405646" cy="587375"/>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66" name="Freeform 460">
              <a:extLst>
                <a:ext uri="{FF2B5EF4-FFF2-40B4-BE49-F238E27FC236}">
                  <a16:creationId xmlns:a16="http://schemas.microsoft.com/office/drawing/2014/main" xmlns="" id="{830ABFA3-8B66-4BC3-A4A5-D7950370648B}"/>
                </a:ext>
              </a:extLst>
            </p:cNvPr>
            <p:cNvSpPr>
              <a:spLocks noEditPoints="1"/>
            </p:cNvSpPr>
            <p:nvPr/>
          </p:nvSpPr>
          <p:spPr bwMode="auto">
            <a:xfrm>
              <a:off x="4768102" y="1377157"/>
              <a:ext cx="2668496" cy="3863975"/>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67" name="Freeform 461">
              <a:extLst>
                <a:ext uri="{FF2B5EF4-FFF2-40B4-BE49-F238E27FC236}">
                  <a16:creationId xmlns:a16="http://schemas.microsoft.com/office/drawing/2014/main" xmlns="" id="{17EFB9AC-4DC6-4CFB-BDA9-C4B029B78CE1}"/>
                </a:ext>
              </a:extLst>
            </p:cNvPr>
            <p:cNvSpPr>
              <a:spLocks/>
            </p:cNvSpPr>
            <p:nvPr/>
          </p:nvSpPr>
          <p:spPr bwMode="auto">
            <a:xfrm>
              <a:off x="5470612" y="4445794"/>
              <a:ext cx="1261890" cy="1827212"/>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69" name="Freeform 462">
              <a:extLst>
                <a:ext uri="{FF2B5EF4-FFF2-40B4-BE49-F238E27FC236}">
                  <a16:creationId xmlns:a16="http://schemas.microsoft.com/office/drawing/2014/main" xmlns="" id="{5BC0A406-47A5-45BA-B16C-D9CCC06FC5EC}"/>
                </a:ext>
              </a:extLst>
            </p:cNvPr>
            <p:cNvSpPr>
              <a:spLocks/>
            </p:cNvSpPr>
            <p:nvPr/>
          </p:nvSpPr>
          <p:spPr bwMode="auto">
            <a:xfrm>
              <a:off x="5596332" y="4947444"/>
              <a:ext cx="1015212" cy="1470024"/>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70" name="Freeform 463">
              <a:extLst>
                <a:ext uri="{FF2B5EF4-FFF2-40B4-BE49-F238E27FC236}">
                  <a16:creationId xmlns:a16="http://schemas.microsoft.com/office/drawing/2014/main" xmlns="" id="{56F703C8-00EA-45D9-859A-E92CE97F87AE}"/>
                </a:ext>
              </a:extLst>
            </p:cNvPr>
            <p:cNvSpPr>
              <a:spLocks/>
            </p:cNvSpPr>
            <p:nvPr/>
          </p:nvSpPr>
          <p:spPr bwMode="auto">
            <a:xfrm>
              <a:off x="5724963" y="5456238"/>
              <a:ext cx="753187" cy="1090613"/>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71" name="Freeform 464">
              <a:extLst>
                <a:ext uri="{FF2B5EF4-FFF2-40B4-BE49-F238E27FC236}">
                  <a16:creationId xmlns:a16="http://schemas.microsoft.com/office/drawing/2014/main" xmlns="" id="{CE47AD1E-0673-43A3-9A73-78BCFCFFC623}"/>
                </a:ext>
              </a:extLst>
            </p:cNvPr>
            <p:cNvSpPr>
              <a:spLocks/>
            </p:cNvSpPr>
            <p:nvPr/>
          </p:nvSpPr>
          <p:spPr bwMode="auto">
            <a:xfrm>
              <a:off x="6172283" y="3416301"/>
              <a:ext cx="514184" cy="744537"/>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72" name="Freeform 465">
              <a:extLst>
                <a:ext uri="{FF2B5EF4-FFF2-40B4-BE49-F238E27FC236}">
                  <a16:creationId xmlns:a16="http://schemas.microsoft.com/office/drawing/2014/main" xmlns="" id="{5F36F36D-4C6D-4601-A4E9-516A61075820}"/>
                </a:ext>
              </a:extLst>
            </p:cNvPr>
            <p:cNvSpPr>
              <a:spLocks/>
            </p:cNvSpPr>
            <p:nvPr/>
          </p:nvSpPr>
          <p:spPr bwMode="auto">
            <a:xfrm>
              <a:off x="5874859" y="754063"/>
              <a:ext cx="454982" cy="658813"/>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73" name="Freeform 466">
              <a:extLst>
                <a:ext uri="{FF2B5EF4-FFF2-40B4-BE49-F238E27FC236}">
                  <a16:creationId xmlns:a16="http://schemas.microsoft.com/office/drawing/2014/main" xmlns="" id="{1EDE27AC-BAE2-4101-97D2-A9CF1B686F74}"/>
                </a:ext>
              </a:extLst>
            </p:cNvPr>
            <p:cNvSpPr>
              <a:spLocks/>
            </p:cNvSpPr>
            <p:nvPr/>
          </p:nvSpPr>
          <p:spPr bwMode="auto">
            <a:xfrm>
              <a:off x="5521408" y="2449513"/>
              <a:ext cx="514184" cy="744537"/>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74" name="Freeform 467">
              <a:extLst>
                <a:ext uri="{FF2B5EF4-FFF2-40B4-BE49-F238E27FC236}">
                  <a16:creationId xmlns:a16="http://schemas.microsoft.com/office/drawing/2014/main" xmlns="" id="{A4E2DCE3-2829-4E22-9DDA-2638A6EAE65A}"/>
                </a:ext>
              </a:extLst>
            </p:cNvPr>
            <p:cNvSpPr>
              <a:spLocks/>
            </p:cNvSpPr>
            <p:nvPr/>
          </p:nvSpPr>
          <p:spPr bwMode="auto">
            <a:xfrm>
              <a:off x="4034214" y="1539876"/>
              <a:ext cx="405646" cy="587375"/>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sp>
          <p:nvSpPr>
            <p:cNvPr id="75" name="Freeform 468">
              <a:extLst>
                <a:ext uri="{FF2B5EF4-FFF2-40B4-BE49-F238E27FC236}">
                  <a16:creationId xmlns:a16="http://schemas.microsoft.com/office/drawing/2014/main" xmlns="" id="{D51E84AF-909A-4168-A5FC-0D6F27F55DFA}"/>
                </a:ext>
              </a:extLst>
            </p:cNvPr>
            <p:cNvSpPr>
              <a:spLocks/>
            </p:cNvSpPr>
            <p:nvPr/>
          </p:nvSpPr>
          <p:spPr bwMode="auto">
            <a:xfrm>
              <a:off x="3395732" y="2947988"/>
              <a:ext cx="453885" cy="657225"/>
            </a:xfrm>
            <a:custGeom>
              <a:avLst/>
              <a:gdLst>
                <a:gd name="T0" fmla="*/ 2643 w 2780"/>
                <a:gd name="T1" fmla="*/ 0 h 4033"/>
                <a:gd name="T2" fmla="*/ 136 w 2780"/>
                <a:gd name="T3" fmla="*/ 0 h 4033"/>
                <a:gd name="T4" fmla="*/ 0 w 2780"/>
                <a:gd name="T5" fmla="*/ 136 h 4033"/>
                <a:gd name="T6" fmla="*/ 0 w 2780"/>
                <a:gd name="T7" fmla="*/ 3897 h 4033"/>
                <a:gd name="T8" fmla="*/ 136 w 2780"/>
                <a:gd name="T9" fmla="*/ 4033 h 4033"/>
                <a:gd name="T10" fmla="*/ 2643 w 2780"/>
                <a:gd name="T11" fmla="*/ 4033 h 4033"/>
                <a:gd name="T12" fmla="*/ 2780 w 2780"/>
                <a:gd name="T13" fmla="*/ 3897 h 4033"/>
                <a:gd name="T14" fmla="*/ 2780 w 2780"/>
                <a:gd name="T15" fmla="*/ 136 h 4033"/>
                <a:gd name="T16" fmla="*/ 2643 w 2780"/>
                <a:gd name="T17" fmla="*/ 0 h 4033"/>
                <a:gd name="T18" fmla="*/ 273 w 2780"/>
                <a:gd name="T19" fmla="*/ 3760 h 4033"/>
                <a:gd name="T20" fmla="*/ 273 w 2780"/>
                <a:gd name="T21" fmla="*/ 273 h 4033"/>
                <a:gd name="T22" fmla="*/ 2507 w 2780"/>
                <a:gd name="T23" fmla="*/ 273 h 4033"/>
                <a:gd name="T24" fmla="*/ 2507 w 2780"/>
                <a:gd name="T25" fmla="*/ 515 h 4033"/>
                <a:gd name="T26" fmla="*/ 1117 w 2780"/>
                <a:gd name="T27" fmla="*/ 515 h 4033"/>
                <a:gd name="T28" fmla="*/ 981 w 2780"/>
                <a:gd name="T29" fmla="*/ 652 h 4033"/>
                <a:gd name="T30" fmla="*/ 1117 w 2780"/>
                <a:gd name="T31" fmla="*/ 788 h 4033"/>
                <a:gd name="T32" fmla="*/ 2507 w 2780"/>
                <a:gd name="T33" fmla="*/ 788 h 4033"/>
                <a:gd name="T34" fmla="*/ 2507 w 2780"/>
                <a:gd name="T35" fmla="*/ 1061 h 4033"/>
                <a:gd name="T36" fmla="*/ 1528 w 2780"/>
                <a:gd name="T37" fmla="*/ 1061 h 4033"/>
                <a:gd name="T38" fmla="*/ 1392 w 2780"/>
                <a:gd name="T39" fmla="*/ 1198 h 4033"/>
                <a:gd name="T40" fmla="*/ 1528 w 2780"/>
                <a:gd name="T41" fmla="*/ 1334 h 4033"/>
                <a:gd name="T42" fmla="*/ 2507 w 2780"/>
                <a:gd name="T43" fmla="*/ 1334 h 4033"/>
                <a:gd name="T44" fmla="*/ 2507 w 2780"/>
                <a:gd name="T45" fmla="*/ 1607 h 4033"/>
                <a:gd name="T46" fmla="*/ 1528 w 2780"/>
                <a:gd name="T47" fmla="*/ 1607 h 4033"/>
                <a:gd name="T48" fmla="*/ 1392 w 2780"/>
                <a:gd name="T49" fmla="*/ 1744 h 4033"/>
                <a:gd name="T50" fmla="*/ 1528 w 2780"/>
                <a:gd name="T51" fmla="*/ 1880 h 4033"/>
                <a:gd name="T52" fmla="*/ 2507 w 2780"/>
                <a:gd name="T53" fmla="*/ 1880 h 4033"/>
                <a:gd name="T54" fmla="*/ 2507 w 2780"/>
                <a:gd name="T55" fmla="*/ 2153 h 4033"/>
                <a:gd name="T56" fmla="*/ 1528 w 2780"/>
                <a:gd name="T57" fmla="*/ 2153 h 4033"/>
                <a:gd name="T58" fmla="*/ 1392 w 2780"/>
                <a:gd name="T59" fmla="*/ 2290 h 4033"/>
                <a:gd name="T60" fmla="*/ 1528 w 2780"/>
                <a:gd name="T61" fmla="*/ 2426 h 4033"/>
                <a:gd name="T62" fmla="*/ 2507 w 2780"/>
                <a:gd name="T63" fmla="*/ 2426 h 4033"/>
                <a:gd name="T64" fmla="*/ 2507 w 2780"/>
                <a:gd name="T65" fmla="*/ 2608 h 4033"/>
                <a:gd name="T66" fmla="*/ 1528 w 2780"/>
                <a:gd name="T67" fmla="*/ 2608 h 4033"/>
                <a:gd name="T68" fmla="*/ 1392 w 2780"/>
                <a:gd name="T69" fmla="*/ 2745 h 4033"/>
                <a:gd name="T70" fmla="*/ 1528 w 2780"/>
                <a:gd name="T71" fmla="*/ 2881 h 4033"/>
                <a:gd name="T72" fmla="*/ 2507 w 2780"/>
                <a:gd name="T73" fmla="*/ 2881 h 4033"/>
                <a:gd name="T74" fmla="*/ 2507 w 2780"/>
                <a:gd name="T75" fmla="*/ 3245 h 4033"/>
                <a:gd name="T76" fmla="*/ 1117 w 2780"/>
                <a:gd name="T77" fmla="*/ 3245 h 4033"/>
                <a:gd name="T78" fmla="*/ 981 w 2780"/>
                <a:gd name="T79" fmla="*/ 3381 h 4033"/>
                <a:gd name="T80" fmla="*/ 1117 w 2780"/>
                <a:gd name="T81" fmla="*/ 3518 h 4033"/>
                <a:gd name="T82" fmla="*/ 2507 w 2780"/>
                <a:gd name="T83" fmla="*/ 3518 h 4033"/>
                <a:gd name="T84" fmla="*/ 2507 w 2780"/>
                <a:gd name="T85" fmla="*/ 3761 h 4033"/>
                <a:gd name="T86" fmla="*/ 273 w 2780"/>
                <a:gd name="T87" fmla="*/ 3761 h 4033"/>
                <a:gd name="T88" fmla="*/ 273 w 2780"/>
                <a:gd name="T89" fmla="*/ 3760 h 4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80" h="4033">
                  <a:moveTo>
                    <a:pt x="2643" y="0"/>
                  </a:moveTo>
                  <a:lnTo>
                    <a:pt x="136" y="0"/>
                  </a:lnTo>
                  <a:cubicBezTo>
                    <a:pt x="61" y="0"/>
                    <a:pt x="0" y="61"/>
                    <a:pt x="0" y="136"/>
                  </a:cubicBezTo>
                  <a:lnTo>
                    <a:pt x="0" y="3897"/>
                  </a:lnTo>
                  <a:cubicBezTo>
                    <a:pt x="0" y="3972"/>
                    <a:pt x="61" y="4033"/>
                    <a:pt x="136" y="4033"/>
                  </a:cubicBezTo>
                  <a:lnTo>
                    <a:pt x="2643" y="4033"/>
                  </a:lnTo>
                  <a:cubicBezTo>
                    <a:pt x="2718" y="4033"/>
                    <a:pt x="2780" y="3972"/>
                    <a:pt x="2780" y="3897"/>
                  </a:cubicBezTo>
                  <a:lnTo>
                    <a:pt x="2780" y="136"/>
                  </a:lnTo>
                  <a:cubicBezTo>
                    <a:pt x="2780" y="61"/>
                    <a:pt x="2719" y="0"/>
                    <a:pt x="2643" y="0"/>
                  </a:cubicBezTo>
                  <a:close/>
                  <a:moveTo>
                    <a:pt x="273" y="3760"/>
                  </a:moveTo>
                  <a:lnTo>
                    <a:pt x="273" y="273"/>
                  </a:lnTo>
                  <a:lnTo>
                    <a:pt x="2507" y="273"/>
                  </a:lnTo>
                  <a:lnTo>
                    <a:pt x="2507" y="515"/>
                  </a:lnTo>
                  <a:lnTo>
                    <a:pt x="1117" y="515"/>
                  </a:lnTo>
                  <a:cubicBezTo>
                    <a:pt x="1042" y="515"/>
                    <a:pt x="981" y="577"/>
                    <a:pt x="981" y="652"/>
                  </a:cubicBezTo>
                  <a:cubicBezTo>
                    <a:pt x="981" y="727"/>
                    <a:pt x="1042" y="788"/>
                    <a:pt x="1117" y="788"/>
                  </a:cubicBezTo>
                  <a:lnTo>
                    <a:pt x="2507" y="788"/>
                  </a:lnTo>
                  <a:lnTo>
                    <a:pt x="2507" y="1061"/>
                  </a:lnTo>
                  <a:lnTo>
                    <a:pt x="1528" y="1061"/>
                  </a:lnTo>
                  <a:cubicBezTo>
                    <a:pt x="1453" y="1061"/>
                    <a:pt x="1392" y="1123"/>
                    <a:pt x="1392" y="1198"/>
                  </a:cubicBezTo>
                  <a:cubicBezTo>
                    <a:pt x="1392" y="1273"/>
                    <a:pt x="1453" y="1334"/>
                    <a:pt x="1528" y="1334"/>
                  </a:cubicBezTo>
                  <a:lnTo>
                    <a:pt x="2507" y="1334"/>
                  </a:lnTo>
                  <a:lnTo>
                    <a:pt x="2507" y="1607"/>
                  </a:lnTo>
                  <a:lnTo>
                    <a:pt x="1528" y="1607"/>
                  </a:lnTo>
                  <a:cubicBezTo>
                    <a:pt x="1453" y="1607"/>
                    <a:pt x="1392" y="1668"/>
                    <a:pt x="1392" y="1744"/>
                  </a:cubicBezTo>
                  <a:cubicBezTo>
                    <a:pt x="1392" y="1819"/>
                    <a:pt x="1453" y="1880"/>
                    <a:pt x="1528" y="1880"/>
                  </a:cubicBezTo>
                  <a:lnTo>
                    <a:pt x="2507" y="1880"/>
                  </a:lnTo>
                  <a:lnTo>
                    <a:pt x="2507" y="2153"/>
                  </a:lnTo>
                  <a:lnTo>
                    <a:pt x="1528" y="2153"/>
                  </a:lnTo>
                  <a:cubicBezTo>
                    <a:pt x="1453" y="2153"/>
                    <a:pt x="1392" y="2214"/>
                    <a:pt x="1392" y="2290"/>
                  </a:cubicBezTo>
                  <a:cubicBezTo>
                    <a:pt x="1392" y="2365"/>
                    <a:pt x="1453" y="2426"/>
                    <a:pt x="1528" y="2426"/>
                  </a:cubicBezTo>
                  <a:lnTo>
                    <a:pt x="2507" y="2426"/>
                  </a:lnTo>
                  <a:lnTo>
                    <a:pt x="2507" y="2608"/>
                  </a:lnTo>
                  <a:lnTo>
                    <a:pt x="1528" y="2608"/>
                  </a:lnTo>
                  <a:cubicBezTo>
                    <a:pt x="1453" y="2608"/>
                    <a:pt x="1392" y="2669"/>
                    <a:pt x="1392" y="2745"/>
                  </a:cubicBezTo>
                  <a:cubicBezTo>
                    <a:pt x="1392" y="2820"/>
                    <a:pt x="1453" y="2881"/>
                    <a:pt x="1528" y="2881"/>
                  </a:cubicBezTo>
                  <a:lnTo>
                    <a:pt x="2507" y="2881"/>
                  </a:lnTo>
                  <a:lnTo>
                    <a:pt x="2507" y="3245"/>
                  </a:lnTo>
                  <a:lnTo>
                    <a:pt x="1117" y="3245"/>
                  </a:lnTo>
                  <a:cubicBezTo>
                    <a:pt x="1042" y="3245"/>
                    <a:pt x="981" y="3306"/>
                    <a:pt x="981" y="3381"/>
                  </a:cubicBezTo>
                  <a:cubicBezTo>
                    <a:pt x="981" y="3457"/>
                    <a:pt x="1042" y="3518"/>
                    <a:pt x="1117" y="3518"/>
                  </a:cubicBezTo>
                  <a:lnTo>
                    <a:pt x="2507" y="3518"/>
                  </a:lnTo>
                  <a:lnTo>
                    <a:pt x="2507" y="3761"/>
                  </a:lnTo>
                  <a:lnTo>
                    <a:pt x="273" y="3761"/>
                  </a:lnTo>
                  <a:lnTo>
                    <a:pt x="273" y="37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9" tIns="45714" rIns="91429" bIns="4571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784"/>
              <a:endParaRPr lang="zh-CN" altLang="en-US" sz="1900">
                <a:solidFill>
                  <a:prstClr val="black"/>
                </a:solidFill>
                <a:latin typeface="Calibri"/>
                <a:ea typeface="宋体"/>
              </a:endParaRPr>
            </a:p>
          </p:txBody>
        </p:sp>
      </p:grpSp>
      <p:sp>
        <p:nvSpPr>
          <p:cNvPr id="154" name="TextBox 153"/>
          <p:cNvSpPr txBox="1"/>
          <p:nvPr/>
        </p:nvSpPr>
        <p:spPr>
          <a:xfrm>
            <a:off x="8419034" y="1237697"/>
            <a:ext cx="1971264" cy="400061"/>
          </a:xfrm>
          <a:prstGeom prst="rect">
            <a:avLst/>
          </a:prstGeom>
          <a:noFill/>
        </p:spPr>
        <p:txBody>
          <a:bodyPr wrap="square" lIns="91394" tIns="45696" rIns="91394" bIns="45696" rtlCol="0">
            <a:spAutoFit/>
          </a:bodyPr>
          <a:lstStyle/>
          <a:p>
            <a:pPr>
              <a:buNone/>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endParaRPr lang="en-US" altLang="zh-CN" sz="2000" dirty="0">
              <a:solidFill>
                <a:srgbClr val="2E2E2E"/>
              </a:solidFill>
              <a:latin typeface="微软雅黑" panose="020B0503020204020204" pitchFamily="34" charset="-122"/>
              <a:ea typeface="微软雅黑" panose="020B0503020204020204" pitchFamily="34" charset="-122"/>
            </a:endParaRPr>
          </a:p>
        </p:txBody>
      </p:sp>
      <p:sp>
        <p:nvSpPr>
          <p:cNvPr id="155" name="TextBox 154"/>
          <p:cNvSpPr txBox="1"/>
          <p:nvPr/>
        </p:nvSpPr>
        <p:spPr>
          <a:xfrm>
            <a:off x="8438084" y="1642117"/>
            <a:ext cx="2694948" cy="523172"/>
          </a:xfrm>
          <a:prstGeom prst="rect">
            <a:avLst/>
          </a:prstGeom>
          <a:noFill/>
        </p:spPr>
        <p:txBody>
          <a:bodyPr wrap="square" lIns="91394" tIns="45696" rIns="91394" bIns="45696"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56" name="TextBox 155"/>
          <p:cNvSpPr txBox="1"/>
          <p:nvPr/>
        </p:nvSpPr>
        <p:spPr>
          <a:xfrm>
            <a:off x="8419034" y="2656150"/>
            <a:ext cx="1971264" cy="400061"/>
          </a:xfrm>
          <a:prstGeom prst="rect">
            <a:avLst/>
          </a:prstGeom>
          <a:noFill/>
        </p:spPr>
        <p:txBody>
          <a:bodyPr wrap="square" lIns="91394" tIns="45696" rIns="91394" bIns="45696" rtlCol="0">
            <a:spAutoFit/>
          </a:bodyPr>
          <a:lstStyle/>
          <a:p>
            <a:pPr>
              <a:buNone/>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endParaRPr lang="en-US" altLang="zh-CN" sz="2000" dirty="0">
              <a:solidFill>
                <a:srgbClr val="2E2E2E"/>
              </a:solidFill>
              <a:latin typeface="微软雅黑" panose="020B0503020204020204" pitchFamily="34" charset="-122"/>
              <a:ea typeface="微软雅黑" panose="020B0503020204020204" pitchFamily="34" charset="-122"/>
            </a:endParaRPr>
          </a:p>
        </p:txBody>
      </p:sp>
      <p:sp>
        <p:nvSpPr>
          <p:cNvPr id="157" name="TextBox 156"/>
          <p:cNvSpPr txBox="1"/>
          <p:nvPr/>
        </p:nvSpPr>
        <p:spPr>
          <a:xfrm>
            <a:off x="8438084" y="3060570"/>
            <a:ext cx="2694948" cy="523172"/>
          </a:xfrm>
          <a:prstGeom prst="rect">
            <a:avLst/>
          </a:prstGeom>
          <a:noFill/>
        </p:spPr>
        <p:txBody>
          <a:bodyPr wrap="square" lIns="91394" tIns="45696" rIns="91394" bIns="45696"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58" name="TextBox 157"/>
          <p:cNvSpPr txBox="1"/>
          <p:nvPr/>
        </p:nvSpPr>
        <p:spPr>
          <a:xfrm>
            <a:off x="8419034" y="3959907"/>
            <a:ext cx="1971264" cy="400061"/>
          </a:xfrm>
          <a:prstGeom prst="rect">
            <a:avLst/>
          </a:prstGeom>
          <a:noFill/>
        </p:spPr>
        <p:txBody>
          <a:bodyPr wrap="square" lIns="91394" tIns="45696" rIns="91394" bIns="45696" rtlCol="0">
            <a:spAutoFit/>
          </a:bodyPr>
          <a:lstStyle/>
          <a:p>
            <a:pPr>
              <a:buNone/>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endParaRPr lang="en-US" altLang="zh-CN" sz="2000" dirty="0">
              <a:solidFill>
                <a:srgbClr val="2E2E2E"/>
              </a:solidFill>
              <a:latin typeface="微软雅黑" panose="020B0503020204020204" pitchFamily="34" charset="-122"/>
              <a:ea typeface="微软雅黑" panose="020B0503020204020204" pitchFamily="34" charset="-122"/>
            </a:endParaRPr>
          </a:p>
        </p:txBody>
      </p:sp>
      <p:sp>
        <p:nvSpPr>
          <p:cNvPr id="159" name="TextBox 158"/>
          <p:cNvSpPr txBox="1"/>
          <p:nvPr/>
        </p:nvSpPr>
        <p:spPr>
          <a:xfrm>
            <a:off x="8438084" y="4364328"/>
            <a:ext cx="2694948" cy="523172"/>
          </a:xfrm>
          <a:prstGeom prst="rect">
            <a:avLst/>
          </a:prstGeom>
          <a:noFill/>
        </p:spPr>
        <p:txBody>
          <a:bodyPr wrap="square" lIns="91394" tIns="45696" rIns="91394" bIns="45696"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60" name="TextBox 159"/>
          <p:cNvSpPr txBox="1"/>
          <p:nvPr/>
        </p:nvSpPr>
        <p:spPr>
          <a:xfrm>
            <a:off x="8419034" y="5284680"/>
            <a:ext cx="1971264" cy="400061"/>
          </a:xfrm>
          <a:prstGeom prst="rect">
            <a:avLst/>
          </a:prstGeom>
          <a:noFill/>
        </p:spPr>
        <p:txBody>
          <a:bodyPr wrap="square" lIns="91394" tIns="45696" rIns="91394" bIns="45696" rtlCol="0">
            <a:spAutoFit/>
          </a:bodyPr>
          <a:lstStyle/>
          <a:p>
            <a:pPr>
              <a:buNone/>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endParaRPr lang="en-US" altLang="zh-CN" sz="2000" dirty="0">
              <a:solidFill>
                <a:srgbClr val="2E2E2E"/>
              </a:solidFill>
              <a:latin typeface="微软雅黑" panose="020B0503020204020204" pitchFamily="34" charset="-122"/>
              <a:ea typeface="微软雅黑" panose="020B0503020204020204" pitchFamily="34" charset="-122"/>
            </a:endParaRPr>
          </a:p>
        </p:txBody>
      </p:sp>
      <p:sp>
        <p:nvSpPr>
          <p:cNvPr id="161" name="TextBox 160"/>
          <p:cNvSpPr txBox="1"/>
          <p:nvPr/>
        </p:nvSpPr>
        <p:spPr>
          <a:xfrm>
            <a:off x="8438084" y="5689101"/>
            <a:ext cx="2694948" cy="523172"/>
          </a:xfrm>
          <a:prstGeom prst="rect">
            <a:avLst/>
          </a:prstGeom>
          <a:noFill/>
        </p:spPr>
        <p:txBody>
          <a:bodyPr wrap="square" lIns="91394" tIns="45696" rIns="91394" bIns="45696"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2" name="标题 1">
            <a:extLst>
              <a:ext uri="{FF2B5EF4-FFF2-40B4-BE49-F238E27FC236}">
                <a16:creationId xmlns:a16="http://schemas.microsoft.com/office/drawing/2014/main" xmlns="" id="{6C7449F0-746F-47B6-92D7-948EB77704B8}"/>
              </a:ext>
            </a:extLst>
          </p:cNvPr>
          <p:cNvSpPr>
            <a:spLocks noGrp="1"/>
          </p:cNvSpPr>
          <p:nvPr>
            <p:ph type="title"/>
          </p:nvPr>
        </p:nvSpPr>
        <p:spPr/>
        <p:txBody>
          <a:bodyPr/>
          <a:lstStyle/>
          <a:p>
            <a:r>
              <a:rPr lang="zh-CN" altLang="en-US" dirty="0"/>
              <a:t>工程概况</a:t>
            </a:r>
          </a:p>
        </p:txBody>
      </p:sp>
    </p:spTree>
    <p:extLst>
      <p:ext uri="{BB962C8B-B14F-4D97-AF65-F5344CB8AC3E}">
        <p14:creationId xmlns:p14="http://schemas.microsoft.com/office/powerpoint/2010/main" val="1255505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slide(fromRight)">
                                      <p:cBhvr>
                                        <p:cTn id="11" dur="500"/>
                                        <p:tgtEl>
                                          <p:spTgt spid="77"/>
                                        </p:tgtEl>
                                      </p:cBhvr>
                                    </p:animEffect>
                                  </p:childTnLst>
                                </p:cTn>
                              </p:par>
                              <p:par>
                                <p:cTn id="12" presetID="12" presetClass="entr" presetSubtype="2" fill="hold" grpId="0" nodeType="with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slide(fromRight)">
                                      <p:cBhvr>
                                        <p:cTn id="14" dur="500"/>
                                        <p:tgtEl>
                                          <p:spTgt spid="84"/>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slide(fromLeft)">
                                      <p:cBhvr>
                                        <p:cTn id="17" dur="500"/>
                                        <p:tgtEl>
                                          <p:spTgt spid="68"/>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slide(fromLeft)">
                                      <p:cBhvr>
                                        <p:cTn id="20" dur="500"/>
                                        <p:tgtEl>
                                          <p:spTgt spid="76"/>
                                        </p:tgtEl>
                                      </p:cBhvr>
                                    </p:animEffect>
                                  </p:childTnLst>
                                </p:cTn>
                              </p:par>
                              <p:par>
                                <p:cTn id="21" presetID="2" presetClass="entr" presetSubtype="1"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ppt_x"/>
                                          </p:val>
                                        </p:tav>
                                        <p:tav tm="100000">
                                          <p:val>
                                            <p:strVal val="#ppt_x"/>
                                          </p:val>
                                        </p:tav>
                                      </p:tavLst>
                                    </p:anim>
                                    <p:anim calcmode="lin" valueType="num">
                                      <p:cBhvr additive="base">
                                        <p:cTn id="24" dur="500" fill="hold"/>
                                        <p:tgtEl>
                                          <p:spTgt spid="43"/>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16" presetClass="entr" presetSubtype="21"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arn(inVertical)">
                                      <p:cBhvr>
                                        <p:cTn id="34" dur="500"/>
                                        <p:tgtEl>
                                          <p:spTgt spid="3"/>
                                        </p:tgtEl>
                                      </p:cBhvr>
                                    </p:animEffect>
                                  </p:childTnLst>
                                </p:cTn>
                              </p:par>
                            </p:childTnLst>
                          </p:cTn>
                        </p:par>
                        <p:par>
                          <p:cTn id="35" fill="hold">
                            <p:stCondLst>
                              <p:cond delay="2500"/>
                            </p:stCondLst>
                            <p:childTnLst>
                              <p:par>
                                <p:cTn id="36" presetID="31" presetClass="entr" presetSubtype="0" fill="hold" nodeType="afterEffect">
                                  <p:stCondLst>
                                    <p:cond delay="0"/>
                                  </p:stCondLst>
                                  <p:childTnLst>
                                    <p:set>
                                      <p:cBhvr>
                                        <p:cTn id="37" dur="1" fill="hold">
                                          <p:stCondLst>
                                            <p:cond delay="0"/>
                                          </p:stCondLst>
                                        </p:cTn>
                                        <p:tgtEl>
                                          <p:spTgt spid="116"/>
                                        </p:tgtEl>
                                        <p:attrNameLst>
                                          <p:attrName>style.visibility</p:attrName>
                                        </p:attrNameLst>
                                      </p:cBhvr>
                                      <p:to>
                                        <p:strVal val="visible"/>
                                      </p:to>
                                    </p:set>
                                    <p:anim calcmode="lin" valueType="num">
                                      <p:cBhvr>
                                        <p:cTn id="38" dur="500" fill="hold"/>
                                        <p:tgtEl>
                                          <p:spTgt spid="116"/>
                                        </p:tgtEl>
                                        <p:attrNameLst>
                                          <p:attrName>ppt_w</p:attrName>
                                        </p:attrNameLst>
                                      </p:cBhvr>
                                      <p:tavLst>
                                        <p:tav tm="0">
                                          <p:val>
                                            <p:fltVal val="0"/>
                                          </p:val>
                                        </p:tav>
                                        <p:tav tm="100000">
                                          <p:val>
                                            <p:strVal val="#ppt_w"/>
                                          </p:val>
                                        </p:tav>
                                      </p:tavLst>
                                    </p:anim>
                                    <p:anim calcmode="lin" valueType="num">
                                      <p:cBhvr>
                                        <p:cTn id="39" dur="500" fill="hold"/>
                                        <p:tgtEl>
                                          <p:spTgt spid="116"/>
                                        </p:tgtEl>
                                        <p:attrNameLst>
                                          <p:attrName>ppt_h</p:attrName>
                                        </p:attrNameLst>
                                      </p:cBhvr>
                                      <p:tavLst>
                                        <p:tav tm="0">
                                          <p:val>
                                            <p:fltVal val="0"/>
                                          </p:val>
                                        </p:tav>
                                        <p:tav tm="100000">
                                          <p:val>
                                            <p:strVal val="#ppt_h"/>
                                          </p:val>
                                        </p:tav>
                                      </p:tavLst>
                                    </p:anim>
                                    <p:anim calcmode="lin" valueType="num">
                                      <p:cBhvr>
                                        <p:cTn id="40" dur="500" fill="hold"/>
                                        <p:tgtEl>
                                          <p:spTgt spid="116"/>
                                        </p:tgtEl>
                                        <p:attrNameLst>
                                          <p:attrName>style.rotation</p:attrName>
                                        </p:attrNameLst>
                                      </p:cBhvr>
                                      <p:tavLst>
                                        <p:tav tm="0">
                                          <p:val>
                                            <p:fltVal val="90"/>
                                          </p:val>
                                        </p:tav>
                                        <p:tav tm="100000">
                                          <p:val>
                                            <p:fltVal val="0"/>
                                          </p:val>
                                        </p:tav>
                                      </p:tavLst>
                                    </p:anim>
                                    <p:animEffect transition="in" filter="fade">
                                      <p:cBhvr>
                                        <p:cTn id="41" dur="500"/>
                                        <p:tgtEl>
                                          <p:spTgt spid="116"/>
                                        </p:tgtEl>
                                      </p:cBhvr>
                                    </p:animEffect>
                                  </p:childTnLst>
                                </p:cTn>
                              </p:par>
                            </p:childTnLst>
                          </p:cTn>
                        </p:par>
                        <p:par>
                          <p:cTn id="42" fill="hold">
                            <p:stCondLst>
                              <p:cond delay="3000"/>
                            </p:stCondLst>
                            <p:childTnLst>
                              <p:par>
                                <p:cTn id="43" presetID="16" presetClass="entr" presetSubtype="21"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barn(inVertical)">
                                      <p:cBhvr>
                                        <p:cTn id="45" dur="500"/>
                                        <p:tgtEl>
                                          <p:spTgt spid="4"/>
                                        </p:tgtEl>
                                      </p:cBhvr>
                                    </p:animEffect>
                                  </p:childTnLst>
                                </p:cTn>
                              </p:par>
                            </p:childTnLst>
                          </p:cTn>
                        </p:par>
                        <p:par>
                          <p:cTn id="46" fill="hold">
                            <p:stCondLst>
                              <p:cond delay="3500"/>
                            </p:stCondLst>
                            <p:childTnLst>
                              <p:par>
                                <p:cTn id="47" presetID="16" presetClass="entr" presetSubtype="21"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arn(inVertical)">
                                      <p:cBhvr>
                                        <p:cTn id="49" dur="500"/>
                                        <p:tgtEl>
                                          <p:spTgt spid="5"/>
                                        </p:tgtEl>
                                      </p:cBhvr>
                                    </p:animEffect>
                                  </p:childTnLst>
                                </p:cTn>
                              </p:par>
                            </p:childTnLst>
                          </p:cTn>
                        </p:par>
                        <p:par>
                          <p:cTn id="50" fill="hold">
                            <p:stCondLst>
                              <p:cond delay="4000"/>
                            </p:stCondLst>
                            <p:childTnLst>
                              <p:par>
                                <p:cTn id="51" presetID="16" presetClass="entr" presetSubtype="21"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barn(inVertical)">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54"/>
                                        </p:tgtEl>
                                        <p:attrNameLst>
                                          <p:attrName>style.visibility</p:attrName>
                                        </p:attrNameLst>
                                      </p:cBhvr>
                                      <p:to>
                                        <p:strVal val="visible"/>
                                      </p:to>
                                    </p:set>
                                    <p:animEffect transition="in" filter="wipe(left)">
                                      <p:cBhvr>
                                        <p:cTn id="56" dur="500"/>
                                        <p:tgtEl>
                                          <p:spTgt spid="154"/>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155"/>
                                        </p:tgtEl>
                                        <p:attrNameLst>
                                          <p:attrName>style.visibility</p:attrName>
                                        </p:attrNameLst>
                                      </p:cBhvr>
                                      <p:to>
                                        <p:strVal val="visible"/>
                                      </p:to>
                                    </p:set>
                                    <p:animEffect transition="in" filter="fade">
                                      <p:cBhvr>
                                        <p:cTn id="59" dur="1000"/>
                                        <p:tgtEl>
                                          <p:spTgt spid="155"/>
                                        </p:tgtEl>
                                      </p:cBhvr>
                                    </p:animEffect>
                                    <p:anim calcmode="lin" valueType="num">
                                      <p:cBhvr>
                                        <p:cTn id="60" dur="1000" fill="hold"/>
                                        <p:tgtEl>
                                          <p:spTgt spid="155"/>
                                        </p:tgtEl>
                                        <p:attrNameLst>
                                          <p:attrName>ppt_x</p:attrName>
                                        </p:attrNameLst>
                                      </p:cBhvr>
                                      <p:tavLst>
                                        <p:tav tm="0">
                                          <p:val>
                                            <p:strVal val="#ppt_x"/>
                                          </p:val>
                                        </p:tav>
                                        <p:tav tm="100000">
                                          <p:val>
                                            <p:strVal val="#ppt_x"/>
                                          </p:val>
                                        </p:tav>
                                      </p:tavLst>
                                    </p:anim>
                                    <p:anim calcmode="lin" valueType="num">
                                      <p:cBhvr>
                                        <p:cTn id="61" dur="1000" fill="hold"/>
                                        <p:tgtEl>
                                          <p:spTgt spid="155"/>
                                        </p:tgtEl>
                                        <p:attrNameLst>
                                          <p:attrName>ppt_y</p:attrName>
                                        </p:attrNameLst>
                                      </p:cBhvr>
                                      <p:tavLst>
                                        <p:tav tm="0">
                                          <p:val>
                                            <p:strVal val="#ppt_y+.1"/>
                                          </p:val>
                                        </p:tav>
                                        <p:tav tm="100000">
                                          <p:val>
                                            <p:strVal val="#ppt_y"/>
                                          </p:val>
                                        </p:tav>
                                      </p:tavLst>
                                    </p:anim>
                                  </p:childTnLst>
                                </p:cTn>
                              </p:par>
                              <p:par>
                                <p:cTn id="62" presetID="22" presetClass="entr" presetSubtype="8" fill="hold" grpId="0" nodeType="withEffect">
                                  <p:stCondLst>
                                    <p:cond delay="0"/>
                                  </p:stCondLst>
                                  <p:childTnLst>
                                    <p:set>
                                      <p:cBhvr>
                                        <p:cTn id="63" dur="1" fill="hold">
                                          <p:stCondLst>
                                            <p:cond delay="0"/>
                                          </p:stCondLst>
                                        </p:cTn>
                                        <p:tgtEl>
                                          <p:spTgt spid="156"/>
                                        </p:tgtEl>
                                        <p:attrNameLst>
                                          <p:attrName>style.visibility</p:attrName>
                                        </p:attrNameLst>
                                      </p:cBhvr>
                                      <p:to>
                                        <p:strVal val="visible"/>
                                      </p:to>
                                    </p:set>
                                    <p:animEffect transition="in" filter="wipe(left)">
                                      <p:cBhvr>
                                        <p:cTn id="64" dur="500"/>
                                        <p:tgtEl>
                                          <p:spTgt spid="15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157"/>
                                        </p:tgtEl>
                                        <p:attrNameLst>
                                          <p:attrName>style.visibility</p:attrName>
                                        </p:attrNameLst>
                                      </p:cBhvr>
                                      <p:to>
                                        <p:strVal val="visible"/>
                                      </p:to>
                                    </p:set>
                                    <p:animEffect transition="in" filter="fade">
                                      <p:cBhvr>
                                        <p:cTn id="67" dur="1000"/>
                                        <p:tgtEl>
                                          <p:spTgt spid="157"/>
                                        </p:tgtEl>
                                      </p:cBhvr>
                                    </p:animEffect>
                                    <p:anim calcmode="lin" valueType="num">
                                      <p:cBhvr>
                                        <p:cTn id="68" dur="1000" fill="hold"/>
                                        <p:tgtEl>
                                          <p:spTgt spid="157"/>
                                        </p:tgtEl>
                                        <p:attrNameLst>
                                          <p:attrName>ppt_x</p:attrName>
                                        </p:attrNameLst>
                                      </p:cBhvr>
                                      <p:tavLst>
                                        <p:tav tm="0">
                                          <p:val>
                                            <p:strVal val="#ppt_x"/>
                                          </p:val>
                                        </p:tav>
                                        <p:tav tm="100000">
                                          <p:val>
                                            <p:strVal val="#ppt_x"/>
                                          </p:val>
                                        </p:tav>
                                      </p:tavLst>
                                    </p:anim>
                                    <p:anim calcmode="lin" valueType="num">
                                      <p:cBhvr>
                                        <p:cTn id="69" dur="1000" fill="hold"/>
                                        <p:tgtEl>
                                          <p:spTgt spid="157"/>
                                        </p:tgtEl>
                                        <p:attrNameLst>
                                          <p:attrName>ppt_y</p:attrName>
                                        </p:attrNameLst>
                                      </p:cBhvr>
                                      <p:tavLst>
                                        <p:tav tm="0">
                                          <p:val>
                                            <p:strVal val="#ppt_y+.1"/>
                                          </p:val>
                                        </p:tav>
                                        <p:tav tm="100000">
                                          <p:val>
                                            <p:strVal val="#ppt_y"/>
                                          </p:val>
                                        </p:tav>
                                      </p:tavLst>
                                    </p:anim>
                                  </p:childTnLst>
                                </p:cTn>
                              </p:par>
                              <p:par>
                                <p:cTn id="70" presetID="22" presetClass="entr" presetSubtype="8" fill="hold" grpId="0" nodeType="withEffect">
                                  <p:stCondLst>
                                    <p:cond delay="0"/>
                                  </p:stCondLst>
                                  <p:childTnLst>
                                    <p:set>
                                      <p:cBhvr>
                                        <p:cTn id="71" dur="1" fill="hold">
                                          <p:stCondLst>
                                            <p:cond delay="0"/>
                                          </p:stCondLst>
                                        </p:cTn>
                                        <p:tgtEl>
                                          <p:spTgt spid="158"/>
                                        </p:tgtEl>
                                        <p:attrNameLst>
                                          <p:attrName>style.visibility</p:attrName>
                                        </p:attrNameLst>
                                      </p:cBhvr>
                                      <p:to>
                                        <p:strVal val="visible"/>
                                      </p:to>
                                    </p:set>
                                    <p:animEffect transition="in" filter="wipe(left)">
                                      <p:cBhvr>
                                        <p:cTn id="72" dur="500"/>
                                        <p:tgtEl>
                                          <p:spTgt spid="158"/>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159"/>
                                        </p:tgtEl>
                                        <p:attrNameLst>
                                          <p:attrName>style.visibility</p:attrName>
                                        </p:attrNameLst>
                                      </p:cBhvr>
                                      <p:to>
                                        <p:strVal val="visible"/>
                                      </p:to>
                                    </p:set>
                                    <p:animEffect transition="in" filter="fade">
                                      <p:cBhvr>
                                        <p:cTn id="75" dur="1000"/>
                                        <p:tgtEl>
                                          <p:spTgt spid="159"/>
                                        </p:tgtEl>
                                      </p:cBhvr>
                                    </p:animEffect>
                                    <p:anim calcmode="lin" valueType="num">
                                      <p:cBhvr>
                                        <p:cTn id="76" dur="1000" fill="hold"/>
                                        <p:tgtEl>
                                          <p:spTgt spid="159"/>
                                        </p:tgtEl>
                                        <p:attrNameLst>
                                          <p:attrName>ppt_x</p:attrName>
                                        </p:attrNameLst>
                                      </p:cBhvr>
                                      <p:tavLst>
                                        <p:tav tm="0">
                                          <p:val>
                                            <p:strVal val="#ppt_x"/>
                                          </p:val>
                                        </p:tav>
                                        <p:tav tm="100000">
                                          <p:val>
                                            <p:strVal val="#ppt_x"/>
                                          </p:val>
                                        </p:tav>
                                      </p:tavLst>
                                    </p:anim>
                                    <p:anim calcmode="lin" valueType="num">
                                      <p:cBhvr>
                                        <p:cTn id="77" dur="1000" fill="hold"/>
                                        <p:tgtEl>
                                          <p:spTgt spid="159"/>
                                        </p:tgtEl>
                                        <p:attrNameLst>
                                          <p:attrName>ppt_y</p:attrName>
                                        </p:attrNameLst>
                                      </p:cBhvr>
                                      <p:tavLst>
                                        <p:tav tm="0">
                                          <p:val>
                                            <p:strVal val="#ppt_y+.1"/>
                                          </p:val>
                                        </p:tav>
                                        <p:tav tm="100000">
                                          <p:val>
                                            <p:strVal val="#ppt_y"/>
                                          </p:val>
                                        </p:tav>
                                      </p:tavLst>
                                    </p:anim>
                                  </p:childTnLst>
                                </p:cTn>
                              </p:par>
                              <p:par>
                                <p:cTn id="78" presetID="22" presetClass="entr" presetSubtype="8" fill="hold" grpId="0" nodeType="withEffect">
                                  <p:stCondLst>
                                    <p:cond delay="0"/>
                                  </p:stCondLst>
                                  <p:childTnLst>
                                    <p:set>
                                      <p:cBhvr>
                                        <p:cTn id="79" dur="1" fill="hold">
                                          <p:stCondLst>
                                            <p:cond delay="0"/>
                                          </p:stCondLst>
                                        </p:cTn>
                                        <p:tgtEl>
                                          <p:spTgt spid="160"/>
                                        </p:tgtEl>
                                        <p:attrNameLst>
                                          <p:attrName>style.visibility</p:attrName>
                                        </p:attrNameLst>
                                      </p:cBhvr>
                                      <p:to>
                                        <p:strVal val="visible"/>
                                      </p:to>
                                    </p:set>
                                    <p:animEffect transition="in" filter="wipe(left)">
                                      <p:cBhvr>
                                        <p:cTn id="80" dur="500"/>
                                        <p:tgtEl>
                                          <p:spTgt spid="160"/>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161"/>
                                        </p:tgtEl>
                                        <p:attrNameLst>
                                          <p:attrName>style.visibility</p:attrName>
                                        </p:attrNameLst>
                                      </p:cBhvr>
                                      <p:to>
                                        <p:strVal val="visible"/>
                                      </p:to>
                                    </p:set>
                                    <p:animEffect transition="in" filter="fade">
                                      <p:cBhvr>
                                        <p:cTn id="83" dur="1000"/>
                                        <p:tgtEl>
                                          <p:spTgt spid="161"/>
                                        </p:tgtEl>
                                      </p:cBhvr>
                                    </p:animEffect>
                                    <p:anim calcmode="lin" valueType="num">
                                      <p:cBhvr>
                                        <p:cTn id="84" dur="1000" fill="hold"/>
                                        <p:tgtEl>
                                          <p:spTgt spid="161"/>
                                        </p:tgtEl>
                                        <p:attrNameLst>
                                          <p:attrName>ppt_x</p:attrName>
                                        </p:attrNameLst>
                                      </p:cBhvr>
                                      <p:tavLst>
                                        <p:tav tm="0">
                                          <p:val>
                                            <p:strVal val="#ppt_x"/>
                                          </p:val>
                                        </p:tav>
                                        <p:tav tm="100000">
                                          <p:val>
                                            <p:strVal val="#ppt_x"/>
                                          </p:val>
                                        </p:tav>
                                      </p:tavLst>
                                    </p:anim>
                                    <p:anim calcmode="lin" valueType="num">
                                      <p:cBhvr>
                                        <p:cTn id="8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3" grpId="0"/>
      <p:bldP spid="68" grpId="0" animBg="1"/>
      <p:bldP spid="76" grpId="0" animBg="1"/>
      <p:bldP spid="77" grpId="0" animBg="1"/>
      <p:bldP spid="84" grpId="0" animBg="1"/>
      <p:bldP spid="154" grpId="0"/>
      <p:bldP spid="155" grpId="0"/>
      <p:bldP spid="156" grpId="0"/>
      <p:bldP spid="157" grpId="0"/>
      <p:bldP spid="158" grpId="0"/>
      <p:bldP spid="159" grpId="0"/>
      <p:bldP spid="160" grpId="0"/>
      <p:bldP spid="1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AAC177CA-94D4-43BB-8C26-D3AAA811A7B4}"/>
              </a:ext>
            </a:extLst>
          </p:cNvPr>
          <p:cNvSpPr>
            <a:spLocks/>
          </p:cNvSpPr>
          <p:nvPr/>
        </p:nvSpPr>
        <p:spPr bwMode="auto">
          <a:xfrm>
            <a:off x="-1588" y="3542784"/>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xmlns="" id="{C3AE02DB-192F-4A3C-8F6B-123444E80693}"/>
              </a:ext>
            </a:extLst>
          </p:cNvPr>
          <p:cNvGrpSpPr/>
          <p:nvPr/>
        </p:nvGrpSpPr>
        <p:grpSpPr>
          <a:xfrm>
            <a:off x="983432" y="2119968"/>
            <a:ext cx="2521088" cy="3280707"/>
            <a:chOff x="1327150" y="954088"/>
            <a:chExt cx="3403600" cy="4429126"/>
          </a:xfrm>
          <a:blipFill>
            <a:blip r:embed="rId3"/>
            <a:stretch>
              <a:fillRect/>
            </a:stretch>
          </a:blipFill>
        </p:grpSpPr>
        <p:sp>
          <p:nvSpPr>
            <p:cNvPr id="4" name="Freeform 6">
              <a:extLst>
                <a:ext uri="{FF2B5EF4-FFF2-40B4-BE49-F238E27FC236}">
                  <a16:creationId xmlns:a16="http://schemas.microsoft.com/office/drawing/2014/main" xmlns="" id="{81F32881-9C96-49B1-A77E-C7358C4821A1}"/>
                </a:ext>
              </a:extLst>
            </p:cNvPr>
            <p:cNvSpPr>
              <a:spLocks/>
            </p:cNvSpPr>
            <p:nvPr userDrawn="1"/>
          </p:nvSpPr>
          <p:spPr bwMode="auto">
            <a:xfrm>
              <a:off x="1327150" y="1771651"/>
              <a:ext cx="2817813" cy="3611563"/>
            </a:xfrm>
            <a:custGeom>
              <a:avLst/>
              <a:gdLst>
                <a:gd name="T0" fmla="*/ 608 w 2631"/>
                <a:gd name="T1" fmla="*/ 52 h 3375"/>
                <a:gd name="T2" fmla="*/ 601 w 2631"/>
                <a:gd name="T3" fmla="*/ 56 h 3375"/>
                <a:gd name="T4" fmla="*/ 538 w 2631"/>
                <a:gd name="T5" fmla="*/ 115 h 3375"/>
                <a:gd name="T6" fmla="*/ 0 w 2631"/>
                <a:gd name="T7" fmla="*/ 1047 h 3375"/>
                <a:gd name="T8" fmla="*/ 1344 w 2631"/>
                <a:gd name="T9" fmla="*/ 3375 h 3375"/>
                <a:gd name="T10" fmla="*/ 2417 w 2631"/>
                <a:gd name="T11" fmla="*/ 3375 h 3375"/>
                <a:gd name="T12" fmla="*/ 2503 w 2631"/>
                <a:gd name="T13" fmla="*/ 3350 h 3375"/>
                <a:gd name="T14" fmla="*/ 2510 w 2631"/>
                <a:gd name="T15" fmla="*/ 3346 h 3375"/>
                <a:gd name="T16" fmla="*/ 2578 w 2631"/>
                <a:gd name="T17" fmla="*/ 3089 h 3375"/>
                <a:gd name="T18" fmla="*/ 865 w 2631"/>
                <a:gd name="T19" fmla="*/ 121 h 3375"/>
                <a:gd name="T20" fmla="*/ 608 w 2631"/>
                <a:gd name="T21" fmla="*/ 52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608" y="52"/>
                  </a:moveTo>
                  <a:cubicBezTo>
                    <a:pt x="601" y="56"/>
                    <a:pt x="601" y="56"/>
                    <a:pt x="601" y="56"/>
                  </a:cubicBezTo>
                  <a:cubicBezTo>
                    <a:pt x="575" y="71"/>
                    <a:pt x="554" y="91"/>
                    <a:pt x="538" y="115"/>
                  </a:cubicBezTo>
                  <a:cubicBezTo>
                    <a:pt x="0" y="1047"/>
                    <a:pt x="0" y="1047"/>
                    <a:pt x="0" y="1047"/>
                  </a:cubicBezTo>
                  <a:cubicBezTo>
                    <a:pt x="1344" y="3375"/>
                    <a:pt x="1344" y="3375"/>
                    <a:pt x="1344" y="3375"/>
                  </a:cubicBezTo>
                  <a:cubicBezTo>
                    <a:pt x="2417" y="3375"/>
                    <a:pt x="2417" y="3375"/>
                    <a:pt x="2417" y="3375"/>
                  </a:cubicBezTo>
                  <a:cubicBezTo>
                    <a:pt x="2446" y="3374"/>
                    <a:pt x="2476" y="3366"/>
                    <a:pt x="2503" y="3350"/>
                  </a:cubicBezTo>
                  <a:cubicBezTo>
                    <a:pt x="2510" y="3346"/>
                    <a:pt x="2510" y="3346"/>
                    <a:pt x="2510" y="3346"/>
                  </a:cubicBezTo>
                  <a:cubicBezTo>
                    <a:pt x="2600" y="3294"/>
                    <a:pt x="2631" y="3179"/>
                    <a:pt x="2578" y="3089"/>
                  </a:cubicBezTo>
                  <a:cubicBezTo>
                    <a:pt x="865" y="121"/>
                    <a:pt x="865" y="121"/>
                    <a:pt x="865" y="121"/>
                  </a:cubicBezTo>
                  <a:cubicBezTo>
                    <a:pt x="813" y="31"/>
                    <a:pt x="698" y="0"/>
                    <a:pt x="608" y="52"/>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sp>
          <p:nvSpPr>
            <p:cNvPr id="5" name="Freeform 7">
              <a:extLst>
                <a:ext uri="{FF2B5EF4-FFF2-40B4-BE49-F238E27FC236}">
                  <a16:creationId xmlns:a16="http://schemas.microsoft.com/office/drawing/2014/main" xmlns="" id="{359E07D3-66DF-429C-AD75-33143E515A62}"/>
                </a:ext>
              </a:extLst>
            </p:cNvPr>
            <p:cNvSpPr>
              <a:spLocks/>
            </p:cNvSpPr>
            <p:nvPr userDrawn="1"/>
          </p:nvSpPr>
          <p:spPr bwMode="auto">
            <a:xfrm>
              <a:off x="1912937" y="954088"/>
              <a:ext cx="2817813" cy="3609975"/>
            </a:xfrm>
            <a:custGeom>
              <a:avLst/>
              <a:gdLst>
                <a:gd name="T0" fmla="*/ 2023 w 2631"/>
                <a:gd name="T1" fmla="*/ 3323 h 3375"/>
                <a:gd name="T2" fmla="*/ 2030 w 2631"/>
                <a:gd name="T3" fmla="*/ 3319 h 3375"/>
                <a:gd name="T4" fmla="*/ 2092 w 2631"/>
                <a:gd name="T5" fmla="*/ 3260 h 3375"/>
                <a:gd name="T6" fmla="*/ 2631 w 2631"/>
                <a:gd name="T7" fmla="*/ 2328 h 3375"/>
                <a:gd name="T8" fmla="*/ 1286 w 2631"/>
                <a:gd name="T9" fmla="*/ 0 h 3375"/>
                <a:gd name="T10" fmla="*/ 214 w 2631"/>
                <a:gd name="T11" fmla="*/ 0 h 3375"/>
                <a:gd name="T12" fmla="*/ 128 w 2631"/>
                <a:gd name="T13" fmla="*/ 25 h 3375"/>
                <a:gd name="T14" fmla="*/ 121 w 2631"/>
                <a:gd name="T15" fmla="*/ 28 h 3375"/>
                <a:gd name="T16" fmla="*/ 52 w 2631"/>
                <a:gd name="T17" fmla="*/ 286 h 3375"/>
                <a:gd name="T18" fmla="*/ 1766 w 2631"/>
                <a:gd name="T19" fmla="*/ 3254 h 3375"/>
                <a:gd name="T20" fmla="*/ 2023 w 2631"/>
                <a:gd name="T21" fmla="*/ 3323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2023" y="3323"/>
                  </a:moveTo>
                  <a:cubicBezTo>
                    <a:pt x="2030" y="3319"/>
                    <a:pt x="2030" y="3319"/>
                    <a:pt x="2030" y="3319"/>
                  </a:cubicBezTo>
                  <a:cubicBezTo>
                    <a:pt x="2056" y="3304"/>
                    <a:pt x="2077" y="3283"/>
                    <a:pt x="2092" y="3260"/>
                  </a:cubicBezTo>
                  <a:cubicBezTo>
                    <a:pt x="2631" y="2328"/>
                    <a:pt x="2631" y="2328"/>
                    <a:pt x="2631" y="2328"/>
                  </a:cubicBezTo>
                  <a:cubicBezTo>
                    <a:pt x="1286" y="0"/>
                    <a:pt x="1286" y="0"/>
                    <a:pt x="1286" y="0"/>
                  </a:cubicBezTo>
                  <a:cubicBezTo>
                    <a:pt x="214" y="0"/>
                    <a:pt x="214" y="0"/>
                    <a:pt x="214" y="0"/>
                  </a:cubicBezTo>
                  <a:cubicBezTo>
                    <a:pt x="185" y="1"/>
                    <a:pt x="155" y="9"/>
                    <a:pt x="128" y="25"/>
                  </a:cubicBezTo>
                  <a:cubicBezTo>
                    <a:pt x="121" y="28"/>
                    <a:pt x="121" y="28"/>
                    <a:pt x="121" y="28"/>
                  </a:cubicBezTo>
                  <a:cubicBezTo>
                    <a:pt x="31" y="81"/>
                    <a:pt x="0" y="196"/>
                    <a:pt x="52" y="286"/>
                  </a:cubicBezTo>
                  <a:cubicBezTo>
                    <a:pt x="1766" y="3254"/>
                    <a:pt x="1766" y="3254"/>
                    <a:pt x="1766" y="3254"/>
                  </a:cubicBezTo>
                  <a:cubicBezTo>
                    <a:pt x="1818" y="3344"/>
                    <a:pt x="1933" y="3375"/>
                    <a:pt x="2023" y="3323"/>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grpSp>
      <p:sp>
        <p:nvSpPr>
          <p:cNvPr id="6" name="Freeform 5">
            <a:extLst>
              <a:ext uri="{FF2B5EF4-FFF2-40B4-BE49-F238E27FC236}">
                <a16:creationId xmlns:a16="http://schemas.microsoft.com/office/drawing/2014/main" xmlns="" id="{100D2C0F-8918-4278-AF6C-AAA763424190}"/>
              </a:ext>
            </a:extLst>
          </p:cNvPr>
          <p:cNvSpPr>
            <a:spLocks/>
          </p:cNvSpPr>
          <p:nvPr/>
        </p:nvSpPr>
        <p:spPr bwMode="auto">
          <a:xfrm rot="10800000">
            <a:off x="2783632" y="2580487"/>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a:extLst>
              <a:ext uri="{FF2B5EF4-FFF2-40B4-BE49-F238E27FC236}">
                <a16:creationId xmlns:a16="http://schemas.microsoft.com/office/drawing/2014/main" xmlns="" id="{64814801-6311-4B14-A704-33594353D9B2}"/>
              </a:ext>
            </a:extLst>
          </p:cNvPr>
          <p:cNvSpPr/>
          <p:nvPr/>
        </p:nvSpPr>
        <p:spPr>
          <a:xfrm>
            <a:off x="4511824" y="2580487"/>
            <a:ext cx="7680176" cy="18578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7839735-18C1-42D0-A403-A1C3CB8AEA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9295" y="5270500"/>
            <a:ext cx="1852706" cy="1587500"/>
          </a:xfrm>
          <a:prstGeom prst="rect">
            <a:avLst/>
          </a:prstGeom>
        </p:spPr>
      </p:pic>
      <p:sp>
        <p:nvSpPr>
          <p:cNvPr id="9" name="文本框 8">
            <a:extLst>
              <a:ext uri="{FF2B5EF4-FFF2-40B4-BE49-F238E27FC236}">
                <a16:creationId xmlns:a16="http://schemas.microsoft.com/office/drawing/2014/main" xmlns="" id="{E259854E-240A-4C94-9587-FDDFF63C423D}"/>
              </a:ext>
            </a:extLst>
          </p:cNvPr>
          <p:cNvSpPr txBox="1"/>
          <p:nvPr/>
        </p:nvSpPr>
        <p:spPr>
          <a:xfrm>
            <a:off x="5094962" y="3044280"/>
            <a:ext cx="4698722" cy="769441"/>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4400" dirty="0">
                <a:solidFill>
                  <a:schemeClr val="bg1"/>
                </a:solidFill>
              </a:rPr>
              <a:t>二、合同履约情况</a:t>
            </a:r>
          </a:p>
        </p:txBody>
      </p:sp>
    </p:spTree>
    <p:extLst>
      <p:ext uri="{BB962C8B-B14F-4D97-AF65-F5344CB8AC3E}">
        <p14:creationId xmlns:p14="http://schemas.microsoft.com/office/powerpoint/2010/main" val="2668589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bwMode="auto">
          <a:xfrm>
            <a:off x="7250120" y="1389069"/>
            <a:ext cx="4390988" cy="4678083"/>
          </a:xfrm>
          <a:prstGeom prst="rect">
            <a:avLst/>
          </a:prstGeom>
          <a:solidFill>
            <a:srgbClr val="FFFFFF"/>
          </a:solidFill>
          <a:ln w="9525" cap="flat" cmpd="sng" algn="ctr">
            <a:solidFill>
              <a:schemeClr val="bg1">
                <a:lumMod val="8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rtlCol="0" anchor="t" anchorCtr="0" compatLnSpc="1"/>
          <a:lstStyle/>
          <a:p>
            <a:pPr fontAlgn="base">
              <a:spcBef>
                <a:spcPct val="0"/>
              </a:spcBef>
              <a:spcAft>
                <a:spcPct val="0"/>
              </a:spcAft>
            </a:pPr>
            <a:endParaRPr lang="zh-CN" altLang="en-US" sz="1799">
              <a:solidFill>
                <a:srgbClr val="302A28"/>
              </a:solidFill>
              <a:ea typeface="宋体" panose="02010600030101010101" pitchFamily="2" charset="-122"/>
            </a:endParaRPr>
          </a:p>
        </p:txBody>
      </p:sp>
      <p:sp>
        <p:nvSpPr>
          <p:cNvPr id="55" name="Freeform 5"/>
          <p:cNvSpPr>
            <a:spLocks noEditPoints="1"/>
          </p:cNvSpPr>
          <p:nvPr/>
        </p:nvSpPr>
        <p:spPr bwMode="auto">
          <a:xfrm>
            <a:off x="838980" y="1887539"/>
            <a:ext cx="3094990" cy="3078778"/>
          </a:xfrm>
          <a:custGeom>
            <a:avLst/>
            <a:gdLst>
              <a:gd name="T0" fmla="*/ 2474 w 4948"/>
              <a:gd name="T1" fmla="*/ 4348 h 4921"/>
              <a:gd name="T2" fmla="*/ 2474 w 4948"/>
              <a:gd name="T3" fmla="*/ 573 h 4921"/>
              <a:gd name="T4" fmla="*/ 2675 w 4948"/>
              <a:gd name="T5" fmla="*/ 0 h 4921"/>
              <a:gd name="T6" fmla="*/ 2178 w 4948"/>
              <a:gd name="T7" fmla="*/ 391 h 4921"/>
              <a:gd name="T8" fmla="*/ 1696 w 4948"/>
              <a:gd name="T9" fmla="*/ 116 h 4921"/>
              <a:gd name="T10" fmla="*/ 1393 w 4948"/>
              <a:gd name="T11" fmla="*/ 677 h 4921"/>
              <a:gd name="T12" fmla="*/ 867 w 4948"/>
              <a:gd name="T13" fmla="*/ 579 h 4921"/>
              <a:gd name="T14" fmla="*/ 801 w 4948"/>
              <a:gd name="T15" fmla="*/ 1218 h 4921"/>
              <a:gd name="T16" fmla="*/ 245 w 4948"/>
              <a:gd name="T17" fmla="*/ 1374 h 4921"/>
              <a:gd name="T18" fmla="*/ 444 w 4948"/>
              <a:gd name="T19" fmla="*/ 1988 h 4921"/>
              <a:gd name="T20" fmla="*/ 0 w 4948"/>
              <a:gd name="T21" fmla="*/ 2260 h 4921"/>
              <a:gd name="T22" fmla="*/ 412 w 4948"/>
              <a:gd name="T23" fmla="*/ 2760 h 4921"/>
              <a:gd name="T24" fmla="*/ 109 w 4948"/>
              <a:gd name="T25" fmla="*/ 3210 h 4921"/>
              <a:gd name="T26" fmla="*/ 678 w 4948"/>
              <a:gd name="T27" fmla="*/ 3517 h 4921"/>
              <a:gd name="T28" fmla="*/ 582 w 4948"/>
              <a:gd name="T29" fmla="*/ 4059 h 4921"/>
              <a:gd name="T30" fmla="*/ 1221 w 4948"/>
              <a:gd name="T31" fmla="*/ 4127 h 4921"/>
              <a:gd name="T32" fmla="*/ 1322 w 4948"/>
              <a:gd name="T33" fmla="*/ 4647 h 4921"/>
              <a:gd name="T34" fmla="*/ 1934 w 4948"/>
              <a:gd name="T35" fmla="*/ 4479 h 4921"/>
              <a:gd name="T36" fmla="*/ 2273 w 4948"/>
              <a:gd name="T37" fmla="*/ 4921 h 4921"/>
              <a:gd name="T38" fmla="*/ 2768 w 4948"/>
              <a:gd name="T39" fmla="*/ 4536 h 4921"/>
              <a:gd name="T40" fmla="*/ 3252 w 4948"/>
              <a:gd name="T41" fmla="*/ 4805 h 4921"/>
              <a:gd name="T42" fmla="*/ 3558 w 4948"/>
              <a:gd name="T43" fmla="*/ 4267 h 4921"/>
              <a:gd name="T44" fmla="*/ 4081 w 4948"/>
              <a:gd name="T45" fmla="*/ 4342 h 4921"/>
              <a:gd name="T46" fmla="*/ 4165 w 4948"/>
              <a:gd name="T47" fmla="*/ 3735 h 4921"/>
              <a:gd name="T48" fmla="*/ 4703 w 4948"/>
              <a:gd name="T49" fmla="*/ 3547 h 4921"/>
              <a:gd name="T50" fmla="*/ 4540 w 4948"/>
              <a:gd name="T51" fmla="*/ 2959 h 4921"/>
              <a:gd name="T52" fmla="*/ 4948 w 4948"/>
              <a:gd name="T53" fmla="*/ 2661 h 4921"/>
              <a:gd name="T54" fmla="*/ 4580 w 4948"/>
              <a:gd name="T55" fmla="*/ 2173 h 4921"/>
              <a:gd name="T56" fmla="*/ 4839 w 4948"/>
              <a:gd name="T57" fmla="*/ 1711 h 4921"/>
              <a:gd name="T58" fmla="*/ 4310 w 4948"/>
              <a:gd name="T59" fmla="*/ 1399 h 4921"/>
              <a:gd name="T60" fmla="*/ 4366 w 4948"/>
              <a:gd name="T61" fmla="*/ 862 h 4921"/>
              <a:gd name="T62" fmla="*/ 3752 w 4948"/>
              <a:gd name="T63" fmla="*/ 781 h 4921"/>
              <a:gd name="T64" fmla="*/ 3626 w 4948"/>
              <a:gd name="T65" fmla="*/ 274 h 4921"/>
              <a:gd name="T66" fmla="*/ 3022 w 4948"/>
              <a:gd name="T67" fmla="*/ 433 h 4921"/>
              <a:gd name="T68" fmla="*/ 2675 w 4948"/>
              <a:gd name="T69" fmla="*/ 0 h 4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48" h="4921">
                <a:moveTo>
                  <a:pt x="4362" y="2461"/>
                </a:moveTo>
                <a:cubicBezTo>
                  <a:pt x="4362" y="3503"/>
                  <a:pt x="3517" y="4348"/>
                  <a:pt x="2474" y="4348"/>
                </a:cubicBezTo>
                <a:cubicBezTo>
                  <a:pt x="1431" y="4348"/>
                  <a:pt x="586" y="3503"/>
                  <a:pt x="586" y="2461"/>
                </a:cubicBezTo>
                <a:cubicBezTo>
                  <a:pt x="586" y="1418"/>
                  <a:pt x="1431" y="573"/>
                  <a:pt x="2474" y="573"/>
                </a:cubicBezTo>
                <a:cubicBezTo>
                  <a:pt x="3517" y="573"/>
                  <a:pt x="4362" y="1418"/>
                  <a:pt x="4362" y="2461"/>
                </a:cubicBezTo>
                <a:close/>
                <a:moveTo>
                  <a:pt x="2675" y="0"/>
                </a:moveTo>
                <a:lnTo>
                  <a:pt x="2282" y="0"/>
                </a:lnTo>
                <a:lnTo>
                  <a:pt x="2178" y="391"/>
                </a:lnTo>
                <a:cubicBezTo>
                  <a:pt x="2097" y="403"/>
                  <a:pt x="2017" y="420"/>
                  <a:pt x="1939" y="441"/>
                </a:cubicBezTo>
                <a:lnTo>
                  <a:pt x="1696" y="116"/>
                </a:lnTo>
                <a:lnTo>
                  <a:pt x="1334" y="269"/>
                </a:lnTo>
                <a:lnTo>
                  <a:pt x="1393" y="677"/>
                </a:lnTo>
                <a:cubicBezTo>
                  <a:pt x="1334" y="713"/>
                  <a:pt x="1276" y="752"/>
                  <a:pt x="1221" y="794"/>
                </a:cubicBezTo>
                <a:lnTo>
                  <a:pt x="867" y="579"/>
                </a:lnTo>
                <a:lnTo>
                  <a:pt x="588" y="856"/>
                </a:lnTo>
                <a:lnTo>
                  <a:pt x="801" y="1218"/>
                </a:lnTo>
                <a:cubicBezTo>
                  <a:pt x="751" y="1286"/>
                  <a:pt x="704" y="1357"/>
                  <a:pt x="662" y="1431"/>
                </a:cubicBezTo>
                <a:lnTo>
                  <a:pt x="245" y="1374"/>
                </a:lnTo>
                <a:lnTo>
                  <a:pt x="101" y="1738"/>
                </a:lnTo>
                <a:lnTo>
                  <a:pt x="444" y="1988"/>
                </a:lnTo>
                <a:cubicBezTo>
                  <a:pt x="431" y="2045"/>
                  <a:pt x="420" y="2103"/>
                  <a:pt x="412" y="2161"/>
                </a:cubicBezTo>
                <a:lnTo>
                  <a:pt x="0" y="2260"/>
                </a:lnTo>
                <a:lnTo>
                  <a:pt x="0" y="2652"/>
                </a:lnTo>
                <a:lnTo>
                  <a:pt x="412" y="2760"/>
                </a:lnTo>
                <a:cubicBezTo>
                  <a:pt x="421" y="2829"/>
                  <a:pt x="435" y="2897"/>
                  <a:pt x="451" y="2963"/>
                </a:cubicBezTo>
                <a:lnTo>
                  <a:pt x="109" y="3210"/>
                </a:lnTo>
                <a:lnTo>
                  <a:pt x="259" y="3572"/>
                </a:lnTo>
                <a:lnTo>
                  <a:pt x="678" y="3517"/>
                </a:lnTo>
                <a:cubicBezTo>
                  <a:pt x="715" y="3581"/>
                  <a:pt x="756" y="3643"/>
                  <a:pt x="801" y="3703"/>
                </a:cubicBezTo>
                <a:lnTo>
                  <a:pt x="582" y="4059"/>
                </a:lnTo>
                <a:lnTo>
                  <a:pt x="861" y="4336"/>
                </a:lnTo>
                <a:lnTo>
                  <a:pt x="1221" y="4127"/>
                </a:lnTo>
                <a:cubicBezTo>
                  <a:pt x="1275" y="4168"/>
                  <a:pt x="1331" y="4206"/>
                  <a:pt x="1389" y="4242"/>
                </a:cubicBezTo>
                <a:lnTo>
                  <a:pt x="1322" y="4647"/>
                </a:lnTo>
                <a:lnTo>
                  <a:pt x="1684" y="4800"/>
                </a:lnTo>
                <a:lnTo>
                  <a:pt x="1934" y="4479"/>
                </a:lnTo>
                <a:cubicBezTo>
                  <a:pt x="2014" y="4500"/>
                  <a:pt x="2095" y="4518"/>
                  <a:pt x="2178" y="4531"/>
                </a:cubicBezTo>
                <a:lnTo>
                  <a:pt x="2273" y="4921"/>
                </a:lnTo>
                <a:lnTo>
                  <a:pt x="2667" y="4921"/>
                </a:lnTo>
                <a:lnTo>
                  <a:pt x="2768" y="4536"/>
                </a:lnTo>
                <a:cubicBezTo>
                  <a:pt x="2853" y="4525"/>
                  <a:pt x="2936" y="4510"/>
                  <a:pt x="3017" y="4489"/>
                </a:cubicBezTo>
                <a:lnTo>
                  <a:pt x="3252" y="4805"/>
                </a:lnTo>
                <a:lnTo>
                  <a:pt x="3614" y="4653"/>
                </a:lnTo>
                <a:lnTo>
                  <a:pt x="3558" y="4267"/>
                </a:lnTo>
                <a:cubicBezTo>
                  <a:pt x="3625" y="4229"/>
                  <a:pt x="3689" y="4187"/>
                  <a:pt x="3750" y="4141"/>
                </a:cubicBezTo>
                <a:lnTo>
                  <a:pt x="4081" y="4342"/>
                </a:lnTo>
                <a:lnTo>
                  <a:pt x="4360" y="4065"/>
                </a:lnTo>
                <a:lnTo>
                  <a:pt x="4165" y="3735"/>
                </a:lnTo>
                <a:cubicBezTo>
                  <a:pt x="4224" y="3659"/>
                  <a:pt x="4277" y="3579"/>
                  <a:pt x="4325" y="3495"/>
                </a:cubicBezTo>
                <a:lnTo>
                  <a:pt x="4703" y="3547"/>
                </a:lnTo>
                <a:lnTo>
                  <a:pt x="4847" y="3183"/>
                </a:lnTo>
                <a:lnTo>
                  <a:pt x="4540" y="2959"/>
                </a:lnTo>
                <a:cubicBezTo>
                  <a:pt x="4557" y="2891"/>
                  <a:pt x="4570" y="2821"/>
                  <a:pt x="4580" y="2749"/>
                </a:cubicBezTo>
                <a:lnTo>
                  <a:pt x="4948" y="2661"/>
                </a:lnTo>
                <a:lnTo>
                  <a:pt x="4948" y="2269"/>
                </a:lnTo>
                <a:lnTo>
                  <a:pt x="4580" y="2173"/>
                </a:lnTo>
                <a:cubicBezTo>
                  <a:pt x="4569" y="2091"/>
                  <a:pt x="4553" y="2011"/>
                  <a:pt x="4533" y="1932"/>
                </a:cubicBezTo>
                <a:lnTo>
                  <a:pt x="4839" y="1711"/>
                </a:lnTo>
                <a:lnTo>
                  <a:pt x="4690" y="1349"/>
                </a:lnTo>
                <a:lnTo>
                  <a:pt x="4310" y="1399"/>
                </a:lnTo>
                <a:cubicBezTo>
                  <a:pt x="4266" y="1326"/>
                  <a:pt x="4218" y="1255"/>
                  <a:pt x="4166" y="1188"/>
                </a:cubicBezTo>
                <a:lnTo>
                  <a:pt x="4366" y="862"/>
                </a:lnTo>
                <a:lnTo>
                  <a:pt x="4087" y="585"/>
                </a:lnTo>
                <a:lnTo>
                  <a:pt x="3752" y="781"/>
                </a:lnTo>
                <a:cubicBezTo>
                  <a:pt x="3691" y="736"/>
                  <a:pt x="3628" y="695"/>
                  <a:pt x="3563" y="656"/>
                </a:cubicBezTo>
                <a:lnTo>
                  <a:pt x="3626" y="274"/>
                </a:lnTo>
                <a:lnTo>
                  <a:pt x="3264" y="121"/>
                </a:lnTo>
                <a:lnTo>
                  <a:pt x="3022" y="433"/>
                </a:lnTo>
                <a:cubicBezTo>
                  <a:pt x="2939" y="412"/>
                  <a:pt x="2855" y="396"/>
                  <a:pt x="2769" y="385"/>
                </a:cubicBezTo>
                <a:lnTo>
                  <a:pt x="2675" y="0"/>
                </a:lnTo>
                <a:close/>
              </a:path>
            </a:pathLst>
          </a:custGeom>
          <a:solidFill>
            <a:srgbClr val="C00000"/>
          </a:solidFill>
          <a:ln w="28575" cap="flat">
            <a:noFill/>
            <a:prstDash val="solid"/>
            <a:miter lim="800000"/>
          </a:ln>
          <a:effec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56" name="Freeform 6"/>
          <p:cNvSpPr>
            <a:spLocks noEditPoints="1"/>
          </p:cNvSpPr>
          <p:nvPr/>
        </p:nvSpPr>
        <p:spPr bwMode="auto">
          <a:xfrm>
            <a:off x="4318958" y="2072515"/>
            <a:ext cx="2710120" cy="2708829"/>
          </a:xfrm>
          <a:custGeom>
            <a:avLst/>
            <a:gdLst>
              <a:gd name="T0" fmla="*/ 1417 w 4950"/>
              <a:gd name="T1" fmla="*/ 4048 h 4943"/>
              <a:gd name="T2" fmla="*/ 3532 w 4950"/>
              <a:gd name="T3" fmla="*/ 895 h 4943"/>
              <a:gd name="T4" fmla="*/ 4021 w 4950"/>
              <a:gd name="T5" fmla="*/ 530 h 4943"/>
              <a:gd name="T6" fmla="*/ 3388 w 4950"/>
              <a:gd name="T7" fmla="*/ 577 h 4943"/>
              <a:gd name="T8" fmla="*/ 3139 w 4950"/>
              <a:gd name="T9" fmla="*/ 78 h 4943"/>
              <a:gd name="T10" fmla="*/ 2571 w 4950"/>
              <a:gd name="T11" fmla="*/ 376 h 4943"/>
              <a:gd name="T12" fmla="*/ 2187 w 4950"/>
              <a:gd name="T13" fmla="*/ 0 h 4943"/>
              <a:gd name="T14" fmla="*/ 1774 w 4950"/>
              <a:gd name="T15" fmla="*/ 496 h 4943"/>
              <a:gd name="T16" fmla="*/ 1222 w 4950"/>
              <a:gd name="T17" fmla="*/ 315 h 4943"/>
              <a:gd name="T18" fmla="*/ 1045 w 4950"/>
              <a:gd name="T19" fmla="*/ 940 h 4943"/>
              <a:gd name="T20" fmla="*/ 521 w 4950"/>
              <a:gd name="T21" fmla="*/ 918 h 4943"/>
              <a:gd name="T22" fmla="*/ 585 w 4950"/>
              <a:gd name="T23" fmla="*/ 1566 h 4943"/>
              <a:gd name="T24" fmla="*/ 80 w 4950"/>
              <a:gd name="T25" fmla="*/ 1772 h 4943"/>
              <a:gd name="T26" fmla="*/ 383 w 4950"/>
              <a:gd name="T27" fmla="*/ 2347 h 4943"/>
              <a:gd name="T28" fmla="*/ 0 w 4950"/>
              <a:gd name="T29" fmla="*/ 2746 h 4943"/>
              <a:gd name="T30" fmla="*/ 494 w 4950"/>
              <a:gd name="T31" fmla="*/ 3161 h 4943"/>
              <a:gd name="T32" fmla="*/ 287 w 4950"/>
              <a:gd name="T33" fmla="*/ 3652 h 4943"/>
              <a:gd name="T34" fmla="*/ 893 w 4950"/>
              <a:gd name="T35" fmla="*/ 3854 h 4943"/>
              <a:gd name="T36" fmla="*/ 928 w 4950"/>
              <a:gd name="T37" fmla="*/ 4413 h 4943"/>
              <a:gd name="T38" fmla="*/ 1557 w 4950"/>
              <a:gd name="T39" fmla="*/ 4369 h 4943"/>
              <a:gd name="T40" fmla="*/ 1810 w 4950"/>
              <a:gd name="T41" fmla="*/ 4865 h 4943"/>
              <a:gd name="T42" fmla="*/ 2368 w 4950"/>
              <a:gd name="T43" fmla="*/ 4588 h 4943"/>
              <a:gd name="T44" fmla="*/ 2762 w 4950"/>
              <a:gd name="T45" fmla="*/ 4943 h 4943"/>
              <a:gd name="T46" fmla="*/ 3173 w 4950"/>
              <a:gd name="T47" fmla="*/ 4483 h 4943"/>
              <a:gd name="T48" fmla="*/ 3727 w 4950"/>
              <a:gd name="T49" fmla="*/ 4628 h 4943"/>
              <a:gd name="T50" fmla="*/ 3920 w 4950"/>
              <a:gd name="T51" fmla="*/ 4046 h 4943"/>
              <a:gd name="T52" fmla="*/ 4428 w 4950"/>
              <a:gd name="T53" fmla="*/ 4025 h 4943"/>
              <a:gd name="T54" fmla="*/ 4394 w 4950"/>
              <a:gd name="T55" fmla="*/ 3412 h 4943"/>
              <a:gd name="T56" fmla="*/ 4869 w 4950"/>
              <a:gd name="T57" fmla="*/ 3171 h 4943"/>
              <a:gd name="T58" fmla="*/ 4602 w 4950"/>
              <a:gd name="T59" fmla="*/ 2614 h 4943"/>
              <a:gd name="T60" fmla="*/ 4950 w 4950"/>
              <a:gd name="T61" fmla="*/ 2197 h 4943"/>
              <a:gd name="T62" fmla="*/ 4483 w 4950"/>
              <a:gd name="T63" fmla="*/ 1784 h 4943"/>
              <a:gd name="T64" fmla="*/ 4662 w 4950"/>
              <a:gd name="T65" fmla="*/ 1291 h 4943"/>
              <a:gd name="T66" fmla="*/ 4068 w 4950"/>
              <a:gd name="T67" fmla="*/ 1085 h 4943"/>
              <a:gd name="T68" fmla="*/ 4021 w 4950"/>
              <a:gd name="T69" fmla="*/ 530 h 4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50" h="4943">
                <a:moveTo>
                  <a:pt x="4051" y="3529"/>
                </a:moveTo>
                <a:cubicBezTo>
                  <a:pt x="3467" y="4400"/>
                  <a:pt x="2287" y="4632"/>
                  <a:pt x="1417" y="4048"/>
                </a:cubicBezTo>
                <a:cubicBezTo>
                  <a:pt x="546" y="3464"/>
                  <a:pt x="314" y="2284"/>
                  <a:pt x="898" y="1414"/>
                </a:cubicBezTo>
                <a:cubicBezTo>
                  <a:pt x="1482" y="543"/>
                  <a:pt x="2662" y="311"/>
                  <a:pt x="3532" y="895"/>
                </a:cubicBezTo>
                <a:cubicBezTo>
                  <a:pt x="4403" y="1479"/>
                  <a:pt x="4635" y="2659"/>
                  <a:pt x="4051" y="3529"/>
                </a:cubicBezTo>
                <a:close/>
                <a:moveTo>
                  <a:pt x="4021" y="530"/>
                </a:moveTo>
                <a:lnTo>
                  <a:pt x="3693" y="309"/>
                </a:lnTo>
                <a:lnTo>
                  <a:pt x="3388" y="577"/>
                </a:lnTo>
                <a:cubicBezTo>
                  <a:pt x="3313" y="542"/>
                  <a:pt x="3236" y="511"/>
                  <a:pt x="3159" y="486"/>
                </a:cubicBezTo>
                <a:lnTo>
                  <a:pt x="3139" y="78"/>
                </a:lnTo>
                <a:lnTo>
                  <a:pt x="2751" y="2"/>
                </a:lnTo>
                <a:lnTo>
                  <a:pt x="2571" y="376"/>
                </a:lnTo>
                <a:cubicBezTo>
                  <a:pt x="2502" y="373"/>
                  <a:pt x="2432" y="374"/>
                  <a:pt x="2362" y="378"/>
                </a:cubicBezTo>
                <a:lnTo>
                  <a:pt x="2187" y="0"/>
                </a:lnTo>
                <a:lnTo>
                  <a:pt x="1799" y="75"/>
                </a:lnTo>
                <a:lnTo>
                  <a:pt x="1774" y="496"/>
                </a:lnTo>
                <a:cubicBezTo>
                  <a:pt x="1694" y="525"/>
                  <a:pt x="1615" y="558"/>
                  <a:pt x="1539" y="597"/>
                </a:cubicBezTo>
                <a:lnTo>
                  <a:pt x="1222" y="315"/>
                </a:lnTo>
                <a:lnTo>
                  <a:pt x="898" y="539"/>
                </a:lnTo>
                <a:lnTo>
                  <a:pt x="1045" y="940"/>
                </a:lnTo>
                <a:cubicBezTo>
                  <a:pt x="1002" y="980"/>
                  <a:pt x="960" y="1022"/>
                  <a:pt x="920" y="1066"/>
                </a:cubicBezTo>
                <a:lnTo>
                  <a:pt x="521" y="918"/>
                </a:lnTo>
                <a:lnTo>
                  <a:pt x="302" y="1245"/>
                </a:lnTo>
                <a:lnTo>
                  <a:pt x="585" y="1566"/>
                </a:lnTo>
                <a:cubicBezTo>
                  <a:pt x="555" y="1629"/>
                  <a:pt x="528" y="1693"/>
                  <a:pt x="504" y="1758"/>
                </a:cubicBezTo>
                <a:lnTo>
                  <a:pt x="80" y="1772"/>
                </a:lnTo>
                <a:lnTo>
                  <a:pt x="2" y="2158"/>
                </a:lnTo>
                <a:lnTo>
                  <a:pt x="383" y="2347"/>
                </a:lnTo>
                <a:cubicBezTo>
                  <a:pt x="378" y="2422"/>
                  <a:pt x="378" y="2496"/>
                  <a:pt x="381" y="2571"/>
                </a:cubicBezTo>
                <a:lnTo>
                  <a:pt x="0" y="2746"/>
                </a:lnTo>
                <a:lnTo>
                  <a:pt x="77" y="3133"/>
                </a:lnTo>
                <a:lnTo>
                  <a:pt x="494" y="3161"/>
                </a:lnTo>
                <a:cubicBezTo>
                  <a:pt x="517" y="3225"/>
                  <a:pt x="542" y="3289"/>
                  <a:pt x="570" y="3351"/>
                </a:cubicBezTo>
                <a:lnTo>
                  <a:pt x="287" y="3652"/>
                </a:lnTo>
                <a:lnTo>
                  <a:pt x="504" y="3982"/>
                </a:lnTo>
                <a:lnTo>
                  <a:pt x="893" y="3854"/>
                </a:lnTo>
                <a:cubicBezTo>
                  <a:pt x="947" y="3917"/>
                  <a:pt x="1005" y="3977"/>
                  <a:pt x="1067" y="4034"/>
                </a:cubicBezTo>
                <a:lnTo>
                  <a:pt x="928" y="4413"/>
                </a:lnTo>
                <a:lnTo>
                  <a:pt x="1257" y="4634"/>
                </a:lnTo>
                <a:lnTo>
                  <a:pt x="1557" y="4369"/>
                </a:lnTo>
                <a:cubicBezTo>
                  <a:pt x="1634" y="4408"/>
                  <a:pt x="1712" y="4441"/>
                  <a:pt x="1791" y="4470"/>
                </a:cubicBezTo>
                <a:lnTo>
                  <a:pt x="1810" y="4865"/>
                </a:lnTo>
                <a:lnTo>
                  <a:pt x="2199" y="4941"/>
                </a:lnTo>
                <a:lnTo>
                  <a:pt x="2368" y="4588"/>
                </a:lnTo>
                <a:cubicBezTo>
                  <a:pt x="2445" y="4593"/>
                  <a:pt x="2522" y="4594"/>
                  <a:pt x="2599" y="4590"/>
                </a:cubicBezTo>
                <a:lnTo>
                  <a:pt x="2762" y="4943"/>
                </a:lnTo>
                <a:lnTo>
                  <a:pt x="3150" y="4868"/>
                </a:lnTo>
                <a:lnTo>
                  <a:pt x="3173" y="4483"/>
                </a:lnTo>
                <a:cubicBezTo>
                  <a:pt x="3264" y="4452"/>
                  <a:pt x="3354" y="4416"/>
                  <a:pt x="3440" y="4373"/>
                </a:cubicBezTo>
                <a:lnTo>
                  <a:pt x="3727" y="4628"/>
                </a:lnTo>
                <a:lnTo>
                  <a:pt x="4051" y="4404"/>
                </a:lnTo>
                <a:lnTo>
                  <a:pt x="3920" y="4046"/>
                </a:lnTo>
                <a:cubicBezTo>
                  <a:pt x="3973" y="3998"/>
                  <a:pt x="4023" y="3947"/>
                  <a:pt x="4071" y="3893"/>
                </a:cubicBezTo>
                <a:lnTo>
                  <a:pt x="4428" y="4025"/>
                </a:lnTo>
                <a:lnTo>
                  <a:pt x="4648" y="3698"/>
                </a:lnTo>
                <a:lnTo>
                  <a:pt x="4394" y="3412"/>
                </a:lnTo>
                <a:cubicBezTo>
                  <a:pt x="4431" y="3337"/>
                  <a:pt x="4463" y="3261"/>
                  <a:pt x="4489" y="3183"/>
                </a:cubicBezTo>
                <a:lnTo>
                  <a:pt x="4869" y="3171"/>
                </a:lnTo>
                <a:lnTo>
                  <a:pt x="4947" y="2785"/>
                </a:lnTo>
                <a:lnTo>
                  <a:pt x="4602" y="2614"/>
                </a:lnTo>
                <a:cubicBezTo>
                  <a:pt x="4607" y="2528"/>
                  <a:pt x="4606" y="2442"/>
                  <a:pt x="4601" y="2357"/>
                </a:cubicBezTo>
                <a:lnTo>
                  <a:pt x="4950" y="2197"/>
                </a:lnTo>
                <a:lnTo>
                  <a:pt x="4872" y="1810"/>
                </a:lnTo>
                <a:lnTo>
                  <a:pt x="4483" y="1784"/>
                </a:lnTo>
                <a:cubicBezTo>
                  <a:pt x="4457" y="1713"/>
                  <a:pt x="4427" y="1643"/>
                  <a:pt x="4395" y="1575"/>
                </a:cubicBezTo>
                <a:lnTo>
                  <a:pt x="4662" y="1291"/>
                </a:lnTo>
                <a:lnTo>
                  <a:pt x="4445" y="960"/>
                </a:lnTo>
                <a:lnTo>
                  <a:pt x="4068" y="1085"/>
                </a:lnTo>
                <a:cubicBezTo>
                  <a:pt x="4011" y="1022"/>
                  <a:pt x="3949" y="961"/>
                  <a:pt x="3884" y="904"/>
                </a:cubicBezTo>
                <a:lnTo>
                  <a:pt x="4021" y="530"/>
                </a:lnTo>
                <a:close/>
              </a:path>
            </a:pathLst>
          </a:custGeom>
          <a:solidFill>
            <a:srgbClr val="C00000"/>
          </a:solidFill>
          <a:ln w="28575" cap="flat">
            <a:noFill/>
            <a:prstDash val="solid"/>
            <a:miter lim="800000"/>
          </a:ln>
          <a:effec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57" name="Freeform 7"/>
          <p:cNvSpPr>
            <a:spLocks noEditPoints="1"/>
          </p:cNvSpPr>
          <p:nvPr/>
        </p:nvSpPr>
        <p:spPr bwMode="auto">
          <a:xfrm>
            <a:off x="3612952" y="1625545"/>
            <a:ext cx="1058312" cy="1058312"/>
          </a:xfrm>
          <a:custGeom>
            <a:avLst/>
            <a:gdLst>
              <a:gd name="T0" fmla="*/ 922 w 1572"/>
              <a:gd name="T1" fmla="*/ 186 h 1571"/>
              <a:gd name="T2" fmla="*/ 637 w 1572"/>
              <a:gd name="T3" fmla="*/ 1382 h 1571"/>
              <a:gd name="T4" fmla="*/ 541 w 1572"/>
              <a:gd name="T5" fmla="*/ 1535 h 1571"/>
              <a:gd name="T6" fmla="*/ 724 w 1572"/>
              <a:gd name="T7" fmla="*/ 1451 h 1571"/>
              <a:gd name="T8" fmla="*/ 852 w 1572"/>
              <a:gd name="T9" fmla="*/ 1571 h 1571"/>
              <a:gd name="T10" fmla="*/ 988 w 1572"/>
              <a:gd name="T11" fmla="*/ 1420 h 1571"/>
              <a:gd name="T12" fmla="*/ 1143 w 1572"/>
              <a:gd name="T13" fmla="*/ 1489 h 1571"/>
              <a:gd name="T14" fmla="*/ 1211 w 1572"/>
              <a:gd name="T15" fmla="*/ 1295 h 1571"/>
              <a:gd name="T16" fmla="*/ 1394 w 1572"/>
              <a:gd name="T17" fmla="*/ 1288 h 1571"/>
              <a:gd name="T18" fmla="*/ 1378 w 1572"/>
              <a:gd name="T19" fmla="*/ 1082 h 1571"/>
              <a:gd name="T20" fmla="*/ 1536 w 1572"/>
              <a:gd name="T21" fmla="*/ 1031 h 1571"/>
              <a:gd name="T22" fmla="*/ 1445 w 1572"/>
              <a:gd name="T23" fmla="*/ 845 h 1571"/>
              <a:gd name="T24" fmla="*/ 1572 w 1572"/>
              <a:gd name="T25" fmla="*/ 727 h 1571"/>
              <a:gd name="T26" fmla="*/ 1419 w 1572"/>
              <a:gd name="T27" fmla="*/ 590 h 1571"/>
              <a:gd name="T28" fmla="*/ 1489 w 1572"/>
              <a:gd name="T29" fmla="*/ 429 h 1571"/>
              <a:gd name="T30" fmla="*/ 1297 w 1572"/>
              <a:gd name="T31" fmla="*/ 361 h 1571"/>
              <a:gd name="T32" fmla="*/ 1304 w 1572"/>
              <a:gd name="T33" fmla="*/ 191 h 1571"/>
              <a:gd name="T34" fmla="*/ 1103 w 1572"/>
              <a:gd name="T35" fmla="*/ 199 h 1571"/>
              <a:gd name="T36" fmla="*/ 1031 w 1572"/>
              <a:gd name="T37" fmla="*/ 36 h 1571"/>
              <a:gd name="T38" fmla="*/ 849 w 1572"/>
              <a:gd name="T39" fmla="*/ 119 h 1571"/>
              <a:gd name="T40" fmla="*/ 720 w 1572"/>
              <a:gd name="T41" fmla="*/ 0 h 1571"/>
              <a:gd name="T42" fmla="*/ 585 w 1572"/>
              <a:gd name="T43" fmla="*/ 144 h 1571"/>
              <a:gd name="T44" fmla="*/ 429 w 1572"/>
              <a:gd name="T45" fmla="*/ 83 h 1571"/>
              <a:gd name="T46" fmla="*/ 358 w 1572"/>
              <a:gd name="T47" fmla="*/ 265 h 1571"/>
              <a:gd name="T48" fmla="*/ 178 w 1572"/>
              <a:gd name="T49" fmla="*/ 284 h 1571"/>
              <a:gd name="T50" fmla="*/ 185 w 1572"/>
              <a:gd name="T51" fmla="*/ 478 h 1571"/>
              <a:gd name="T52" fmla="*/ 37 w 1572"/>
              <a:gd name="T53" fmla="*/ 541 h 1571"/>
              <a:gd name="T54" fmla="*/ 114 w 1572"/>
              <a:gd name="T55" fmla="*/ 720 h 1571"/>
              <a:gd name="T56" fmla="*/ 0 w 1572"/>
              <a:gd name="T57" fmla="*/ 844 h 1571"/>
              <a:gd name="T58" fmla="*/ 140 w 1572"/>
              <a:gd name="T59" fmla="*/ 980 h 1571"/>
              <a:gd name="T60" fmla="*/ 83 w 1572"/>
              <a:gd name="T61" fmla="*/ 1143 h 1571"/>
              <a:gd name="T62" fmla="*/ 267 w 1572"/>
              <a:gd name="T63" fmla="*/ 1213 h 1571"/>
              <a:gd name="T64" fmla="*/ 268 w 1572"/>
              <a:gd name="T65" fmla="*/ 1380 h 1571"/>
              <a:gd name="T66" fmla="*/ 466 w 1572"/>
              <a:gd name="T67" fmla="*/ 1375 h 1571"/>
              <a:gd name="T68" fmla="*/ 541 w 1572"/>
              <a:gd name="T69" fmla="*/ 1535 h 1571"/>
              <a:gd name="T70" fmla="*/ 786 w 1572"/>
              <a:gd name="T71" fmla="*/ 952 h 1571"/>
              <a:gd name="T72" fmla="*/ 1215 w 1572"/>
              <a:gd name="T73" fmla="*/ 932 h 1571"/>
              <a:gd name="T74" fmla="*/ 768 w 1572"/>
              <a:gd name="T75" fmla="*/ 1296 h 1571"/>
              <a:gd name="T76" fmla="*/ 560 w 1572"/>
              <a:gd name="T77" fmla="*/ 1247 h 1571"/>
              <a:gd name="T78" fmla="*/ 339 w 1572"/>
              <a:gd name="T79" fmla="*/ 723 h 1571"/>
              <a:gd name="T80" fmla="*/ 698 w 1572"/>
              <a:gd name="T81" fmla="*/ 931 h 1571"/>
              <a:gd name="T82" fmla="*/ 560 w 1572"/>
              <a:gd name="T83" fmla="*/ 1247 h 1571"/>
              <a:gd name="T84" fmla="*/ 881 w 1572"/>
              <a:gd name="T85" fmla="*/ 808 h 1571"/>
              <a:gd name="T86" fmla="*/ 678 w 1572"/>
              <a:gd name="T87" fmla="*/ 760 h 1571"/>
              <a:gd name="T88" fmla="*/ 354 w 1572"/>
              <a:gd name="T89" fmla="*/ 633 h 1571"/>
              <a:gd name="T90" fmla="*/ 798 w 1572"/>
              <a:gd name="T91" fmla="*/ 272 h 1571"/>
              <a:gd name="T92" fmla="*/ 773 w 1572"/>
              <a:gd name="T93" fmla="*/ 616 h 1571"/>
              <a:gd name="T94" fmla="*/ 354 w 1572"/>
              <a:gd name="T95" fmla="*/ 633 h 1571"/>
              <a:gd name="T96" fmla="*/ 1292 w 1572"/>
              <a:gd name="T97" fmla="*/ 804 h 1571"/>
              <a:gd name="T98" fmla="*/ 947 w 1572"/>
              <a:gd name="T99" fmla="*/ 775 h 1571"/>
              <a:gd name="T100" fmla="*/ 929 w 1572"/>
              <a:gd name="T101" fmla="*/ 353 h 1571"/>
              <a:gd name="T102" fmla="*/ 1344 w 1572"/>
              <a:gd name="T103" fmla="*/ 919 h 1571"/>
              <a:gd name="T104" fmla="*/ 215 w 1572"/>
              <a:gd name="T105" fmla="*/ 649 h 1571"/>
              <a:gd name="T106" fmla="*/ 1344 w 1572"/>
              <a:gd name="T107" fmla="*/ 919 h 1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2" h="1571">
                <a:moveTo>
                  <a:pt x="181" y="641"/>
                </a:moveTo>
                <a:cubicBezTo>
                  <a:pt x="260" y="311"/>
                  <a:pt x="592" y="107"/>
                  <a:pt x="922" y="186"/>
                </a:cubicBezTo>
                <a:cubicBezTo>
                  <a:pt x="1253" y="265"/>
                  <a:pt x="1457" y="597"/>
                  <a:pt x="1378" y="927"/>
                </a:cubicBezTo>
                <a:cubicBezTo>
                  <a:pt x="1299" y="1257"/>
                  <a:pt x="967" y="1461"/>
                  <a:pt x="637" y="1382"/>
                </a:cubicBezTo>
                <a:cubicBezTo>
                  <a:pt x="306" y="1303"/>
                  <a:pt x="102" y="971"/>
                  <a:pt x="181" y="641"/>
                </a:cubicBezTo>
                <a:close/>
                <a:moveTo>
                  <a:pt x="541" y="1535"/>
                </a:moveTo>
                <a:lnTo>
                  <a:pt x="663" y="1564"/>
                </a:lnTo>
                <a:lnTo>
                  <a:pt x="724" y="1451"/>
                </a:lnTo>
                <a:cubicBezTo>
                  <a:pt x="750" y="1453"/>
                  <a:pt x="776" y="1453"/>
                  <a:pt x="802" y="1452"/>
                </a:cubicBezTo>
                <a:lnTo>
                  <a:pt x="852" y="1571"/>
                </a:lnTo>
                <a:lnTo>
                  <a:pt x="976" y="1551"/>
                </a:lnTo>
                <a:lnTo>
                  <a:pt x="988" y="1420"/>
                </a:lnTo>
                <a:cubicBezTo>
                  <a:pt x="1009" y="1413"/>
                  <a:pt x="1029" y="1405"/>
                  <a:pt x="1049" y="1396"/>
                </a:cubicBezTo>
                <a:lnTo>
                  <a:pt x="1143" y="1489"/>
                </a:lnTo>
                <a:lnTo>
                  <a:pt x="1249" y="1423"/>
                </a:lnTo>
                <a:lnTo>
                  <a:pt x="1211" y="1295"/>
                </a:lnTo>
                <a:cubicBezTo>
                  <a:pt x="1231" y="1278"/>
                  <a:pt x="1251" y="1259"/>
                  <a:pt x="1269" y="1239"/>
                </a:cubicBezTo>
                <a:lnTo>
                  <a:pt x="1394" y="1288"/>
                </a:lnTo>
                <a:lnTo>
                  <a:pt x="1465" y="1185"/>
                </a:lnTo>
                <a:lnTo>
                  <a:pt x="1378" y="1082"/>
                </a:lnTo>
                <a:cubicBezTo>
                  <a:pt x="1386" y="1066"/>
                  <a:pt x="1394" y="1048"/>
                  <a:pt x="1401" y="1031"/>
                </a:cubicBezTo>
                <a:lnTo>
                  <a:pt x="1536" y="1031"/>
                </a:lnTo>
                <a:lnTo>
                  <a:pt x="1565" y="909"/>
                </a:lnTo>
                <a:lnTo>
                  <a:pt x="1445" y="845"/>
                </a:lnTo>
                <a:cubicBezTo>
                  <a:pt x="1447" y="823"/>
                  <a:pt x="1448" y="801"/>
                  <a:pt x="1448" y="779"/>
                </a:cubicBezTo>
                <a:lnTo>
                  <a:pt x="1572" y="727"/>
                </a:lnTo>
                <a:lnTo>
                  <a:pt x="1553" y="604"/>
                </a:lnTo>
                <a:lnTo>
                  <a:pt x="1419" y="590"/>
                </a:lnTo>
                <a:cubicBezTo>
                  <a:pt x="1412" y="567"/>
                  <a:pt x="1405" y="545"/>
                  <a:pt x="1395" y="523"/>
                </a:cubicBezTo>
                <a:lnTo>
                  <a:pt x="1489" y="429"/>
                </a:lnTo>
                <a:lnTo>
                  <a:pt x="1424" y="322"/>
                </a:lnTo>
                <a:lnTo>
                  <a:pt x="1297" y="361"/>
                </a:lnTo>
                <a:cubicBezTo>
                  <a:pt x="1283" y="344"/>
                  <a:pt x="1269" y="328"/>
                  <a:pt x="1253" y="312"/>
                </a:cubicBezTo>
                <a:lnTo>
                  <a:pt x="1304" y="191"/>
                </a:lnTo>
                <a:lnTo>
                  <a:pt x="1204" y="117"/>
                </a:lnTo>
                <a:lnTo>
                  <a:pt x="1103" y="199"/>
                </a:lnTo>
                <a:cubicBezTo>
                  <a:pt x="1080" y="186"/>
                  <a:pt x="1056" y="174"/>
                  <a:pt x="1031" y="165"/>
                </a:cubicBezTo>
                <a:lnTo>
                  <a:pt x="1031" y="36"/>
                </a:lnTo>
                <a:lnTo>
                  <a:pt x="909" y="7"/>
                </a:lnTo>
                <a:lnTo>
                  <a:pt x="849" y="119"/>
                </a:lnTo>
                <a:cubicBezTo>
                  <a:pt x="822" y="116"/>
                  <a:pt x="795" y="115"/>
                  <a:pt x="769" y="115"/>
                </a:cubicBezTo>
                <a:lnTo>
                  <a:pt x="720" y="0"/>
                </a:lnTo>
                <a:lnTo>
                  <a:pt x="596" y="21"/>
                </a:lnTo>
                <a:lnTo>
                  <a:pt x="585" y="144"/>
                </a:lnTo>
                <a:cubicBezTo>
                  <a:pt x="562" y="152"/>
                  <a:pt x="539" y="160"/>
                  <a:pt x="516" y="169"/>
                </a:cubicBezTo>
                <a:lnTo>
                  <a:pt x="429" y="83"/>
                </a:lnTo>
                <a:lnTo>
                  <a:pt x="323" y="148"/>
                </a:lnTo>
                <a:lnTo>
                  <a:pt x="358" y="265"/>
                </a:lnTo>
                <a:cubicBezTo>
                  <a:pt x="334" y="284"/>
                  <a:pt x="312" y="305"/>
                  <a:pt x="291" y="328"/>
                </a:cubicBezTo>
                <a:lnTo>
                  <a:pt x="178" y="284"/>
                </a:lnTo>
                <a:lnTo>
                  <a:pt x="107" y="386"/>
                </a:lnTo>
                <a:lnTo>
                  <a:pt x="185" y="478"/>
                </a:lnTo>
                <a:cubicBezTo>
                  <a:pt x="175" y="498"/>
                  <a:pt x="165" y="519"/>
                  <a:pt x="157" y="540"/>
                </a:cubicBezTo>
                <a:lnTo>
                  <a:pt x="37" y="541"/>
                </a:lnTo>
                <a:lnTo>
                  <a:pt x="8" y="662"/>
                </a:lnTo>
                <a:lnTo>
                  <a:pt x="114" y="720"/>
                </a:lnTo>
                <a:cubicBezTo>
                  <a:pt x="111" y="746"/>
                  <a:pt x="110" y="772"/>
                  <a:pt x="111" y="798"/>
                </a:cubicBezTo>
                <a:lnTo>
                  <a:pt x="0" y="844"/>
                </a:lnTo>
                <a:lnTo>
                  <a:pt x="19" y="967"/>
                </a:lnTo>
                <a:lnTo>
                  <a:pt x="140" y="980"/>
                </a:lnTo>
                <a:cubicBezTo>
                  <a:pt x="148" y="1006"/>
                  <a:pt x="158" y="1031"/>
                  <a:pt x="169" y="1056"/>
                </a:cubicBezTo>
                <a:lnTo>
                  <a:pt x="83" y="1143"/>
                </a:lnTo>
                <a:lnTo>
                  <a:pt x="148" y="1249"/>
                </a:lnTo>
                <a:lnTo>
                  <a:pt x="267" y="1213"/>
                </a:lnTo>
                <a:cubicBezTo>
                  <a:pt x="282" y="1232"/>
                  <a:pt x="298" y="1249"/>
                  <a:pt x="316" y="1266"/>
                </a:cubicBezTo>
                <a:lnTo>
                  <a:pt x="268" y="1380"/>
                </a:lnTo>
                <a:lnTo>
                  <a:pt x="368" y="1454"/>
                </a:lnTo>
                <a:lnTo>
                  <a:pt x="466" y="1375"/>
                </a:lnTo>
                <a:cubicBezTo>
                  <a:pt x="490" y="1388"/>
                  <a:pt x="515" y="1399"/>
                  <a:pt x="541" y="1409"/>
                </a:cubicBezTo>
                <a:lnTo>
                  <a:pt x="541" y="1535"/>
                </a:lnTo>
                <a:close/>
                <a:moveTo>
                  <a:pt x="720" y="1228"/>
                </a:moveTo>
                <a:cubicBezTo>
                  <a:pt x="729" y="1190"/>
                  <a:pt x="786" y="952"/>
                  <a:pt x="786" y="952"/>
                </a:cubicBezTo>
                <a:cubicBezTo>
                  <a:pt x="845" y="950"/>
                  <a:pt x="899" y="916"/>
                  <a:pt x="927" y="863"/>
                </a:cubicBezTo>
                <a:cubicBezTo>
                  <a:pt x="927" y="863"/>
                  <a:pt x="1174" y="922"/>
                  <a:pt x="1215" y="932"/>
                </a:cubicBezTo>
                <a:cubicBezTo>
                  <a:pt x="1256" y="942"/>
                  <a:pt x="1258" y="966"/>
                  <a:pt x="1247" y="995"/>
                </a:cubicBezTo>
                <a:cubicBezTo>
                  <a:pt x="1162" y="1182"/>
                  <a:pt x="973" y="1301"/>
                  <a:pt x="768" y="1296"/>
                </a:cubicBezTo>
                <a:cubicBezTo>
                  <a:pt x="727" y="1296"/>
                  <a:pt x="711" y="1266"/>
                  <a:pt x="720" y="1228"/>
                </a:cubicBezTo>
                <a:close/>
                <a:moveTo>
                  <a:pt x="560" y="1247"/>
                </a:moveTo>
                <a:cubicBezTo>
                  <a:pt x="379" y="1162"/>
                  <a:pt x="265" y="978"/>
                  <a:pt x="267" y="779"/>
                </a:cubicBezTo>
                <a:cubicBezTo>
                  <a:pt x="267" y="734"/>
                  <a:pt x="295" y="712"/>
                  <a:pt x="339" y="723"/>
                </a:cubicBezTo>
                <a:cubicBezTo>
                  <a:pt x="382" y="733"/>
                  <a:pt x="612" y="788"/>
                  <a:pt x="612" y="788"/>
                </a:cubicBezTo>
                <a:cubicBezTo>
                  <a:pt x="613" y="847"/>
                  <a:pt x="646" y="902"/>
                  <a:pt x="698" y="931"/>
                </a:cubicBezTo>
                <a:cubicBezTo>
                  <a:pt x="698" y="931"/>
                  <a:pt x="650" y="1133"/>
                  <a:pt x="635" y="1196"/>
                </a:cubicBezTo>
                <a:cubicBezTo>
                  <a:pt x="620" y="1259"/>
                  <a:pt x="593" y="1259"/>
                  <a:pt x="560" y="1247"/>
                </a:cubicBezTo>
                <a:close/>
                <a:moveTo>
                  <a:pt x="804" y="682"/>
                </a:moveTo>
                <a:cubicBezTo>
                  <a:pt x="860" y="696"/>
                  <a:pt x="895" y="752"/>
                  <a:pt x="881" y="808"/>
                </a:cubicBezTo>
                <a:cubicBezTo>
                  <a:pt x="868" y="865"/>
                  <a:pt x="811" y="899"/>
                  <a:pt x="755" y="886"/>
                </a:cubicBezTo>
                <a:cubicBezTo>
                  <a:pt x="699" y="872"/>
                  <a:pt x="664" y="816"/>
                  <a:pt x="678" y="760"/>
                </a:cubicBezTo>
                <a:cubicBezTo>
                  <a:pt x="691" y="704"/>
                  <a:pt x="748" y="669"/>
                  <a:pt x="804" y="682"/>
                </a:cubicBezTo>
                <a:close/>
                <a:moveTo>
                  <a:pt x="354" y="633"/>
                </a:moveTo>
                <a:cubicBezTo>
                  <a:pt x="312" y="623"/>
                  <a:pt x="306" y="584"/>
                  <a:pt x="320" y="557"/>
                </a:cubicBezTo>
                <a:cubicBezTo>
                  <a:pt x="409" y="377"/>
                  <a:pt x="597" y="264"/>
                  <a:pt x="798" y="272"/>
                </a:cubicBezTo>
                <a:cubicBezTo>
                  <a:pt x="832" y="272"/>
                  <a:pt x="849" y="298"/>
                  <a:pt x="840" y="336"/>
                </a:cubicBezTo>
                <a:cubicBezTo>
                  <a:pt x="831" y="373"/>
                  <a:pt x="773" y="616"/>
                  <a:pt x="773" y="616"/>
                </a:cubicBezTo>
                <a:cubicBezTo>
                  <a:pt x="716" y="619"/>
                  <a:pt x="663" y="650"/>
                  <a:pt x="634" y="700"/>
                </a:cubicBezTo>
                <a:cubicBezTo>
                  <a:pt x="634" y="700"/>
                  <a:pt x="396" y="643"/>
                  <a:pt x="354" y="633"/>
                </a:cubicBezTo>
                <a:close/>
                <a:moveTo>
                  <a:pt x="1004" y="323"/>
                </a:moveTo>
                <a:cubicBezTo>
                  <a:pt x="1186" y="412"/>
                  <a:pt x="1300" y="601"/>
                  <a:pt x="1292" y="804"/>
                </a:cubicBezTo>
                <a:cubicBezTo>
                  <a:pt x="1289" y="830"/>
                  <a:pt x="1271" y="852"/>
                  <a:pt x="1236" y="844"/>
                </a:cubicBezTo>
                <a:cubicBezTo>
                  <a:pt x="1202" y="836"/>
                  <a:pt x="947" y="775"/>
                  <a:pt x="947" y="775"/>
                </a:cubicBezTo>
                <a:cubicBezTo>
                  <a:pt x="944" y="718"/>
                  <a:pt x="911" y="665"/>
                  <a:pt x="861" y="637"/>
                </a:cubicBezTo>
                <a:cubicBezTo>
                  <a:pt x="861" y="637"/>
                  <a:pt x="918" y="399"/>
                  <a:pt x="929" y="353"/>
                </a:cubicBezTo>
                <a:cubicBezTo>
                  <a:pt x="940" y="308"/>
                  <a:pt x="967" y="308"/>
                  <a:pt x="1004" y="323"/>
                </a:cubicBezTo>
                <a:close/>
                <a:moveTo>
                  <a:pt x="1344" y="919"/>
                </a:moveTo>
                <a:cubicBezTo>
                  <a:pt x="1419" y="607"/>
                  <a:pt x="1226" y="294"/>
                  <a:pt x="914" y="219"/>
                </a:cubicBezTo>
                <a:cubicBezTo>
                  <a:pt x="602" y="145"/>
                  <a:pt x="289" y="337"/>
                  <a:pt x="215" y="649"/>
                </a:cubicBezTo>
                <a:cubicBezTo>
                  <a:pt x="140" y="961"/>
                  <a:pt x="332" y="1274"/>
                  <a:pt x="645" y="1349"/>
                </a:cubicBezTo>
                <a:cubicBezTo>
                  <a:pt x="956" y="1424"/>
                  <a:pt x="1270" y="1231"/>
                  <a:pt x="1344" y="919"/>
                </a:cubicBezTo>
                <a:close/>
              </a:path>
            </a:pathLst>
          </a:custGeom>
          <a:solidFill>
            <a:schemeClr val="tx1"/>
          </a:solid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58" name="Freeform 8"/>
          <p:cNvSpPr>
            <a:spLocks noEditPoints="1"/>
          </p:cNvSpPr>
          <p:nvPr/>
        </p:nvSpPr>
        <p:spPr bwMode="auto">
          <a:xfrm>
            <a:off x="4843990" y="4741283"/>
            <a:ext cx="661643" cy="661643"/>
          </a:xfrm>
          <a:custGeom>
            <a:avLst/>
            <a:gdLst>
              <a:gd name="T0" fmla="*/ 577 w 983"/>
              <a:gd name="T1" fmla="*/ 116 h 982"/>
              <a:gd name="T2" fmla="*/ 398 w 983"/>
              <a:gd name="T3" fmla="*/ 864 h 982"/>
              <a:gd name="T4" fmla="*/ 338 w 983"/>
              <a:gd name="T5" fmla="*/ 959 h 982"/>
              <a:gd name="T6" fmla="*/ 453 w 983"/>
              <a:gd name="T7" fmla="*/ 907 h 982"/>
              <a:gd name="T8" fmla="*/ 533 w 983"/>
              <a:gd name="T9" fmla="*/ 982 h 982"/>
              <a:gd name="T10" fmla="*/ 618 w 983"/>
              <a:gd name="T11" fmla="*/ 887 h 982"/>
              <a:gd name="T12" fmla="*/ 715 w 983"/>
              <a:gd name="T13" fmla="*/ 930 h 982"/>
              <a:gd name="T14" fmla="*/ 757 w 983"/>
              <a:gd name="T15" fmla="*/ 809 h 982"/>
              <a:gd name="T16" fmla="*/ 871 w 983"/>
              <a:gd name="T17" fmla="*/ 805 h 982"/>
              <a:gd name="T18" fmla="*/ 862 w 983"/>
              <a:gd name="T19" fmla="*/ 676 h 982"/>
              <a:gd name="T20" fmla="*/ 960 w 983"/>
              <a:gd name="T21" fmla="*/ 644 h 982"/>
              <a:gd name="T22" fmla="*/ 904 w 983"/>
              <a:gd name="T23" fmla="*/ 528 h 982"/>
              <a:gd name="T24" fmla="*/ 983 w 983"/>
              <a:gd name="T25" fmla="*/ 454 h 982"/>
              <a:gd name="T26" fmla="*/ 887 w 983"/>
              <a:gd name="T27" fmla="*/ 369 h 982"/>
              <a:gd name="T28" fmla="*/ 931 w 983"/>
              <a:gd name="T29" fmla="*/ 268 h 982"/>
              <a:gd name="T30" fmla="*/ 811 w 983"/>
              <a:gd name="T31" fmla="*/ 225 h 982"/>
              <a:gd name="T32" fmla="*/ 815 w 983"/>
              <a:gd name="T33" fmla="*/ 119 h 982"/>
              <a:gd name="T34" fmla="*/ 689 w 983"/>
              <a:gd name="T35" fmla="*/ 124 h 982"/>
              <a:gd name="T36" fmla="*/ 644 w 983"/>
              <a:gd name="T37" fmla="*/ 22 h 982"/>
              <a:gd name="T38" fmla="*/ 531 w 983"/>
              <a:gd name="T39" fmla="*/ 74 h 982"/>
              <a:gd name="T40" fmla="*/ 450 w 983"/>
              <a:gd name="T41" fmla="*/ 0 h 982"/>
              <a:gd name="T42" fmla="*/ 366 w 983"/>
              <a:gd name="T43" fmla="*/ 90 h 982"/>
              <a:gd name="T44" fmla="*/ 268 w 983"/>
              <a:gd name="T45" fmla="*/ 51 h 982"/>
              <a:gd name="T46" fmla="*/ 224 w 983"/>
              <a:gd name="T47" fmla="*/ 165 h 982"/>
              <a:gd name="T48" fmla="*/ 111 w 983"/>
              <a:gd name="T49" fmla="*/ 177 h 982"/>
              <a:gd name="T50" fmla="*/ 116 w 983"/>
              <a:gd name="T51" fmla="*/ 299 h 982"/>
              <a:gd name="T52" fmla="*/ 23 w 983"/>
              <a:gd name="T53" fmla="*/ 338 h 982"/>
              <a:gd name="T54" fmla="*/ 71 w 983"/>
              <a:gd name="T55" fmla="*/ 450 h 982"/>
              <a:gd name="T56" fmla="*/ 0 w 983"/>
              <a:gd name="T57" fmla="*/ 527 h 982"/>
              <a:gd name="T58" fmla="*/ 88 w 983"/>
              <a:gd name="T59" fmla="*/ 612 h 982"/>
              <a:gd name="T60" fmla="*/ 52 w 983"/>
              <a:gd name="T61" fmla="*/ 714 h 982"/>
              <a:gd name="T62" fmla="*/ 167 w 983"/>
              <a:gd name="T63" fmla="*/ 758 h 982"/>
              <a:gd name="T64" fmla="*/ 168 w 983"/>
              <a:gd name="T65" fmla="*/ 862 h 982"/>
              <a:gd name="T66" fmla="*/ 292 w 983"/>
              <a:gd name="T67" fmla="*/ 859 h 982"/>
              <a:gd name="T68" fmla="*/ 338 w 983"/>
              <a:gd name="T69" fmla="*/ 959 h 982"/>
              <a:gd name="T70" fmla="*/ 491 w 983"/>
              <a:gd name="T71" fmla="*/ 595 h 982"/>
              <a:gd name="T72" fmla="*/ 759 w 983"/>
              <a:gd name="T73" fmla="*/ 582 h 982"/>
              <a:gd name="T74" fmla="*/ 480 w 983"/>
              <a:gd name="T75" fmla="*/ 810 h 982"/>
              <a:gd name="T76" fmla="*/ 350 w 983"/>
              <a:gd name="T77" fmla="*/ 779 h 982"/>
              <a:gd name="T78" fmla="*/ 212 w 983"/>
              <a:gd name="T79" fmla="*/ 451 h 982"/>
              <a:gd name="T80" fmla="*/ 436 w 983"/>
              <a:gd name="T81" fmla="*/ 582 h 982"/>
              <a:gd name="T82" fmla="*/ 350 w 983"/>
              <a:gd name="T83" fmla="*/ 779 h 982"/>
              <a:gd name="T84" fmla="*/ 551 w 983"/>
              <a:gd name="T85" fmla="*/ 505 h 982"/>
              <a:gd name="T86" fmla="*/ 424 w 983"/>
              <a:gd name="T87" fmla="*/ 475 h 982"/>
              <a:gd name="T88" fmla="*/ 222 w 983"/>
              <a:gd name="T89" fmla="*/ 396 h 982"/>
              <a:gd name="T90" fmla="*/ 499 w 983"/>
              <a:gd name="T91" fmla="*/ 170 h 982"/>
              <a:gd name="T92" fmla="*/ 483 w 983"/>
              <a:gd name="T93" fmla="*/ 385 h 982"/>
              <a:gd name="T94" fmla="*/ 222 w 983"/>
              <a:gd name="T95" fmla="*/ 396 h 982"/>
              <a:gd name="T96" fmla="*/ 808 w 983"/>
              <a:gd name="T97" fmla="*/ 503 h 982"/>
              <a:gd name="T98" fmla="*/ 592 w 983"/>
              <a:gd name="T99" fmla="*/ 484 h 982"/>
              <a:gd name="T100" fmla="*/ 581 w 983"/>
              <a:gd name="T101" fmla="*/ 221 h 982"/>
              <a:gd name="T102" fmla="*/ 841 w 983"/>
              <a:gd name="T103" fmla="*/ 574 h 982"/>
              <a:gd name="T104" fmla="*/ 134 w 983"/>
              <a:gd name="T105" fmla="*/ 406 h 982"/>
              <a:gd name="T106" fmla="*/ 841 w 983"/>
              <a:gd name="T107" fmla="*/ 574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3" h="982">
                <a:moveTo>
                  <a:pt x="113" y="401"/>
                </a:moveTo>
                <a:cubicBezTo>
                  <a:pt x="163" y="194"/>
                  <a:pt x="370" y="67"/>
                  <a:pt x="577" y="116"/>
                </a:cubicBezTo>
                <a:cubicBezTo>
                  <a:pt x="783" y="165"/>
                  <a:pt x="911" y="373"/>
                  <a:pt x="861" y="579"/>
                </a:cubicBezTo>
                <a:cubicBezTo>
                  <a:pt x="812" y="786"/>
                  <a:pt x="605" y="913"/>
                  <a:pt x="398" y="864"/>
                </a:cubicBezTo>
                <a:cubicBezTo>
                  <a:pt x="191" y="815"/>
                  <a:pt x="64" y="607"/>
                  <a:pt x="113" y="401"/>
                </a:cubicBezTo>
                <a:close/>
                <a:moveTo>
                  <a:pt x="338" y="959"/>
                </a:moveTo>
                <a:lnTo>
                  <a:pt x="414" y="978"/>
                </a:lnTo>
                <a:lnTo>
                  <a:pt x="453" y="907"/>
                </a:lnTo>
                <a:cubicBezTo>
                  <a:pt x="469" y="908"/>
                  <a:pt x="485" y="908"/>
                  <a:pt x="501" y="908"/>
                </a:cubicBezTo>
                <a:lnTo>
                  <a:pt x="533" y="982"/>
                </a:lnTo>
                <a:lnTo>
                  <a:pt x="610" y="969"/>
                </a:lnTo>
                <a:lnTo>
                  <a:pt x="618" y="887"/>
                </a:lnTo>
                <a:cubicBezTo>
                  <a:pt x="631" y="883"/>
                  <a:pt x="643" y="878"/>
                  <a:pt x="656" y="872"/>
                </a:cubicBezTo>
                <a:lnTo>
                  <a:pt x="715" y="930"/>
                </a:lnTo>
                <a:lnTo>
                  <a:pt x="781" y="890"/>
                </a:lnTo>
                <a:lnTo>
                  <a:pt x="757" y="809"/>
                </a:lnTo>
                <a:cubicBezTo>
                  <a:pt x="770" y="799"/>
                  <a:pt x="782" y="787"/>
                  <a:pt x="794" y="775"/>
                </a:cubicBezTo>
                <a:lnTo>
                  <a:pt x="871" y="805"/>
                </a:lnTo>
                <a:lnTo>
                  <a:pt x="916" y="741"/>
                </a:lnTo>
                <a:lnTo>
                  <a:pt x="862" y="676"/>
                </a:lnTo>
                <a:cubicBezTo>
                  <a:pt x="867" y="666"/>
                  <a:pt x="872" y="655"/>
                  <a:pt x="876" y="644"/>
                </a:cubicBezTo>
                <a:lnTo>
                  <a:pt x="960" y="644"/>
                </a:lnTo>
                <a:lnTo>
                  <a:pt x="978" y="568"/>
                </a:lnTo>
                <a:lnTo>
                  <a:pt x="904" y="528"/>
                </a:lnTo>
                <a:cubicBezTo>
                  <a:pt x="905" y="514"/>
                  <a:pt x="906" y="500"/>
                  <a:pt x="905" y="487"/>
                </a:cubicBezTo>
                <a:lnTo>
                  <a:pt x="983" y="454"/>
                </a:lnTo>
                <a:lnTo>
                  <a:pt x="971" y="377"/>
                </a:lnTo>
                <a:lnTo>
                  <a:pt x="887" y="369"/>
                </a:lnTo>
                <a:cubicBezTo>
                  <a:pt x="883" y="354"/>
                  <a:pt x="878" y="341"/>
                  <a:pt x="872" y="327"/>
                </a:cubicBezTo>
                <a:lnTo>
                  <a:pt x="931" y="268"/>
                </a:lnTo>
                <a:lnTo>
                  <a:pt x="890" y="201"/>
                </a:lnTo>
                <a:lnTo>
                  <a:pt x="811" y="225"/>
                </a:lnTo>
                <a:cubicBezTo>
                  <a:pt x="802" y="215"/>
                  <a:pt x="793" y="205"/>
                  <a:pt x="784" y="195"/>
                </a:cubicBezTo>
                <a:lnTo>
                  <a:pt x="815" y="119"/>
                </a:lnTo>
                <a:lnTo>
                  <a:pt x="753" y="73"/>
                </a:lnTo>
                <a:lnTo>
                  <a:pt x="689" y="124"/>
                </a:lnTo>
                <a:cubicBezTo>
                  <a:pt x="675" y="116"/>
                  <a:pt x="660" y="109"/>
                  <a:pt x="645" y="103"/>
                </a:cubicBezTo>
                <a:lnTo>
                  <a:pt x="644" y="22"/>
                </a:lnTo>
                <a:lnTo>
                  <a:pt x="568" y="4"/>
                </a:lnTo>
                <a:lnTo>
                  <a:pt x="531" y="74"/>
                </a:lnTo>
                <a:cubicBezTo>
                  <a:pt x="514" y="72"/>
                  <a:pt x="497" y="72"/>
                  <a:pt x="481" y="72"/>
                </a:cubicBezTo>
                <a:lnTo>
                  <a:pt x="450" y="0"/>
                </a:lnTo>
                <a:lnTo>
                  <a:pt x="373" y="13"/>
                </a:lnTo>
                <a:lnTo>
                  <a:pt x="366" y="90"/>
                </a:lnTo>
                <a:cubicBezTo>
                  <a:pt x="351" y="94"/>
                  <a:pt x="337" y="100"/>
                  <a:pt x="323" y="106"/>
                </a:cubicBezTo>
                <a:lnTo>
                  <a:pt x="268" y="51"/>
                </a:lnTo>
                <a:lnTo>
                  <a:pt x="202" y="92"/>
                </a:lnTo>
                <a:lnTo>
                  <a:pt x="224" y="165"/>
                </a:lnTo>
                <a:cubicBezTo>
                  <a:pt x="209" y="177"/>
                  <a:pt x="195" y="190"/>
                  <a:pt x="182" y="205"/>
                </a:cubicBezTo>
                <a:lnTo>
                  <a:pt x="111" y="177"/>
                </a:lnTo>
                <a:lnTo>
                  <a:pt x="67" y="241"/>
                </a:lnTo>
                <a:lnTo>
                  <a:pt x="116" y="299"/>
                </a:lnTo>
                <a:cubicBezTo>
                  <a:pt x="109" y="311"/>
                  <a:pt x="103" y="324"/>
                  <a:pt x="98" y="338"/>
                </a:cubicBezTo>
                <a:lnTo>
                  <a:pt x="23" y="338"/>
                </a:lnTo>
                <a:lnTo>
                  <a:pt x="5" y="414"/>
                </a:lnTo>
                <a:lnTo>
                  <a:pt x="71" y="450"/>
                </a:lnTo>
                <a:cubicBezTo>
                  <a:pt x="70" y="466"/>
                  <a:pt x="69" y="482"/>
                  <a:pt x="69" y="499"/>
                </a:cubicBezTo>
                <a:lnTo>
                  <a:pt x="0" y="527"/>
                </a:lnTo>
                <a:lnTo>
                  <a:pt x="12" y="605"/>
                </a:lnTo>
                <a:lnTo>
                  <a:pt x="88" y="612"/>
                </a:lnTo>
                <a:cubicBezTo>
                  <a:pt x="93" y="629"/>
                  <a:pt x="99" y="644"/>
                  <a:pt x="106" y="660"/>
                </a:cubicBezTo>
                <a:lnTo>
                  <a:pt x="52" y="714"/>
                </a:lnTo>
                <a:lnTo>
                  <a:pt x="93" y="781"/>
                </a:lnTo>
                <a:lnTo>
                  <a:pt x="167" y="758"/>
                </a:lnTo>
                <a:cubicBezTo>
                  <a:pt x="176" y="770"/>
                  <a:pt x="187" y="781"/>
                  <a:pt x="197" y="791"/>
                </a:cubicBezTo>
                <a:lnTo>
                  <a:pt x="168" y="862"/>
                </a:lnTo>
                <a:lnTo>
                  <a:pt x="230" y="909"/>
                </a:lnTo>
                <a:lnTo>
                  <a:pt x="292" y="859"/>
                </a:lnTo>
                <a:cubicBezTo>
                  <a:pt x="307" y="867"/>
                  <a:pt x="322" y="874"/>
                  <a:pt x="338" y="880"/>
                </a:cubicBezTo>
                <a:lnTo>
                  <a:pt x="338" y="959"/>
                </a:lnTo>
                <a:close/>
                <a:moveTo>
                  <a:pt x="450" y="768"/>
                </a:moveTo>
                <a:cubicBezTo>
                  <a:pt x="456" y="744"/>
                  <a:pt x="491" y="595"/>
                  <a:pt x="491" y="595"/>
                </a:cubicBezTo>
                <a:cubicBezTo>
                  <a:pt x="529" y="593"/>
                  <a:pt x="562" y="572"/>
                  <a:pt x="580" y="539"/>
                </a:cubicBezTo>
                <a:cubicBezTo>
                  <a:pt x="580" y="539"/>
                  <a:pt x="734" y="576"/>
                  <a:pt x="759" y="582"/>
                </a:cubicBezTo>
                <a:cubicBezTo>
                  <a:pt x="785" y="588"/>
                  <a:pt x="787" y="604"/>
                  <a:pt x="779" y="622"/>
                </a:cubicBezTo>
                <a:cubicBezTo>
                  <a:pt x="727" y="739"/>
                  <a:pt x="608" y="813"/>
                  <a:pt x="480" y="810"/>
                </a:cubicBezTo>
                <a:cubicBezTo>
                  <a:pt x="454" y="810"/>
                  <a:pt x="444" y="791"/>
                  <a:pt x="450" y="768"/>
                </a:cubicBezTo>
                <a:close/>
                <a:moveTo>
                  <a:pt x="350" y="779"/>
                </a:moveTo>
                <a:cubicBezTo>
                  <a:pt x="237" y="726"/>
                  <a:pt x="166" y="611"/>
                  <a:pt x="167" y="487"/>
                </a:cubicBezTo>
                <a:cubicBezTo>
                  <a:pt x="167" y="459"/>
                  <a:pt x="185" y="445"/>
                  <a:pt x="212" y="451"/>
                </a:cubicBezTo>
                <a:cubicBezTo>
                  <a:pt x="239" y="458"/>
                  <a:pt x="383" y="492"/>
                  <a:pt x="383" y="492"/>
                </a:cubicBezTo>
                <a:cubicBezTo>
                  <a:pt x="383" y="529"/>
                  <a:pt x="404" y="564"/>
                  <a:pt x="436" y="582"/>
                </a:cubicBezTo>
                <a:cubicBezTo>
                  <a:pt x="436" y="582"/>
                  <a:pt x="406" y="708"/>
                  <a:pt x="397" y="747"/>
                </a:cubicBezTo>
                <a:cubicBezTo>
                  <a:pt x="387" y="787"/>
                  <a:pt x="371" y="787"/>
                  <a:pt x="350" y="779"/>
                </a:cubicBezTo>
                <a:close/>
                <a:moveTo>
                  <a:pt x="503" y="426"/>
                </a:moveTo>
                <a:cubicBezTo>
                  <a:pt x="538" y="435"/>
                  <a:pt x="559" y="470"/>
                  <a:pt x="551" y="505"/>
                </a:cubicBezTo>
                <a:cubicBezTo>
                  <a:pt x="543" y="540"/>
                  <a:pt x="507" y="562"/>
                  <a:pt x="472" y="554"/>
                </a:cubicBezTo>
                <a:cubicBezTo>
                  <a:pt x="437" y="545"/>
                  <a:pt x="415" y="510"/>
                  <a:pt x="424" y="475"/>
                </a:cubicBezTo>
                <a:cubicBezTo>
                  <a:pt x="432" y="440"/>
                  <a:pt x="467" y="418"/>
                  <a:pt x="503" y="426"/>
                </a:cubicBezTo>
                <a:close/>
                <a:moveTo>
                  <a:pt x="222" y="396"/>
                </a:moveTo>
                <a:cubicBezTo>
                  <a:pt x="195" y="389"/>
                  <a:pt x="191" y="365"/>
                  <a:pt x="200" y="348"/>
                </a:cubicBezTo>
                <a:cubicBezTo>
                  <a:pt x="256" y="235"/>
                  <a:pt x="373" y="165"/>
                  <a:pt x="499" y="170"/>
                </a:cubicBezTo>
                <a:cubicBezTo>
                  <a:pt x="520" y="170"/>
                  <a:pt x="531" y="186"/>
                  <a:pt x="525" y="210"/>
                </a:cubicBezTo>
                <a:cubicBezTo>
                  <a:pt x="520" y="233"/>
                  <a:pt x="483" y="385"/>
                  <a:pt x="483" y="385"/>
                </a:cubicBezTo>
                <a:cubicBezTo>
                  <a:pt x="447" y="386"/>
                  <a:pt x="414" y="406"/>
                  <a:pt x="397" y="437"/>
                </a:cubicBezTo>
                <a:cubicBezTo>
                  <a:pt x="397" y="437"/>
                  <a:pt x="248" y="402"/>
                  <a:pt x="222" y="396"/>
                </a:cubicBezTo>
                <a:close/>
                <a:moveTo>
                  <a:pt x="628" y="202"/>
                </a:moveTo>
                <a:cubicBezTo>
                  <a:pt x="741" y="257"/>
                  <a:pt x="813" y="376"/>
                  <a:pt x="808" y="503"/>
                </a:cubicBezTo>
                <a:cubicBezTo>
                  <a:pt x="806" y="518"/>
                  <a:pt x="795" y="533"/>
                  <a:pt x="773" y="527"/>
                </a:cubicBezTo>
                <a:cubicBezTo>
                  <a:pt x="751" y="522"/>
                  <a:pt x="592" y="484"/>
                  <a:pt x="592" y="484"/>
                </a:cubicBezTo>
                <a:cubicBezTo>
                  <a:pt x="590" y="448"/>
                  <a:pt x="570" y="416"/>
                  <a:pt x="538" y="398"/>
                </a:cubicBezTo>
                <a:cubicBezTo>
                  <a:pt x="538" y="398"/>
                  <a:pt x="574" y="249"/>
                  <a:pt x="581" y="221"/>
                </a:cubicBezTo>
                <a:cubicBezTo>
                  <a:pt x="588" y="192"/>
                  <a:pt x="605" y="192"/>
                  <a:pt x="628" y="202"/>
                </a:cubicBezTo>
                <a:close/>
                <a:moveTo>
                  <a:pt x="841" y="574"/>
                </a:moveTo>
                <a:cubicBezTo>
                  <a:pt x="887" y="379"/>
                  <a:pt x="767" y="183"/>
                  <a:pt x="572" y="137"/>
                </a:cubicBezTo>
                <a:cubicBezTo>
                  <a:pt x="377" y="90"/>
                  <a:pt x="181" y="210"/>
                  <a:pt x="134" y="406"/>
                </a:cubicBezTo>
                <a:cubicBezTo>
                  <a:pt x="88" y="601"/>
                  <a:pt x="208" y="796"/>
                  <a:pt x="403" y="843"/>
                </a:cubicBezTo>
                <a:cubicBezTo>
                  <a:pt x="598" y="890"/>
                  <a:pt x="794" y="769"/>
                  <a:pt x="841" y="574"/>
                </a:cubicBezTo>
                <a:close/>
              </a:path>
            </a:pathLst>
          </a:custGeom>
          <a:solidFill>
            <a:schemeClr val="tx1"/>
          </a:solid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59" name="Freeform 9"/>
          <p:cNvSpPr>
            <a:spLocks noEditPoints="1"/>
          </p:cNvSpPr>
          <p:nvPr/>
        </p:nvSpPr>
        <p:spPr bwMode="auto">
          <a:xfrm>
            <a:off x="3000924" y="4879039"/>
            <a:ext cx="560096" cy="561682"/>
          </a:xfrm>
          <a:custGeom>
            <a:avLst/>
            <a:gdLst>
              <a:gd name="T0" fmla="*/ 419 w 832"/>
              <a:gd name="T1" fmla="*/ 497 h 832"/>
              <a:gd name="T2" fmla="*/ 419 w 832"/>
              <a:gd name="T3" fmla="*/ 335 h 832"/>
              <a:gd name="T4" fmla="*/ 450 w 832"/>
              <a:gd name="T5" fmla="*/ 0 h 832"/>
              <a:gd name="T6" fmla="*/ 366 w 832"/>
              <a:gd name="T7" fmla="*/ 66 h 832"/>
              <a:gd name="T8" fmla="*/ 285 w 832"/>
              <a:gd name="T9" fmla="*/ 20 h 832"/>
              <a:gd name="T10" fmla="*/ 234 w 832"/>
              <a:gd name="T11" fmla="*/ 114 h 832"/>
              <a:gd name="T12" fmla="*/ 146 w 832"/>
              <a:gd name="T13" fmla="*/ 98 h 832"/>
              <a:gd name="T14" fmla="*/ 135 w 832"/>
              <a:gd name="T15" fmla="*/ 206 h 832"/>
              <a:gd name="T16" fmla="*/ 41 w 832"/>
              <a:gd name="T17" fmla="*/ 232 h 832"/>
              <a:gd name="T18" fmla="*/ 75 w 832"/>
              <a:gd name="T19" fmla="*/ 336 h 832"/>
              <a:gd name="T20" fmla="*/ 0 w 832"/>
              <a:gd name="T21" fmla="*/ 382 h 832"/>
              <a:gd name="T22" fmla="*/ 69 w 832"/>
              <a:gd name="T23" fmla="*/ 466 h 832"/>
              <a:gd name="T24" fmla="*/ 18 w 832"/>
              <a:gd name="T25" fmla="*/ 543 h 832"/>
              <a:gd name="T26" fmla="*/ 114 w 832"/>
              <a:gd name="T27" fmla="*/ 594 h 832"/>
              <a:gd name="T28" fmla="*/ 98 w 832"/>
              <a:gd name="T29" fmla="*/ 686 h 832"/>
              <a:gd name="T30" fmla="*/ 205 w 832"/>
              <a:gd name="T31" fmla="*/ 697 h 832"/>
              <a:gd name="T32" fmla="*/ 222 w 832"/>
              <a:gd name="T33" fmla="*/ 785 h 832"/>
              <a:gd name="T34" fmla="*/ 325 w 832"/>
              <a:gd name="T35" fmla="*/ 757 h 832"/>
              <a:gd name="T36" fmla="*/ 382 w 832"/>
              <a:gd name="T37" fmla="*/ 832 h 832"/>
              <a:gd name="T38" fmla="*/ 465 w 832"/>
              <a:gd name="T39" fmla="*/ 767 h 832"/>
              <a:gd name="T40" fmla="*/ 547 w 832"/>
              <a:gd name="T41" fmla="*/ 812 h 832"/>
              <a:gd name="T42" fmla="*/ 598 w 832"/>
              <a:gd name="T43" fmla="*/ 721 h 832"/>
              <a:gd name="T44" fmla="*/ 686 w 832"/>
              <a:gd name="T45" fmla="*/ 734 h 832"/>
              <a:gd name="T46" fmla="*/ 700 w 832"/>
              <a:gd name="T47" fmla="*/ 631 h 832"/>
              <a:gd name="T48" fmla="*/ 790 w 832"/>
              <a:gd name="T49" fmla="*/ 600 h 832"/>
              <a:gd name="T50" fmla="*/ 763 w 832"/>
              <a:gd name="T51" fmla="*/ 500 h 832"/>
              <a:gd name="T52" fmla="*/ 832 w 832"/>
              <a:gd name="T53" fmla="*/ 450 h 832"/>
              <a:gd name="T54" fmla="*/ 770 w 832"/>
              <a:gd name="T55" fmla="*/ 367 h 832"/>
              <a:gd name="T56" fmla="*/ 813 w 832"/>
              <a:gd name="T57" fmla="*/ 289 h 832"/>
              <a:gd name="T58" fmla="*/ 724 w 832"/>
              <a:gd name="T59" fmla="*/ 237 h 832"/>
              <a:gd name="T60" fmla="*/ 734 w 832"/>
              <a:gd name="T61" fmla="*/ 146 h 832"/>
              <a:gd name="T62" fmla="*/ 630 w 832"/>
              <a:gd name="T63" fmla="*/ 132 h 832"/>
              <a:gd name="T64" fmla="*/ 609 w 832"/>
              <a:gd name="T65" fmla="*/ 46 h 832"/>
              <a:gd name="T66" fmla="*/ 508 w 832"/>
              <a:gd name="T67" fmla="*/ 73 h 832"/>
              <a:gd name="T68" fmla="*/ 450 w 832"/>
              <a:gd name="T69"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2" h="832">
                <a:moveTo>
                  <a:pt x="501" y="416"/>
                </a:moveTo>
                <a:cubicBezTo>
                  <a:pt x="501" y="461"/>
                  <a:pt x="464" y="497"/>
                  <a:pt x="419" y="497"/>
                </a:cubicBezTo>
                <a:cubicBezTo>
                  <a:pt x="374" y="497"/>
                  <a:pt x="338" y="461"/>
                  <a:pt x="338" y="416"/>
                </a:cubicBezTo>
                <a:cubicBezTo>
                  <a:pt x="338" y="371"/>
                  <a:pt x="374" y="335"/>
                  <a:pt x="419" y="335"/>
                </a:cubicBezTo>
                <a:cubicBezTo>
                  <a:pt x="464" y="335"/>
                  <a:pt x="501" y="371"/>
                  <a:pt x="501" y="416"/>
                </a:cubicBezTo>
                <a:close/>
                <a:moveTo>
                  <a:pt x="450" y="0"/>
                </a:moveTo>
                <a:lnTo>
                  <a:pt x="383" y="0"/>
                </a:lnTo>
                <a:lnTo>
                  <a:pt x="366" y="66"/>
                </a:lnTo>
                <a:cubicBezTo>
                  <a:pt x="352" y="68"/>
                  <a:pt x="339" y="71"/>
                  <a:pt x="326" y="75"/>
                </a:cubicBezTo>
                <a:lnTo>
                  <a:pt x="285" y="20"/>
                </a:lnTo>
                <a:lnTo>
                  <a:pt x="224" y="46"/>
                </a:lnTo>
                <a:lnTo>
                  <a:pt x="234" y="114"/>
                </a:lnTo>
                <a:cubicBezTo>
                  <a:pt x="224" y="121"/>
                  <a:pt x="214" y="127"/>
                  <a:pt x="205" y="134"/>
                </a:cubicBezTo>
                <a:lnTo>
                  <a:pt x="146" y="98"/>
                </a:lnTo>
                <a:lnTo>
                  <a:pt x="99" y="145"/>
                </a:lnTo>
                <a:lnTo>
                  <a:pt x="135" y="206"/>
                </a:lnTo>
                <a:cubicBezTo>
                  <a:pt x="126" y="217"/>
                  <a:pt x="118" y="229"/>
                  <a:pt x="111" y="242"/>
                </a:cubicBezTo>
                <a:lnTo>
                  <a:pt x="41" y="232"/>
                </a:lnTo>
                <a:lnTo>
                  <a:pt x="17" y="294"/>
                </a:lnTo>
                <a:lnTo>
                  <a:pt x="75" y="336"/>
                </a:lnTo>
                <a:cubicBezTo>
                  <a:pt x="72" y="346"/>
                  <a:pt x="71" y="355"/>
                  <a:pt x="69" y="365"/>
                </a:cubicBezTo>
                <a:lnTo>
                  <a:pt x="0" y="382"/>
                </a:lnTo>
                <a:lnTo>
                  <a:pt x="0" y="448"/>
                </a:lnTo>
                <a:lnTo>
                  <a:pt x="69" y="466"/>
                </a:lnTo>
                <a:cubicBezTo>
                  <a:pt x="71" y="478"/>
                  <a:pt x="73" y="490"/>
                  <a:pt x="76" y="501"/>
                </a:cubicBezTo>
                <a:lnTo>
                  <a:pt x="18" y="543"/>
                </a:lnTo>
                <a:lnTo>
                  <a:pt x="43" y="604"/>
                </a:lnTo>
                <a:lnTo>
                  <a:pt x="114" y="594"/>
                </a:lnTo>
                <a:cubicBezTo>
                  <a:pt x="120" y="605"/>
                  <a:pt x="127" y="616"/>
                  <a:pt x="135" y="626"/>
                </a:cubicBezTo>
                <a:lnTo>
                  <a:pt x="98" y="686"/>
                </a:lnTo>
                <a:lnTo>
                  <a:pt x="145" y="733"/>
                </a:lnTo>
                <a:lnTo>
                  <a:pt x="205" y="697"/>
                </a:lnTo>
                <a:cubicBezTo>
                  <a:pt x="214" y="704"/>
                  <a:pt x="224" y="711"/>
                  <a:pt x="233" y="717"/>
                </a:cubicBezTo>
                <a:lnTo>
                  <a:pt x="222" y="785"/>
                </a:lnTo>
                <a:lnTo>
                  <a:pt x="283" y="811"/>
                </a:lnTo>
                <a:lnTo>
                  <a:pt x="325" y="757"/>
                </a:lnTo>
                <a:cubicBezTo>
                  <a:pt x="338" y="761"/>
                  <a:pt x="352" y="764"/>
                  <a:pt x="366" y="766"/>
                </a:cubicBezTo>
                <a:lnTo>
                  <a:pt x="382" y="832"/>
                </a:lnTo>
                <a:lnTo>
                  <a:pt x="448" y="832"/>
                </a:lnTo>
                <a:lnTo>
                  <a:pt x="465" y="767"/>
                </a:lnTo>
                <a:cubicBezTo>
                  <a:pt x="479" y="765"/>
                  <a:pt x="493" y="762"/>
                  <a:pt x="507" y="759"/>
                </a:cubicBezTo>
                <a:lnTo>
                  <a:pt x="547" y="812"/>
                </a:lnTo>
                <a:lnTo>
                  <a:pt x="607" y="786"/>
                </a:lnTo>
                <a:lnTo>
                  <a:pt x="598" y="721"/>
                </a:lnTo>
                <a:cubicBezTo>
                  <a:pt x="609" y="715"/>
                  <a:pt x="620" y="708"/>
                  <a:pt x="630" y="700"/>
                </a:cubicBezTo>
                <a:lnTo>
                  <a:pt x="686" y="734"/>
                </a:lnTo>
                <a:lnTo>
                  <a:pt x="733" y="687"/>
                </a:lnTo>
                <a:lnTo>
                  <a:pt x="700" y="631"/>
                </a:lnTo>
                <a:cubicBezTo>
                  <a:pt x="710" y="618"/>
                  <a:pt x="719" y="605"/>
                  <a:pt x="727" y="591"/>
                </a:cubicBezTo>
                <a:lnTo>
                  <a:pt x="790" y="600"/>
                </a:lnTo>
                <a:lnTo>
                  <a:pt x="815" y="538"/>
                </a:lnTo>
                <a:lnTo>
                  <a:pt x="763" y="500"/>
                </a:lnTo>
                <a:cubicBezTo>
                  <a:pt x="766" y="489"/>
                  <a:pt x="768" y="477"/>
                  <a:pt x="770" y="465"/>
                </a:cubicBezTo>
                <a:lnTo>
                  <a:pt x="832" y="450"/>
                </a:lnTo>
                <a:lnTo>
                  <a:pt x="832" y="384"/>
                </a:lnTo>
                <a:lnTo>
                  <a:pt x="770" y="367"/>
                </a:lnTo>
                <a:cubicBezTo>
                  <a:pt x="768" y="353"/>
                  <a:pt x="765" y="340"/>
                  <a:pt x="762" y="327"/>
                </a:cubicBezTo>
                <a:lnTo>
                  <a:pt x="813" y="289"/>
                </a:lnTo>
                <a:lnTo>
                  <a:pt x="788" y="228"/>
                </a:lnTo>
                <a:lnTo>
                  <a:pt x="724" y="237"/>
                </a:lnTo>
                <a:cubicBezTo>
                  <a:pt x="717" y="224"/>
                  <a:pt x="709" y="212"/>
                  <a:pt x="700" y="201"/>
                </a:cubicBezTo>
                <a:lnTo>
                  <a:pt x="734" y="146"/>
                </a:lnTo>
                <a:lnTo>
                  <a:pt x="687" y="99"/>
                </a:lnTo>
                <a:lnTo>
                  <a:pt x="630" y="132"/>
                </a:lnTo>
                <a:cubicBezTo>
                  <a:pt x="620" y="124"/>
                  <a:pt x="610" y="117"/>
                  <a:pt x="599" y="111"/>
                </a:cubicBezTo>
                <a:lnTo>
                  <a:pt x="609" y="46"/>
                </a:lnTo>
                <a:lnTo>
                  <a:pt x="549" y="21"/>
                </a:lnTo>
                <a:lnTo>
                  <a:pt x="508" y="73"/>
                </a:lnTo>
                <a:cubicBezTo>
                  <a:pt x="494" y="70"/>
                  <a:pt x="480" y="67"/>
                  <a:pt x="465" y="65"/>
                </a:cubicBezTo>
                <a:lnTo>
                  <a:pt x="450" y="0"/>
                </a:lnTo>
                <a:close/>
              </a:path>
            </a:pathLst>
          </a:custGeom>
          <a:solidFill>
            <a:schemeClr val="tx1"/>
          </a:solid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60" name="Freeform 10"/>
          <p:cNvSpPr>
            <a:spLocks noEditPoints="1"/>
          </p:cNvSpPr>
          <p:nvPr/>
        </p:nvSpPr>
        <p:spPr bwMode="auto">
          <a:xfrm>
            <a:off x="3561958" y="4221907"/>
            <a:ext cx="1282032" cy="1283619"/>
          </a:xfrm>
          <a:custGeom>
            <a:avLst/>
            <a:gdLst>
              <a:gd name="T0" fmla="*/ 586 w 1904"/>
              <a:gd name="T1" fmla="*/ 324 h 1906"/>
              <a:gd name="T2" fmla="*/ 1811 w 1904"/>
              <a:gd name="T3" fmla="*/ 543 h 1906"/>
              <a:gd name="T4" fmla="*/ 1521 w 1904"/>
              <a:gd name="T5" fmla="*/ 383 h 1906"/>
              <a:gd name="T6" fmla="*/ 1337 w 1904"/>
              <a:gd name="T7" fmla="*/ 247 h 1906"/>
              <a:gd name="T8" fmla="*/ 1121 w 1904"/>
              <a:gd name="T9" fmla="*/ 14 h 1906"/>
              <a:gd name="T10" fmla="*/ 882 w 1904"/>
              <a:gd name="T11" fmla="*/ 0 h 1906"/>
              <a:gd name="T12" fmla="*/ 652 w 1904"/>
              <a:gd name="T13" fmla="*/ 208 h 1906"/>
              <a:gd name="T14" fmla="*/ 453 w 1904"/>
              <a:gd name="T15" fmla="*/ 324 h 1906"/>
              <a:gd name="T16" fmla="*/ 152 w 1904"/>
              <a:gd name="T17" fmla="*/ 431 h 1906"/>
              <a:gd name="T18" fmla="*/ 53 w 1904"/>
              <a:gd name="T19" fmla="*/ 633 h 1906"/>
              <a:gd name="T20" fmla="*/ 148 w 1904"/>
              <a:gd name="T21" fmla="*/ 937 h 1906"/>
              <a:gd name="T22" fmla="*/ 175 w 1904"/>
              <a:gd name="T23" fmla="*/ 1165 h 1906"/>
              <a:gd name="T24" fmla="*/ 170 w 1904"/>
              <a:gd name="T25" fmla="*/ 1494 h 1906"/>
              <a:gd name="T26" fmla="*/ 322 w 1904"/>
              <a:gd name="T27" fmla="*/ 1667 h 1906"/>
              <a:gd name="T28" fmla="*/ 640 w 1904"/>
              <a:gd name="T29" fmla="*/ 1704 h 1906"/>
              <a:gd name="T30" fmla="*/ 856 w 1904"/>
              <a:gd name="T31" fmla="*/ 1764 h 1906"/>
              <a:gd name="T32" fmla="*/ 1172 w 1904"/>
              <a:gd name="T33" fmla="*/ 1884 h 1906"/>
              <a:gd name="T34" fmla="*/ 1366 w 1904"/>
              <a:gd name="T35" fmla="*/ 1816 h 1906"/>
              <a:gd name="T36" fmla="*/ 1528 w 1904"/>
              <a:gd name="T37" fmla="*/ 1536 h 1906"/>
              <a:gd name="T38" fmla="*/ 1662 w 1904"/>
              <a:gd name="T39" fmla="*/ 1359 h 1906"/>
              <a:gd name="T40" fmla="*/ 1890 w 1904"/>
              <a:gd name="T41" fmla="*/ 1127 h 1906"/>
              <a:gd name="T42" fmla="*/ 1904 w 1904"/>
              <a:gd name="T43" fmla="*/ 913 h 1906"/>
              <a:gd name="T44" fmla="*/ 1701 w 1904"/>
              <a:gd name="T45" fmla="*/ 649 h 1906"/>
              <a:gd name="T46" fmla="*/ 1295 w 1904"/>
              <a:gd name="T47" fmla="*/ 845 h 1906"/>
              <a:gd name="T48" fmla="*/ 1217 w 1904"/>
              <a:gd name="T49" fmla="*/ 646 h 1906"/>
              <a:gd name="T50" fmla="*/ 1416 w 1904"/>
              <a:gd name="T51" fmla="*/ 785 h 1906"/>
              <a:gd name="T52" fmla="*/ 1442 w 1904"/>
              <a:gd name="T53" fmla="*/ 1085 h 1906"/>
              <a:gd name="T54" fmla="*/ 1278 w 1904"/>
              <a:gd name="T55" fmla="*/ 1124 h 1906"/>
              <a:gd name="T56" fmla="*/ 1365 w 1904"/>
              <a:gd name="T57" fmla="*/ 928 h 1906"/>
              <a:gd name="T58" fmla="*/ 1203 w 1904"/>
              <a:gd name="T59" fmla="*/ 1383 h 1906"/>
              <a:gd name="T60" fmla="*/ 1060 w 1904"/>
              <a:gd name="T61" fmla="*/ 1296 h 1906"/>
              <a:gd name="T62" fmla="*/ 1259 w 1904"/>
              <a:gd name="T63" fmla="*/ 1218 h 1906"/>
              <a:gd name="T64" fmla="*/ 906 w 1904"/>
              <a:gd name="T65" fmla="*/ 1436 h 1906"/>
              <a:gd name="T66" fmla="*/ 715 w 1904"/>
              <a:gd name="T67" fmla="*/ 1286 h 1906"/>
              <a:gd name="T68" fmla="*/ 922 w 1904"/>
              <a:gd name="T69" fmla="*/ 1305 h 1906"/>
              <a:gd name="T70" fmla="*/ 522 w 1904"/>
              <a:gd name="T71" fmla="*/ 1204 h 1906"/>
              <a:gd name="T72" fmla="*/ 610 w 1904"/>
              <a:gd name="T73" fmla="*/ 1060 h 1906"/>
              <a:gd name="T74" fmla="*/ 687 w 1904"/>
              <a:gd name="T75" fmla="*/ 1260 h 1906"/>
              <a:gd name="T76" fmla="*/ 456 w 1904"/>
              <a:gd name="T77" fmla="*/ 825 h 1906"/>
              <a:gd name="T78" fmla="*/ 619 w 1904"/>
              <a:gd name="T79" fmla="*/ 786 h 1906"/>
              <a:gd name="T80" fmla="*/ 533 w 1904"/>
              <a:gd name="T81" fmla="*/ 982 h 1906"/>
              <a:gd name="T82" fmla="*/ 702 w 1904"/>
              <a:gd name="T83" fmla="*/ 522 h 1906"/>
              <a:gd name="T84" fmla="*/ 845 w 1904"/>
              <a:gd name="T85" fmla="*/ 610 h 1906"/>
              <a:gd name="T86" fmla="*/ 645 w 1904"/>
              <a:gd name="T87" fmla="*/ 688 h 1906"/>
              <a:gd name="T88" fmla="*/ 1094 w 1904"/>
              <a:gd name="T89" fmla="*/ 1195 h 1906"/>
              <a:gd name="T90" fmla="*/ 1190 w 1904"/>
              <a:gd name="T91" fmla="*/ 824 h 1906"/>
              <a:gd name="T92" fmla="*/ 1074 w 1904"/>
              <a:gd name="T93" fmla="*/ 461 h 1906"/>
              <a:gd name="T94" fmla="*/ 1113 w 1904"/>
              <a:gd name="T95" fmla="*/ 625 h 1906"/>
              <a:gd name="T96" fmla="*/ 917 w 1904"/>
              <a:gd name="T97" fmla="*/ 539 h 1906"/>
              <a:gd name="T98" fmla="*/ 1286 w 1904"/>
              <a:gd name="T99" fmla="*/ 1526 h 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04" h="1906">
                <a:moveTo>
                  <a:pt x="1319" y="1582"/>
                </a:moveTo>
                <a:cubicBezTo>
                  <a:pt x="971" y="1784"/>
                  <a:pt x="526" y="1667"/>
                  <a:pt x="323" y="1319"/>
                </a:cubicBezTo>
                <a:cubicBezTo>
                  <a:pt x="121" y="972"/>
                  <a:pt x="239" y="526"/>
                  <a:pt x="586" y="324"/>
                </a:cubicBezTo>
                <a:cubicBezTo>
                  <a:pt x="934" y="122"/>
                  <a:pt x="1379" y="239"/>
                  <a:pt x="1581" y="587"/>
                </a:cubicBezTo>
                <a:cubicBezTo>
                  <a:pt x="1784" y="934"/>
                  <a:pt x="1666" y="1380"/>
                  <a:pt x="1319" y="1582"/>
                </a:cubicBezTo>
                <a:close/>
                <a:moveTo>
                  <a:pt x="1811" y="543"/>
                </a:moveTo>
                <a:lnTo>
                  <a:pt x="1735" y="412"/>
                </a:lnTo>
                <a:lnTo>
                  <a:pt x="1585" y="453"/>
                </a:lnTo>
                <a:cubicBezTo>
                  <a:pt x="1565" y="428"/>
                  <a:pt x="1544" y="405"/>
                  <a:pt x="1521" y="383"/>
                </a:cubicBezTo>
                <a:lnTo>
                  <a:pt x="1583" y="239"/>
                </a:lnTo>
                <a:lnTo>
                  <a:pt x="1461" y="148"/>
                </a:lnTo>
                <a:lnTo>
                  <a:pt x="1337" y="247"/>
                </a:lnTo>
                <a:cubicBezTo>
                  <a:pt x="1313" y="234"/>
                  <a:pt x="1289" y="223"/>
                  <a:pt x="1265" y="212"/>
                </a:cubicBezTo>
                <a:lnTo>
                  <a:pt x="1268" y="53"/>
                </a:lnTo>
                <a:lnTo>
                  <a:pt x="1121" y="14"/>
                </a:lnTo>
                <a:lnTo>
                  <a:pt x="1042" y="154"/>
                </a:lnTo>
                <a:cubicBezTo>
                  <a:pt x="1010" y="151"/>
                  <a:pt x="977" y="149"/>
                  <a:pt x="944" y="150"/>
                </a:cubicBezTo>
                <a:lnTo>
                  <a:pt x="882" y="0"/>
                </a:lnTo>
                <a:lnTo>
                  <a:pt x="733" y="22"/>
                </a:lnTo>
                <a:lnTo>
                  <a:pt x="716" y="185"/>
                </a:lnTo>
                <a:cubicBezTo>
                  <a:pt x="695" y="192"/>
                  <a:pt x="673" y="199"/>
                  <a:pt x="652" y="208"/>
                </a:cubicBezTo>
                <a:lnTo>
                  <a:pt x="539" y="90"/>
                </a:lnTo>
                <a:lnTo>
                  <a:pt x="409" y="166"/>
                </a:lnTo>
                <a:lnTo>
                  <a:pt x="453" y="324"/>
                </a:lnTo>
                <a:cubicBezTo>
                  <a:pt x="432" y="341"/>
                  <a:pt x="412" y="358"/>
                  <a:pt x="393" y="377"/>
                </a:cubicBezTo>
                <a:lnTo>
                  <a:pt x="244" y="310"/>
                </a:lnTo>
                <a:lnTo>
                  <a:pt x="152" y="431"/>
                </a:lnTo>
                <a:lnTo>
                  <a:pt x="252" y="559"/>
                </a:lnTo>
                <a:cubicBezTo>
                  <a:pt x="238" y="584"/>
                  <a:pt x="225" y="610"/>
                  <a:pt x="214" y="636"/>
                </a:cubicBezTo>
                <a:lnTo>
                  <a:pt x="53" y="633"/>
                </a:lnTo>
                <a:lnTo>
                  <a:pt x="15" y="779"/>
                </a:lnTo>
                <a:lnTo>
                  <a:pt x="154" y="859"/>
                </a:lnTo>
                <a:cubicBezTo>
                  <a:pt x="151" y="884"/>
                  <a:pt x="149" y="911"/>
                  <a:pt x="148" y="937"/>
                </a:cubicBezTo>
                <a:lnTo>
                  <a:pt x="0" y="993"/>
                </a:lnTo>
                <a:lnTo>
                  <a:pt x="20" y="1144"/>
                </a:lnTo>
                <a:lnTo>
                  <a:pt x="175" y="1165"/>
                </a:lnTo>
                <a:cubicBezTo>
                  <a:pt x="184" y="1195"/>
                  <a:pt x="193" y="1226"/>
                  <a:pt x="205" y="1256"/>
                </a:cubicBezTo>
                <a:lnTo>
                  <a:pt x="94" y="1363"/>
                </a:lnTo>
                <a:lnTo>
                  <a:pt x="170" y="1494"/>
                </a:lnTo>
                <a:lnTo>
                  <a:pt x="318" y="1454"/>
                </a:lnTo>
                <a:cubicBezTo>
                  <a:pt x="338" y="1480"/>
                  <a:pt x="359" y="1504"/>
                  <a:pt x="382" y="1527"/>
                </a:cubicBezTo>
                <a:lnTo>
                  <a:pt x="322" y="1667"/>
                </a:lnTo>
                <a:lnTo>
                  <a:pt x="443" y="1758"/>
                </a:lnTo>
                <a:lnTo>
                  <a:pt x="561" y="1665"/>
                </a:lnTo>
                <a:cubicBezTo>
                  <a:pt x="587" y="1679"/>
                  <a:pt x="613" y="1693"/>
                  <a:pt x="640" y="1704"/>
                </a:cubicBezTo>
                <a:lnTo>
                  <a:pt x="637" y="1853"/>
                </a:lnTo>
                <a:lnTo>
                  <a:pt x="784" y="1892"/>
                </a:lnTo>
                <a:lnTo>
                  <a:pt x="856" y="1764"/>
                </a:lnTo>
                <a:cubicBezTo>
                  <a:pt x="893" y="1768"/>
                  <a:pt x="930" y="1771"/>
                  <a:pt x="967" y="1770"/>
                </a:cubicBezTo>
                <a:lnTo>
                  <a:pt x="1023" y="1906"/>
                </a:lnTo>
                <a:lnTo>
                  <a:pt x="1172" y="1884"/>
                </a:lnTo>
                <a:lnTo>
                  <a:pt x="1187" y="1738"/>
                </a:lnTo>
                <a:cubicBezTo>
                  <a:pt x="1213" y="1730"/>
                  <a:pt x="1239" y="1721"/>
                  <a:pt x="1265" y="1711"/>
                </a:cubicBezTo>
                <a:lnTo>
                  <a:pt x="1366" y="1816"/>
                </a:lnTo>
                <a:lnTo>
                  <a:pt x="1496" y="1740"/>
                </a:lnTo>
                <a:lnTo>
                  <a:pt x="1457" y="1599"/>
                </a:lnTo>
                <a:cubicBezTo>
                  <a:pt x="1482" y="1579"/>
                  <a:pt x="1506" y="1558"/>
                  <a:pt x="1528" y="1536"/>
                </a:cubicBezTo>
                <a:lnTo>
                  <a:pt x="1661" y="1595"/>
                </a:lnTo>
                <a:lnTo>
                  <a:pt x="1753" y="1475"/>
                </a:lnTo>
                <a:lnTo>
                  <a:pt x="1662" y="1359"/>
                </a:lnTo>
                <a:cubicBezTo>
                  <a:pt x="1678" y="1330"/>
                  <a:pt x="1692" y="1300"/>
                  <a:pt x="1705" y="1270"/>
                </a:cubicBezTo>
                <a:lnTo>
                  <a:pt x="1852" y="1273"/>
                </a:lnTo>
                <a:lnTo>
                  <a:pt x="1890" y="1127"/>
                </a:lnTo>
                <a:lnTo>
                  <a:pt x="1760" y="1053"/>
                </a:lnTo>
                <a:cubicBezTo>
                  <a:pt x="1763" y="1024"/>
                  <a:pt x="1765" y="995"/>
                  <a:pt x="1765" y="966"/>
                </a:cubicBezTo>
                <a:lnTo>
                  <a:pt x="1904" y="913"/>
                </a:lnTo>
                <a:lnTo>
                  <a:pt x="1885" y="762"/>
                </a:lnTo>
                <a:lnTo>
                  <a:pt x="1734" y="742"/>
                </a:lnTo>
                <a:cubicBezTo>
                  <a:pt x="1725" y="710"/>
                  <a:pt x="1714" y="679"/>
                  <a:pt x="1701" y="649"/>
                </a:cubicBezTo>
                <a:lnTo>
                  <a:pt x="1811" y="543"/>
                </a:lnTo>
                <a:close/>
                <a:moveTo>
                  <a:pt x="1350" y="876"/>
                </a:moveTo>
                <a:cubicBezTo>
                  <a:pt x="1291" y="906"/>
                  <a:pt x="1295" y="845"/>
                  <a:pt x="1295" y="845"/>
                </a:cubicBezTo>
                <a:cubicBezTo>
                  <a:pt x="1295" y="845"/>
                  <a:pt x="1299" y="825"/>
                  <a:pt x="1269" y="775"/>
                </a:cubicBezTo>
                <a:cubicBezTo>
                  <a:pt x="1242" y="727"/>
                  <a:pt x="1217" y="715"/>
                  <a:pt x="1217" y="715"/>
                </a:cubicBezTo>
                <a:cubicBezTo>
                  <a:pt x="1217" y="715"/>
                  <a:pt x="1169" y="685"/>
                  <a:pt x="1217" y="646"/>
                </a:cubicBezTo>
                <a:cubicBezTo>
                  <a:pt x="1279" y="597"/>
                  <a:pt x="1321" y="634"/>
                  <a:pt x="1321" y="634"/>
                </a:cubicBezTo>
                <a:cubicBezTo>
                  <a:pt x="1321" y="634"/>
                  <a:pt x="1360" y="662"/>
                  <a:pt x="1383" y="702"/>
                </a:cubicBezTo>
                <a:cubicBezTo>
                  <a:pt x="1412" y="752"/>
                  <a:pt x="1416" y="785"/>
                  <a:pt x="1416" y="785"/>
                </a:cubicBezTo>
                <a:cubicBezTo>
                  <a:pt x="1416" y="785"/>
                  <a:pt x="1430" y="836"/>
                  <a:pt x="1350" y="876"/>
                </a:cubicBezTo>
                <a:close/>
                <a:moveTo>
                  <a:pt x="1446" y="993"/>
                </a:moveTo>
                <a:cubicBezTo>
                  <a:pt x="1446" y="993"/>
                  <a:pt x="1454" y="1040"/>
                  <a:pt x="1442" y="1085"/>
                </a:cubicBezTo>
                <a:cubicBezTo>
                  <a:pt x="1427" y="1141"/>
                  <a:pt x="1407" y="1167"/>
                  <a:pt x="1407" y="1167"/>
                </a:cubicBezTo>
                <a:cubicBezTo>
                  <a:pt x="1407" y="1167"/>
                  <a:pt x="1380" y="1213"/>
                  <a:pt x="1296" y="1184"/>
                </a:cubicBezTo>
                <a:cubicBezTo>
                  <a:pt x="1233" y="1164"/>
                  <a:pt x="1278" y="1124"/>
                  <a:pt x="1278" y="1124"/>
                </a:cubicBezTo>
                <a:cubicBezTo>
                  <a:pt x="1278" y="1124"/>
                  <a:pt x="1295" y="1112"/>
                  <a:pt x="1310" y="1056"/>
                </a:cubicBezTo>
                <a:cubicBezTo>
                  <a:pt x="1324" y="1002"/>
                  <a:pt x="1316" y="977"/>
                  <a:pt x="1316" y="977"/>
                </a:cubicBezTo>
                <a:cubicBezTo>
                  <a:pt x="1316" y="977"/>
                  <a:pt x="1303" y="921"/>
                  <a:pt x="1365" y="928"/>
                </a:cubicBezTo>
                <a:cubicBezTo>
                  <a:pt x="1443" y="937"/>
                  <a:pt x="1446" y="993"/>
                  <a:pt x="1446" y="993"/>
                </a:cubicBezTo>
                <a:close/>
                <a:moveTo>
                  <a:pt x="1272" y="1321"/>
                </a:moveTo>
                <a:cubicBezTo>
                  <a:pt x="1272" y="1321"/>
                  <a:pt x="1244" y="1360"/>
                  <a:pt x="1203" y="1383"/>
                </a:cubicBezTo>
                <a:cubicBezTo>
                  <a:pt x="1153" y="1413"/>
                  <a:pt x="1120" y="1417"/>
                  <a:pt x="1120" y="1417"/>
                </a:cubicBezTo>
                <a:cubicBezTo>
                  <a:pt x="1120" y="1417"/>
                  <a:pt x="1069" y="1430"/>
                  <a:pt x="1030" y="1350"/>
                </a:cubicBezTo>
                <a:cubicBezTo>
                  <a:pt x="999" y="1292"/>
                  <a:pt x="1060" y="1296"/>
                  <a:pt x="1060" y="1296"/>
                </a:cubicBezTo>
                <a:cubicBezTo>
                  <a:pt x="1060" y="1296"/>
                  <a:pt x="1080" y="1299"/>
                  <a:pt x="1130" y="1270"/>
                </a:cubicBezTo>
                <a:cubicBezTo>
                  <a:pt x="1179" y="1242"/>
                  <a:pt x="1190" y="1218"/>
                  <a:pt x="1190" y="1218"/>
                </a:cubicBezTo>
                <a:cubicBezTo>
                  <a:pt x="1190" y="1218"/>
                  <a:pt x="1221" y="1169"/>
                  <a:pt x="1259" y="1218"/>
                </a:cubicBezTo>
                <a:cubicBezTo>
                  <a:pt x="1309" y="1279"/>
                  <a:pt x="1272" y="1321"/>
                  <a:pt x="1272" y="1321"/>
                </a:cubicBezTo>
                <a:close/>
                <a:moveTo>
                  <a:pt x="971" y="1355"/>
                </a:moveTo>
                <a:cubicBezTo>
                  <a:pt x="962" y="1433"/>
                  <a:pt x="906" y="1436"/>
                  <a:pt x="906" y="1436"/>
                </a:cubicBezTo>
                <a:cubicBezTo>
                  <a:pt x="906" y="1436"/>
                  <a:pt x="859" y="1444"/>
                  <a:pt x="814" y="1432"/>
                </a:cubicBezTo>
                <a:cubicBezTo>
                  <a:pt x="758" y="1417"/>
                  <a:pt x="732" y="1397"/>
                  <a:pt x="732" y="1397"/>
                </a:cubicBezTo>
                <a:cubicBezTo>
                  <a:pt x="732" y="1397"/>
                  <a:pt x="686" y="1370"/>
                  <a:pt x="715" y="1286"/>
                </a:cubicBezTo>
                <a:cubicBezTo>
                  <a:pt x="735" y="1223"/>
                  <a:pt x="775" y="1268"/>
                  <a:pt x="775" y="1268"/>
                </a:cubicBezTo>
                <a:cubicBezTo>
                  <a:pt x="775" y="1268"/>
                  <a:pt x="787" y="1285"/>
                  <a:pt x="843" y="1300"/>
                </a:cubicBezTo>
                <a:cubicBezTo>
                  <a:pt x="897" y="1314"/>
                  <a:pt x="922" y="1305"/>
                  <a:pt x="922" y="1305"/>
                </a:cubicBezTo>
                <a:cubicBezTo>
                  <a:pt x="922" y="1305"/>
                  <a:pt x="978" y="1293"/>
                  <a:pt x="971" y="1355"/>
                </a:cubicBezTo>
                <a:close/>
                <a:moveTo>
                  <a:pt x="584" y="1272"/>
                </a:moveTo>
                <a:cubicBezTo>
                  <a:pt x="584" y="1272"/>
                  <a:pt x="545" y="1244"/>
                  <a:pt x="522" y="1204"/>
                </a:cubicBezTo>
                <a:cubicBezTo>
                  <a:pt x="493" y="1154"/>
                  <a:pt x="489" y="1121"/>
                  <a:pt x="489" y="1121"/>
                </a:cubicBezTo>
                <a:cubicBezTo>
                  <a:pt x="489" y="1121"/>
                  <a:pt x="475" y="1070"/>
                  <a:pt x="555" y="1030"/>
                </a:cubicBezTo>
                <a:cubicBezTo>
                  <a:pt x="614" y="1000"/>
                  <a:pt x="610" y="1060"/>
                  <a:pt x="610" y="1060"/>
                </a:cubicBezTo>
                <a:cubicBezTo>
                  <a:pt x="610" y="1060"/>
                  <a:pt x="606" y="1080"/>
                  <a:pt x="636" y="1131"/>
                </a:cubicBezTo>
                <a:cubicBezTo>
                  <a:pt x="663" y="1179"/>
                  <a:pt x="687" y="1191"/>
                  <a:pt x="687" y="1191"/>
                </a:cubicBezTo>
                <a:cubicBezTo>
                  <a:pt x="687" y="1191"/>
                  <a:pt x="736" y="1221"/>
                  <a:pt x="687" y="1260"/>
                </a:cubicBezTo>
                <a:cubicBezTo>
                  <a:pt x="626" y="1309"/>
                  <a:pt x="584" y="1272"/>
                  <a:pt x="584" y="1272"/>
                </a:cubicBezTo>
                <a:close/>
                <a:moveTo>
                  <a:pt x="451" y="917"/>
                </a:moveTo>
                <a:cubicBezTo>
                  <a:pt x="451" y="917"/>
                  <a:pt x="444" y="870"/>
                  <a:pt x="456" y="825"/>
                </a:cubicBezTo>
                <a:cubicBezTo>
                  <a:pt x="470" y="769"/>
                  <a:pt x="491" y="743"/>
                  <a:pt x="491" y="743"/>
                </a:cubicBezTo>
                <a:cubicBezTo>
                  <a:pt x="491" y="743"/>
                  <a:pt x="518" y="697"/>
                  <a:pt x="602" y="726"/>
                </a:cubicBezTo>
                <a:cubicBezTo>
                  <a:pt x="665" y="746"/>
                  <a:pt x="619" y="786"/>
                  <a:pt x="619" y="786"/>
                </a:cubicBezTo>
                <a:cubicBezTo>
                  <a:pt x="619" y="786"/>
                  <a:pt x="603" y="798"/>
                  <a:pt x="588" y="854"/>
                </a:cubicBezTo>
                <a:cubicBezTo>
                  <a:pt x="573" y="908"/>
                  <a:pt x="582" y="933"/>
                  <a:pt x="582" y="933"/>
                </a:cubicBezTo>
                <a:cubicBezTo>
                  <a:pt x="582" y="933"/>
                  <a:pt x="595" y="989"/>
                  <a:pt x="533" y="982"/>
                </a:cubicBezTo>
                <a:cubicBezTo>
                  <a:pt x="455" y="973"/>
                  <a:pt x="451" y="917"/>
                  <a:pt x="451" y="917"/>
                </a:cubicBezTo>
                <a:close/>
                <a:moveTo>
                  <a:pt x="633" y="585"/>
                </a:moveTo>
                <a:cubicBezTo>
                  <a:pt x="633" y="585"/>
                  <a:pt x="661" y="546"/>
                  <a:pt x="702" y="522"/>
                </a:cubicBezTo>
                <a:cubicBezTo>
                  <a:pt x="751" y="493"/>
                  <a:pt x="784" y="489"/>
                  <a:pt x="784" y="489"/>
                </a:cubicBezTo>
                <a:cubicBezTo>
                  <a:pt x="784" y="489"/>
                  <a:pt x="836" y="476"/>
                  <a:pt x="875" y="556"/>
                </a:cubicBezTo>
                <a:cubicBezTo>
                  <a:pt x="906" y="614"/>
                  <a:pt x="845" y="610"/>
                  <a:pt x="845" y="610"/>
                </a:cubicBezTo>
                <a:cubicBezTo>
                  <a:pt x="845" y="610"/>
                  <a:pt x="825" y="607"/>
                  <a:pt x="774" y="636"/>
                </a:cubicBezTo>
                <a:cubicBezTo>
                  <a:pt x="726" y="664"/>
                  <a:pt x="715" y="688"/>
                  <a:pt x="715" y="688"/>
                </a:cubicBezTo>
                <a:cubicBezTo>
                  <a:pt x="715" y="688"/>
                  <a:pt x="684" y="737"/>
                  <a:pt x="645" y="688"/>
                </a:cubicBezTo>
                <a:cubicBezTo>
                  <a:pt x="596" y="626"/>
                  <a:pt x="633" y="585"/>
                  <a:pt x="633" y="585"/>
                </a:cubicBezTo>
                <a:close/>
                <a:moveTo>
                  <a:pt x="1190" y="824"/>
                </a:moveTo>
                <a:cubicBezTo>
                  <a:pt x="1266" y="954"/>
                  <a:pt x="1223" y="1120"/>
                  <a:pt x="1094" y="1195"/>
                </a:cubicBezTo>
                <a:cubicBezTo>
                  <a:pt x="964" y="1271"/>
                  <a:pt x="798" y="1226"/>
                  <a:pt x="723" y="1096"/>
                </a:cubicBezTo>
                <a:cubicBezTo>
                  <a:pt x="647" y="966"/>
                  <a:pt x="690" y="800"/>
                  <a:pt x="820" y="725"/>
                </a:cubicBezTo>
                <a:cubicBezTo>
                  <a:pt x="949" y="649"/>
                  <a:pt x="1115" y="694"/>
                  <a:pt x="1190" y="824"/>
                </a:cubicBezTo>
                <a:close/>
                <a:moveTo>
                  <a:pt x="917" y="539"/>
                </a:moveTo>
                <a:cubicBezTo>
                  <a:pt x="926" y="460"/>
                  <a:pt x="982" y="457"/>
                  <a:pt x="982" y="457"/>
                </a:cubicBezTo>
                <a:cubicBezTo>
                  <a:pt x="982" y="457"/>
                  <a:pt x="1029" y="449"/>
                  <a:pt x="1074" y="461"/>
                </a:cubicBezTo>
                <a:cubicBezTo>
                  <a:pt x="1130" y="476"/>
                  <a:pt x="1156" y="497"/>
                  <a:pt x="1156" y="497"/>
                </a:cubicBezTo>
                <a:cubicBezTo>
                  <a:pt x="1156" y="497"/>
                  <a:pt x="1202" y="523"/>
                  <a:pt x="1173" y="608"/>
                </a:cubicBezTo>
                <a:cubicBezTo>
                  <a:pt x="1153" y="671"/>
                  <a:pt x="1113" y="625"/>
                  <a:pt x="1113" y="625"/>
                </a:cubicBezTo>
                <a:cubicBezTo>
                  <a:pt x="1113" y="625"/>
                  <a:pt x="1102" y="609"/>
                  <a:pt x="1045" y="593"/>
                </a:cubicBezTo>
                <a:cubicBezTo>
                  <a:pt x="991" y="579"/>
                  <a:pt x="966" y="588"/>
                  <a:pt x="966" y="588"/>
                </a:cubicBezTo>
                <a:cubicBezTo>
                  <a:pt x="966" y="588"/>
                  <a:pt x="910" y="601"/>
                  <a:pt x="917" y="539"/>
                </a:cubicBezTo>
                <a:close/>
                <a:moveTo>
                  <a:pt x="619" y="380"/>
                </a:moveTo>
                <a:cubicBezTo>
                  <a:pt x="303" y="564"/>
                  <a:pt x="196" y="970"/>
                  <a:pt x="380" y="1286"/>
                </a:cubicBezTo>
                <a:cubicBezTo>
                  <a:pt x="564" y="1603"/>
                  <a:pt x="970" y="1710"/>
                  <a:pt x="1286" y="1526"/>
                </a:cubicBezTo>
                <a:cubicBezTo>
                  <a:pt x="1602" y="1342"/>
                  <a:pt x="1709" y="936"/>
                  <a:pt x="1525" y="620"/>
                </a:cubicBezTo>
                <a:cubicBezTo>
                  <a:pt x="1341" y="303"/>
                  <a:pt x="935" y="196"/>
                  <a:pt x="619" y="380"/>
                </a:cubicBezTo>
                <a:close/>
              </a:path>
            </a:pathLst>
          </a:custGeom>
          <a:solidFill>
            <a:schemeClr val="tx1"/>
          </a:solid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nvGrpSpPr>
          <p:cNvPr id="2" name="组合 1"/>
          <p:cNvGrpSpPr/>
          <p:nvPr/>
        </p:nvGrpSpPr>
        <p:grpSpPr>
          <a:xfrm>
            <a:off x="1357723" y="2614463"/>
            <a:ext cx="1950168" cy="1614403"/>
            <a:chOff x="1357723" y="2614463"/>
            <a:chExt cx="1950168" cy="1614403"/>
          </a:xfrm>
        </p:grpSpPr>
        <p:sp>
          <p:nvSpPr>
            <p:cNvPr id="63" name="矩形 62"/>
            <p:cNvSpPr/>
            <p:nvPr/>
          </p:nvSpPr>
          <p:spPr>
            <a:xfrm>
              <a:off x="1357723" y="3705646"/>
              <a:ext cx="1950167" cy="523220"/>
            </a:xfrm>
            <a:prstGeom prst="rect">
              <a:avLst/>
            </a:prstGeom>
          </p:spPr>
          <p:txBody>
            <a:bodyPr wrap="square">
              <a:spAutoFit/>
            </a:bodyPr>
            <a:lstStyle/>
            <a:p>
              <a:pPr algn="ctr" fontAlgn="base">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a:t>
              </a:r>
              <a:endParaRPr lang="zh-CN" altLang="en-US" sz="1400" dirty="0">
                <a:solidFill>
                  <a:srgbClr val="302A28"/>
                </a:solidFill>
                <a:latin typeface="微软雅黑" panose="020B0503020204020204" pitchFamily="34" charset="-122"/>
              </a:endParaRPr>
            </a:p>
          </p:txBody>
        </p:sp>
        <p:sp>
          <p:nvSpPr>
            <p:cNvPr id="64" name="Freeform 5"/>
            <p:cNvSpPr>
              <a:spLocks noEditPoints="1"/>
            </p:cNvSpPr>
            <p:nvPr/>
          </p:nvSpPr>
          <p:spPr bwMode="auto">
            <a:xfrm>
              <a:off x="2054309" y="2614463"/>
              <a:ext cx="649236" cy="632389"/>
            </a:xfrm>
            <a:custGeom>
              <a:avLst/>
              <a:gdLst>
                <a:gd name="T0" fmla="*/ 391 w 782"/>
                <a:gd name="T1" fmla="*/ 281 h 782"/>
                <a:gd name="T2" fmla="*/ 281 w 782"/>
                <a:gd name="T3" fmla="*/ 391 h 782"/>
                <a:gd name="T4" fmla="*/ 391 w 782"/>
                <a:gd name="T5" fmla="*/ 501 h 782"/>
                <a:gd name="T6" fmla="*/ 501 w 782"/>
                <a:gd name="T7" fmla="*/ 391 h 782"/>
                <a:gd name="T8" fmla="*/ 484 w 782"/>
                <a:gd name="T9" fmla="*/ 332 h 782"/>
                <a:gd name="T10" fmla="*/ 609 w 782"/>
                <a:gd name="T11" fmla="*/ 207 h 782"/>
                <a:gd name="T12" fmla="*/ 678 w 782"/>
                <a:gd name="T13" fmla="*/ 207 h 782"/>
                <a:gd name="T14" fmla="*/ 782 w 782"/>
                <a:gd name="T15" fmla="*/ 104 h 782"/>
                <a:gd name="T16" fmla="*/ 682 w 782"/>
                <a:gd name="T17" fmla="*/ 100 h 782"/>
                <a:gd name="T18" fmla="*/ 678 w 782"/>
                <a:gd name="T19" fmla="*/ 0 h 782"/>
                <a:gd name="T20" fmla="*/ 575 w 782"/>
                <a:gd name="T21" fmla="*/ 104 h 782"/>
                <a:gd name="T22" fmla="*/ 575 w 782"/>
                <a:gd name="T23" fmla="*/ 173 h 782"/>
                <a:gd name="T24" fmla="*/ 449 w 782"/>
                <a:gd name="T25" fmla="*/ 298 h 782"/>
                <a:gd name="T26" fmla="*/ 391 w 782"/>
                <a:gd name="T27" fmla="*/ 281 h 782"/>
                <a:gd name="T28" fmla="*/ 568 w 782"/>
                <a:gd name="T29" fmla="*/ 391 h 782"/>
                <a:gd name="T30" fmla="*/ 391 w 782"/>
                <a:gd name="T31" fmla="*/ 568 h 782"/>
                <a:gd name="T32" fmla="*/ 214 w 782"/>
                <a:gd name="T33" fmla="*/ 391 h 782"/>
                <a:gd name="T34" fmla="*/ 391 w 782"/>
                <a:gd name="T35" fmla="*/ 214 h 782"/>
                <a:gd name="T36" fmla="*/ 453 w 782"/>
                <a:gd name="T37" fmla="*/ 225 h 782"/>
                <a:gd name="T38" fmla="*/ 504 w 782"/>
                <a:gd name="T39" fmla="*/ 174 h 782"/>
                <a:gd name="T40" fmla="*/ 391 w 782"/>
                <a:gd name="T41" fmla="*/ 147 h 782"/>
                <a:gd name="T42" fmla="*/ 147 w 782"/>
                <a:gd name="T43" fmla="*/ 391 h 782"/>
                <a:gd name="T44" fmla="*/ 391 w 782"/>
                <a:gd name="T45" fmla="*/ 635 h 782"/>
                <a:gd name="T46" fmla="*/ 635 w 782"/>
                <a:gd name="T47" fmla="*/ 391 h 782"/>
                <a:gd name="T48" fmla="*/ 607 w 782"/>
                <a:gd name="T49" fmla="*/ 278 h 782"/>
                <a:gd name="T50" fmla="*/ 557 w 782"/>
                <a:gd name="T51" fmla="*/ 329 h 782"/>
                <a:gd name="T52" fmla="*/ 568 w 782"/>
                <a:gd name="T53" fmla="*/ 391 h 782"/>
                <a:gd name="T54" fmla="*/ 679 w 782"/>
                <a:gd name="T55" fmla="*/ 256 h 782"/>
                <a:gd name="T56" fmla="*/ 709 w 782"/>
                <a:gd name="T57" fmla="*/ 391 h 782"/>
                <a:gd name="T58" fmla="*/ 391 w 782"/>
                <a:gd name="T59" fmla="*/ 709 h 782"/>
                <a:gd name="T60" fmla="*/ 73 w 782"/>
                <a:gd name="T61" fmla="*/ 391 h 782"/>
                <a:gd name="T62" fmla="*/ 391 w 782"/>
                <a:gd name="T63" fmla="*/ 73 h 782"/>
                <a:gd name="T64" fmla="*/ 526 w 782"/>
                <a:gd name="T65" fmla="*/ 103 h 782"/>
                <a:gd name="T66" fmla="*/ 540 w 782"/>
                <a:gd name="T67" fmla="*/ 69 h 782"/>
                <a:gd name="T68" fmla="*/ 567 w 782"/>
                <a:gd name="T69" fmla="*/ 42 h 782"/>
                <a:gd name="T70" fmla="*/ 391 w 782"/>
                <a:gd name="T71" fmla="*/ 0 h 782"/>
                <a:gd name="T72" fmla="*/ 0 w 782"/>
                <a:gd name="T73" fmla="*/ 391 h 782"/>
                <a:gd name="T74" fmla="*/ 391 w 782"/>
                <a:gd name="T75" fmla="*/ 782 h 782"/>
                <a:gd name="T76" fmla="*/ 782 w 782"/>
                <a:gd name="T77" fmla="*/ 391 h 782"/>
                <a:gd name="T78" fmla="*/ 740 w 782"/>
                <a:gd name="T79" fmla="*/ 215 h 782"/>
                <a:gd name="T80" fmla="*/ 713 w 782"/>
                <a:gd name="T81" fmla="*/ 242 h 782"/>
                <a:gd name="T82" fmla="*/ 679 w 782"/>
                <a:gd name="T83" fmla="*/ 256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2" h="782">
                  <a:moveTo>
                    <a:pt x="391" y="281"/>
                  </a:moveTo>
                  <a:cubicBezTo>
                    <a:pt x="330" y="281"/>
                    <a:pt x="281" y="330"/>
                    <a:pt x="281" y="391"/>
                  </a:cubicBezTo>
                  <a:cubicBezTo>
                    <a:pt x="281" y="452"/>
                    <a:pt x="330" y="501"/>
                    <a:pt x="391" y="501"/>
                  </a:cubicBezTo>
                  <a:cubicBezTo>
                    <a:pt x="452" y="501"/>
                    <a:pt x="501" y="452"/>
                    <a:pt x="501" y="391"/>
                  </a:cubicBezTo>
                  <a:cubicBezTo>
                    <a:pt x="501" y="369"/>
                    <a:pt x="495" y="349"/>
                    <a:pt x="484" y="332"/>
                  </a:cubicBezTo>
                  <a:lnTo>
                    <a:pt x="609" y="207"/>
                  </a:lnTo>
                  <a:lnTo>
                    <a:pt x="678" y="207"/>
                  </a:lnTo>
                  <a:lnTo>
                    <a:pt x="782" y="104"/>
                  </a:lnTo>
                  <a:lnTo>
                    <a:pt x="682" y="100"/>
                  </a:lnTo>
                  <a:lnTo>
                    <a:pt x="678" y="0"/>
                  </a:lnTo>
                  <a:lnTo>
                    <a:pt x="575" y="104"/>
                  </a:lnTo>
                  <a:lnTo>
                    <a:pt x="575" y="173"/>
                  </a:lnTo>
                  <a:lnTo>
                    <a:pt x="449" y="298"/>
                  </a:lnTo>
                  <a:cubicBezTo>
                    <a:pt x="433" y="287"/>
                    <a:pt x="412" y="281"/>
                    <a:pt x="391" y="281"/>
                  </a:cubicBezTo>
                  <a:close/>
                  <a:moveTo>
                    <a:pt x="568" y="391"/>
                  </a:moveTo>
                  <a:cubicBezTo>
                    <a:pt x="568" y="489"/>
                    <a:pt x="489" y="568"/>
                    <a:pt x="391" y="568"/>
                  </a:cubicBezTo>
                  <a:cubicBezTo>
                    <a:pt x="293" y="568"/>
                    <a:pt x="214" y="489"/>
                    <a:pt x="214" y="391"/>
                  </a:cubicBezTo>
                  <a:cubicBezTo>
                    <a:pt x="214" y="293"/>
                    <a:pt x="293" y="214"/>
                    <a:pt x="391" y="214"/>
                  </a:cubicBezTo>
                  <a:cubicBezTo>
                    <a:pt x="413" y="214"/>
                    <a:pt x="434" y="218"/>
                    <a:pt x="453" y="225"/>
                  </a:cubicBezTo>
                  <a:lnTo>
                    <a:pt x="504" y="174"/>
                  </a:lnTo>
                  <a:cubicBezTo>
                    <a:pt x="470" y="157"/>
                    <a:pt x="432" y="147"/>
                    <a:pt x="391" y="147"/>
                  </a:cubicBezTo>
                  <a:cubicBezTo>
                    <a:pt x="256" y="147"/>
                    <a:pt x="147" y="256"/>
                    <a:pt x="147" y="391"/>
                  </a:cubicBezTo>
                  <a:cubicBezTo>
                    <a:pt x="147" y="526"/>
                    <a:pt x="256" y="635"/>
                    <a:pt x="391" y="635"/>
                  </a:cubicBezTo>
                  <a:cubicBezTo>
                    <a:pt x="526" y="635"/>
                    <a:pt x="635" y="526"/>
                    <a:pt x="635" y="391"/>
                  </a:cubicBezTo>
                  <a:cubicBezTo>
                    <a:pt x="635" y="350"/>
                    <a:pt x="625" y="312"/>
                    <a:pt x="607" y="278"/>
                  </a:cubicBezTo>
                  <a:lnTo>
                    <a:pt x="557" y="329"/>
                  </a:lnTo>
                  <a:cubicBezTo>
                    <a:pt x="564" y="348"/>
                    <a:pt x="568" y="369"/>
                    <a:pt x="568" y="391"/>
                  </a:cubicBezTo>
                  <a:close/>
                  <a:moveTo>
                    <a:pt x="679" y="256"/>
                  </a:moveTo>
                  <a:cubicBezTo>
                    <a:pt x="698" y="297"/>
                    <a:pt x="709" y="343"/>
                    <a:pt x="709" y="391"/>
                  </a:cubicBezTo>
                  <a:cubicBezTo>
                    <a:pt x="709" y="566"/>
                    <a:pt x="566" y="709"/>
                    <a:pt x="391" y="709"/>
                  </a:cubicBezTo>
                  <a:cubicBezTo>
                    <a:pt x="216" y="709"/>
                    <a:pt x="73" y="566"/>
                    <a:pt x="73" y="391"/>
                  </a:cubicBezTo>
                  <a:cubicBezTo>
                    <a:pt x="73" y="216"/>
                    <a:pt x="216" y="73"/>
                    <a:pt x="391" y="73"/>
                  </a:cubicBezTo>
                  <a:cubicBezTo>
                    <a:pt x="439" y="73"/>
                    <a:pt x="485" y="84"/>
                    <a:pt x="526" y="103"/>
                  </a:cubicBezTo>
                  <a:cubicBezTo>
                    <a:pt x="526" y="90"/>
                    <a:pt x="531" y="78"/>
                    <a:pt x="540" y="69"/>
                  </a:cubicBezTo>
                  <a:lnTo>
                    <a:pt x="567" y="42"/>
                  </a:lnTo>
                  <a:cubicBezTo>
                    <a:pt x="514" y="15"/>
                    <a:pt x="454" y="0"/>
                    <a:pt x="391" y="0"/>
                  </a:cubicBezTo>
                  <a:cubicBezTo>
                    <a:pt x="175" y="0"/>
                    <a:pt x="0" y="175"/>
                    <a:pt x="0" y="391"/>
                  </a:cubicBezTo>
                  <a:cubicBezTo>
                    <a:pt x="0" y="607"/>
                    <a:pt x="175" y="782"/>
                    <a:pt x="391" y="782"/>
                  </a:cubicBezTo>
                  <a:cubicBezTo>
                    <a:pt x="607" y="782"/>
                    <a:pt x="782" y="607"/>
                    <a:pt x="782" y="391"/>
                  </a:cubicBezTo>
                  <a:cubicBezTo>
                    <a:pt x="782" y="328"/>
                    <a:pt x="767" y="268"/>
                    <a:pt x="740" y="215"/>
                  </a:cubicBezTo>
                  <a:lnTo>
                    <a:pt x="713" y="242"/>
                  </a:lnTo>
                  <a:cubicBezTo>
                    <a:pt x="704" y="251"/>
                    <a:pt x="692" y="256"/>
                    <a:pt x="679" y="256"/>
                  </a:cubicBezTo>
                  <a:close/>
                </a:path>
              </a:pathLst>
            </a:custGeom>
            <a:solidFill>
              <a:srgbClr val="C00000"/>
            </a:solid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67" name="矩形 66"/>
            <p:cNvSpPr/>
            <p:nvPr/>
          </p:nvSpPr>
          <p:spPr>
            <a:xfrm>
              <a:off x="1369886" y="3257392"/>
              <a:ext cx="1938005" cy="522948"/>
            </a:xfrm>
            <a:prstGeom prst="rect">
              <a:avLst/>
            </a:prstGeom>
          </p:spPr>
          <p:txBody>
            <a:bodyPr wrap="square">
              <a:spAutoFit/>
            </a:bodyPr>
            <a:lstStyle/>
            <a:p>
              <a:pPr algn="ctr" fontAlgn="base">
                <a:spcBef>
                  <a:spcPct val="0"/>
                </a:spcBef>
                <a:spcAft>
                  <a:spcPct val="0"/>
                </a:spcAft>
                <a:buFont typeface="Arial" panose="020B0604020202020204" pitchFamily="34" charset="0"/>
                <a:buNone/>
              </a:pPr>
              <a:r>
                <a:rPr lang="zh-CN" altLang="en-US" sz="2799" b="1" dirty="0">
                  <a:solidFill>
                    <a:srgbClr val="2E2E2E"/>
                  </a:solidFill>
                  <a:latin typeface="微软雅黑" panose="020B0503020204020204" pitchFamily="34" charset="-122"/>
                  <a:ea typeface="微软雅黑" panose="020B0503020204020204" pitchFamily="34" charset="-122"/>
                </a:rPr>
                <a:t>输入标题</a:t>
              </a:r>
            </a:p>
          </p:txBody>
        </p:sp>
      </p:grpSp>
      <p:grpSp>
        <p:nvGrpSpPr>
          <p:cNvPr id="3" name="组合 2"/>
          <p:cNvGrpSpPr/>
          <p:nvPr/>
        </p:nvGrpSpPr>
        <p:grpSpPr>
          <a:xfrm>
            <a:off x="4889382" y="2563292"/>
            <a:ext cx="1620958" cy="1903482"/>
            <a:chOff x="4889382" y="2563292"/>
            <a:chExt cx="1620958" cy="1903482"/>
          </a:xfrm>
        </p:grpSpPr>
        <p:sp>
          <p:nvSpPr>
            <p:cNvPr id="65" name="Freeform 6"/>
            <p:cNvSpPr>
              <a:spLocks noEditPoints="1"/>
            </p:cNvSpPr>
            <p:nvPr/>
          </p:nvSpPr>
          <p:spPr bwMode="auto">
            <a:xfrm>
              <a:off x="5455400" y="2563292"/>
              <a:ext cx="518352" cy="689405"/>
            </a:xfrm>
            <a:custGeom>
              <a:avLst/>
              <a:gdLst>
                <a:gd name="T0" fmla="*/ 82 w 625"/>
                <a:gd name="T1" fmla="*/ 138 h 852"/>
                <a:gd name="T2" fmla="*/ 69 w 625"/>
                <a:gd name="T3" fmla="*/ 852 h 852"/>
                <a:gd name="T4" fmla="*/ 625 w 625"/>
                <a:gd name="T5" fmla="*/ 209 h 852"/>
                <a:gd name="T6" fmla="*/ 577 w 625"/>
                <a:gd name="T7" fmla="*/ 224 h 852"/>
                <a:gd name="T8" fmla="*/ 71 w 625"/>
                <a:gd name="T9" fmla="*/ 803 h 852"/>
                <a:gd name="T10" fmla="*/ 270 w 625"/>
                <a:gd name="T11" fmla="*/ 91 h 852"/>
                <a:gd name="T12" fmla="*/ 354 w 625"/>
                <a:gd name="T13" fmla="*/ 91 h 852"/>
                <a:gd name="T14" fmla="*/ 311 w 625"/>
                <a:gd name="T15" fmla="*/ 136 h 852"/>
                <a:gd name="T16" fmla="*/ 218 w 625"/>
                <a:gd name="T17" fmla="*/ 93 h 852"/>
                <a:gd name="T18" fmla="*/ 114 w 625"/>
                <a:gd name="T19" fmla="*/ 216 h 852"/>
                <a:gd name="T20" fmla="*/ 510 w 625"/>
                <a:gd name="T21" fmla="*/ 216 h 852"/>
                <a:gd name="T22" fmla="*/ 406 w 625"/>
                <a:gd name="T23" fmla="*/ 93 h 852"/>
                <a:gd name="T24" fmla="*/ 218 w 625"/>
                <a:gd name="T25" fmla="*/ 93 h 852"/>
                <a:gd name="T26" fmla="*/ 220 w 625"/>
                <a:gd name="T27" fmla="*/ 647 h 852"/>
                <a:gd name="T28" fmla="*/ 151 w 625"/>
                <a:gd name="T29" fmla="*/ 667 h 852"/>
                <a:gd name="T30" fmla="*/ 136 w 625"/>
                <a:gd name="T31" fmla="*/ 682 h 852"/>
                <a:gd name="T32" fmla="*/ 220 w 625"/>
                <a:gd name="T33" fmla="*/ 688 h 852"/>
                <a:gd name="T34" fmla="*/ 132 w 625"/>
                <a:gd name="T35" fmla="*/ 731 h 852"/>
                <a:gd name="T36" fmla="*/ 242 w 625"/>
                <a:gd name="T37" fmla="*/ 677 h 852"/>
                <a:gd name="T38" fmla="*/ 242 w 625"/>
                <a:gd name="T39" fmla="*/ 643 h 852"/>
                <a:gd name="T40" fmla="*/ 110 w 625"/>
                <a:gd name="T41" fmla="*/ 649 h 852"/>
                <a:gd name="T42" fmla="*/ 214 w 625"/>
                <a:gd name="T43" fmla="*/ 760 h 852"/>
                <a:gd name="T44" fmla="*/ 214 w 625"/>
                <a:gd name="T45" fmla="*/ 334 h 852"/>
                <a:gd name="T46" fmla="*/ 151 w 625"/>
                <a:gd name="T47" fmla="*/ 354 h 852"/>
                <a:gd name="T48" fmla="*/ 173 w 625"/>
                <a:gd name="T49" fmla="*/ 410 h 852"/>
                <a:gd name="T50" fmla="*/ 132 w 625"/>
                <a:gd name="T51" fmla="*/ 425 h 852"/>
                <a:gd name="T52" fmla="*/ 214 w 625"/>
                <a:gd name="T53" fmla="*/ 313 h 852"/>
                <a:gd name="T54" fmla="*/ 110 w 625"/>
                <a:gd name="T55" fmla="*/ 423 h 852"/>
                <a:gd name="T56" fmla="*/ 241 w 625"/>
                <a:gd name="T57" fmla="*/ 359 h 852"/>
                <a:gd name="T58" fmla="*/ 240 w 625"/>
                <a:gd name="T59" fmla="*/ 330 h 852"/>
                <a:gd name="T60" fmla="*/ 220 w 625"/>
                <a:gd name="T61" fmla="*/ 503 h 852"/>
                <a:gd name="T62" fmla="*/ 136 w 625"/>
                <a:gd name="T63" fmla="*/ 524 h 852"/>
                <a:gd name="T64" fmla="*/ 220 w 625"/>
                <a:gd name="T65" fmla="*/ 580 h 852"/>
                <a:gd name="T66" fmla="*/ 241 w 625"/>
                <a:gd name="T67" fmla="*/ 487 h 852"/>
                <a:gd name="T68" fmla="*/ 110 w 625"/>
                <a:gd name="T69" fmla="*/ 492 h 852"/>
                <a:gd name="T70" fmla="*/ 220 w 625"/>
                <a:gd name="T71" fmla="*/ 602 h 852"/>
                <a:gd name="T72" fmla="*/ 289 w 625"/>
                <a:gd name="T73" fmla="*/ 465 h 852"/>
                <a:gd name="T74" fmla="*/ 326 w 625"/>
                <a:gd name="T75" fmla="*/ 723 h 852"/>
                <a:gd name="T76" fmla="*/ 501 w 625"/>
                <a:gd name="T77" fmla="*/ 669 h 852"/>
                <a:gd name="T78" fmla="*/ 320 w 625"/>
                <a:gd name="T79" fmla="*/ 716 h 852"/>
                <a:gd name="T80" fmla="*/ 501 w 625"/>
                <a:gd name="T81" fmla="*/ 507 h 852"/>
                <a:gd name="T82" fmla="*/ 320 w 625"/>
                <a:gd name="T83" fmla="*/ 410 h 852"/>
                <a:gd name="T84" fmla="*/ 320 w 625"/>
                <a:gd name="T85" fmla="*/ 352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5" h="852">
                  <a:moveTo>
                    <a:pt x="47" y="224"/>
                  </a:moveTo>
                  <a:cubicBezTo>
                    <a:pt x="47" y="200"/>
                    <a:pt x="59" y="188"/>
                    <a:pt x="82" y="188"/>
                  </a:cubicBezTo>
                  <a:lnTo>
                    <a:pt x="82" y="138"/>
                  </a:lnTo>
                  <a:cubicBezTo>
                    <a:pt x="39" y="139"/>
                    <a:pt x="0" y="167"/>
                    <a:pt x="0" y="209"/>
                  </a:cubicBezTo>
                  <a:lnTo>
                    <a:pt x="0" y="783"/>
                  </a:lnTo>
                  <a:cubicBezTo>
                    <a:pt x="0" y="818"/>
                    <a:pt x="34" y="852"/>
                    <a:pt x="69" y="852"/>
                  </a:cubicBezTo>
                  <a:lnTo>
                    <a:pt x="555" y="852"/>
                  </a:lnTo>
                  <a:cubicBezTo>
                    <a:pt x="590" y="852"/>
                    <a:pt x="625" y="818"/>
                    <a:pt x="625" y="783"/>
                  </a:cubicBezTo>
                  <a:lnTo>
                    <a:pt x="625" y="209"/>
                  </a:lnTo>
                  <a:cubicBezTo>
                    <a:pt x="625" y="167"/>
                    <a:pt x="586" y="139"/>
                    <a:pt x="542" y="138"/>
                  </a:cubicBezTo>
                  <a:lnTo>
                    <a:pt x="542" y="188"/>
                  </a:lnTo>
                  <a:cubicBezTo>
                    <a:pt x="566" y="188"/>
                    <a:pt x="577" y="200"/>
                    <a:pt x="577" y="224"/>
                  </a:cubicBezTo>
                  <a:lnTo>
                    <a:pt x="577" y="768"/>
                  </a:lnTo>
                  <a:cubicBezTo>
                    <a:pt x="577" y="785"/>
                    <a:pt x="570" y="803"/>
                    <a:pt x="553" y="803"/>
                  </a:cubicBezTo>
                  <a:lnTo>
                    <a:pt x="71" y="803"/>
                  </a:lnTo>
                  <a:cubicBezTo>
                    <a:pt x="53" y="803"/>
                    <a:pt x="47" y="783"/>
                    <a:pt x="47" y="764"/>
                  </a:cubicBezTo>
                  <a:lnTo>
                    <a:pt x="47" y="224"/>
                  </a:lnTo>
                  <a:close/>
                  <a:moveTo>
                    <a:pt x="270" y="91"/>
                  </a:moveTo>
                  <a:cubicBezTo>
                    <a:pt x="270" y="71"/>
                    <a:pt x="289" y="52"/>
                    <a:pt x="309" y="52"/>
                  </a:cubicBezTo>
                  <a:lnTo>
                    <a:pt x="315" y="52"/>
                  </a:lnTo>
                  <a:cubicBezTo>
                    <a:pt x="335" y="52"/>
                    <a:pt x="354" y="71"/>
                    <a:pt x="354" y="91"/>
                  </a:cubicBezTo>
                  <a:lnTo>
                    <a:pt x="354" y="95"/>
                  </a:lnTo>
                  <a:cubicBezTo>
                    <a:pt x="354" y="117"/>
                    <a:pt x="335" y="136"/>
                    <a:pt x="313" y="136"/>
                  </a:cubicBezTo>
                  <a:lnTo>
                    <a:pt x="311" y="136"/>
                  </a:lnTo>
                  <a:cubicBezTo>
                    <a:pt x="289" y="136"/>
                    <a:pt x="270" y="117"/>
                    <a:pt x="270" y="95"/>
                  </a:cubicBezTo>
                  <a:lnTo>
                    <a:pt x="270" y="91"/>
                  </a:lnTo>
                  <a:close/>
                  <a:moveTo>
                    <a:pt x="218" y="93"/>
                  </a:moveTo>
                  <a:lnTo>
                    <a:pt x="149" y="93"/>
                  </a:lnTo>
                  <a:cubicBezTo>
                    <a:pt x="125" y="93"/>
                    <a:pt x="114" y="104"/>
                    <a:pt x="114" y="127"/>
                  </a:cubicBezTo>
                  <a:lnTo>
                    <a:pt x="114" y="216"/>
                  </a:lnTo>
                  <a:cubicBezTo>
                    <a:pt x="114" y="231"/>
                    <a:pt x="124" y="246"/>
                    <a:pt x="138" y="246"/>
                  </a:cubicBezTo>
                  <a:lnTo>
                    <a:pt x="486" y="246"/>
                  </a:lnTo>
                  <a:cubicBezTo>
                    <a:pt x="500" y="246"/>
                    <a:pt x="510" y="231"/>
                    <a:pt x="510" y="216"/>
                  </a:cubicBezTo>
                  <a:lnTo>
                    <a:pt x="510" y="127"/>
                  </a:lnTo>
                  <a:cubicBezTo>
                    <a:pt x="510" y="104"/>
                    <a:pt x="499" y="93"/>
                    <a:pt x="475" y="93"/>
                  </a:cubicBezTo>
                  <a:lnTo>
                    <a:pt x="406" y="93"/>
                  </a:lnTo>
                  <a:cubicBezTo>
                    <a:pt x="406" y="45"/>
                    <a:pt x="366" y="0"/>
                    <a:pt x="320" y="0"/>
                  </a:cubicBezTo>
                  <a:lnTo>
                    <a:pt x="305" y="0"/>
                  </a:lnTo>
                  <a:cubicBezTo>
                    <a:pt x="259" y="0"/>
                    <a:pt x="218" y="45"/>
                    <a:pt x="218" y="93"/>
                  </a:cubicBezTo>
                  <a:close/>
                  <a:moveTo>
                    <a:pt x="132" y="654"/>
                  </a:moveTo>
                  <a:cubicBezTo>
                    <a:pt x="132" y="649"/>
                    <a:pt x="133" y="647"/>
                    <a:pt x="138" y="647"/>
                  </a:cubicBezTo>
                  <a:lnTo>
                    <a:pt x="220" y="647"/>
                  </a:lnTo>
                  <a:lnTo>
                    <a:pt x="220" y="654"/>
                  </a:lnTo>
                  <a:cubicBezTo>
                    <a:pt x="220" y="661"/>
                    <a:pt x="186" y="680"/>
                    <a:pt x="179" y="684"/>
                  </a:cubicBezTo>
                  <a:cubicBezTo>
                    <a:pt x="174" y="679"/>
                    <a:pt x="160" y="667"/>
                    <a:pt x="151" y="667"/>
                  </a:cubicBezTo>
                  <a:lnTo>
                    <a:pt x="149" y="667"/>
                  </a:lnTo>
                  <a:cubicBezTo>
                    <a:pt x="144" y="667"/>
                    <a:pt x="136" y="674"/>
                    <a:pt x="136" y="680"/>
                  </a:cubicBezTo>
                  <a:lnTo>
                    <a:pt x="136" y="682"/>
                  </a:lnTo>
                  <a:cubicBezTo>
                    <a:pt x="136" y="688"/>
                    <a:pt x="167" y="721"/>
                    <a:pt x="173" y="721"/>
                  </a:cubicBezTo>
                  <a:lnTo>
                    <a:pt x="175" y="721"/>
                  </a:lnTo>
                  <a:cubicBezTo>
                    <a:pt x="180" y="721"/>
                    <a:pt x="213" y="693"/>
                    <a:pt x="220" y="688"/>
                  </a:cubicBezTo>
                  <a:cubicBezTo>
                    <a:pt x="220" y="700"/>
                    <a:pt x="225" y="738"/>
                    <a:pt x="214" y="738"/>
                  </a:cubicBezTo>
                  <a:lnTo>
                    <a:pt x="138" y="738"/>
                  </a:lnTo>
                  <a:cubicBezTo>
                    <a:pt x="133" y="738"/>
                    <a:pt x="132" y="736"/>
                    <a:pt x="132" y="731"/>
                  </a:cubicBezTo>
                  <a:lnTo>
                    <a:pt x="132" y="654"/>
                  </a:lnTo>
                  <a:close/>
                  <a:moveTo>
                    <a:pt x="214" y="760"/>
                  </a:moveTo>
                  <a:cubicBezTo>
                    <a:pt x="255" y="760"/>
                    <a:pt x="239" y="715"/>
                    <a:pt x="242" y="677"/>
                  </a:cubicBezTo>
                  <a:cubicBezTo>
                    <a:pt x="243" y="658"/>
                    <a:pt x="291" y="641"/>
                    <a:pt x="296" y="624"/>
                  </a:cubicBezTo>
                  <a:lnTo>
                    <a:pt x="290" y="624"/>
                  </a:lnTo>
                  <a:cubicBezTo>
                    <a:pt x="275" y="624"/>
                    <a:pt x="253" y="637"/>
                    <a:pt x="242" y="643"/>
                  </a:cubicBezTo>
                  <a:cubicBezTo>
                    <a:pt x="237" y="635"/>
                    <a:pt x="232" y="626"/>
                    <a:pt x="218" y="626"/>
                  </a:cubicBezTo>
                  <a:lnTo>
                    <a:pt x="134" y="626"/>
                  </a:lnTo>
                  <a:cubicBezTo>
                    <a:pt x="121" y="626"/>
                    <a:pt x="110" y="637"/>
                    <a:pt x="110" y="649"/>
                  </a:cubicBezTo>
                  <a:lnTo>
                    <a:pt x="110" y="736"/>
                  </a:lnTo>
                  <a:cubicBezTo>
                    <a:pt x="110" y="750"/>
                    <a:pt x="123" y="760"/>
                    <a:pt x="138" y="760"/>
                  </a:cubicBezTo>
                  <a:lnTo>
                    <a:pt x="214" y="760"/>
                  </a:lnTo>
                  <a:close/>
                  <a:moveTo>
                    <a:pt x="132" y="341"/>
                  </a:moveTo>
                  <a:cubicBezTo>
                    <a:pt x="132" y="336"/>
                    <a:pt x="133" y="334"/>
                    <a:pt x="138" y="334"/>
                  </a:cubicBezTo>
                  <a:lnTo>
                    <a:pt x="214" y="334"/>
                  </a:lnTo>
                  <a:cubicBezTo>
                    <a:pt x="219" y="334"/>
                    <a:pt x="220" y="336"/>
                    <a:pt x="220" y="341"/>
                  </a:cubicBezTo>
                  <a:cubicBezTo>
                    <a:pt x="220" y="346"/>
                    <a:pt x="184" y="371"/>
                    <a:pt x="179" y="371"/>
                  </a:cubicBezTo>
                  <a:cubicBezTo>
                    <a:pt x="175" y="371"/>
                    <a:pt x="164" y="354"/>
                    <a:pt x="151" y="354"/>
                  </a:cubicBezTo>
                  <a:cubicBezTo>
                    <a:pt x="145" y="354"/>
                    <a:pt x="136" y="361"/>
                    <a:pt x="136" y="367"/>
                  </a:cubicBezTo>
                  <a:lnTo>
                    <a:pt x="136" y="369"/>
                  </a:lnTo>
                  <a:cubicBezTo>
                    <a:pt x="136" y="378"/>
                    <a:pt x="166" y="406"/>
                    <a:pt x="173" y="410"/>
                  </a:cubicBezTo>
                  <a:lnTo>
                    <a:pt x="220" y="375"/>
                  </a:lnTo>
                  <a:lnTo>
                    <a:pt x="220"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1" y="447"/>
                    <a:pt x="134" y="447"/>
                  </a:cubicBezTo>
                  <a:lnTo>
                    <a:pt x="218" y="447"/>
                  </a:lnTo>
                  <a:cubicBezTo>
                    <a:pt x="252" y="447"/>
                    <a:pt x="242" y="393"/>
                    <a:pt x="241" y="359"/>
                  </a:cubicBezTo>
                  <a:lnTo>
                    <a:pt x="296" y="313"/>
                  </a:lnTo>
                  <a:cubicBezTo>
                    <a:pt x="296" y="313"/>
                    <a:pt x="292" y="311"/>
                    <a:pt x="292" y="311"/>
                  </a:cubicBezTo>
                  <a:cubicBezTo>
                    <a:pt x="270" y="311"/>
                    <a:pt x="253" y="329"/>
                    <a:pt x="240" y="330"/>
                  </a:cubicBezTo>
                  <a:close/>
                  <a:moveTo>
                    <a:pt x="132" y="492"/>
                  </a:moveTo>
                  <a:lnTo>
                    <a:pt x="220" y="492"/>
                  </a:lnTo>
                  <a:lnTo>
                    <a:pt x="220" y="503"/>
                  </a:lnTo>
                  <a:lnTo>
                    <a:pt x="179" y="529"/>
                  </a:lnTo>
                  <a:lnTo>
                    <a:pt x="152" y="508"/>
                  </a:lnTo>
                  <a:cubicBezTo>
                    <a:pt x="145" y="513"/>
                    <a:pt x="136" y="514"/>
                    <a:pt x="136" y="524"/>
                  </a:cubicBezTo>
                  <a:cubicBezTo>
                    <a:pt x="136" y="531"/>
                    <a:pt x="167" y="565"/>
                    <a:pt x="173" y="565"/>
                  </a:cubicBezTo>
                  <a:cubicBezTo>
                    <a:pt x="183" y="565"/>
                    <a:pt x="209" y="536"/>
                    <a:pt x="220" y="533"/>
                  </a:cubicBezTo>
                  <a:lnTo>
                    <a:pt x="220" y="580"/>
                  </a:lnTo>
                  <a:lnTo>
                    <a:pt x="132" y="580"/>
                  </a:lnTo>
                  <a:lnTo>
                    <a:pt x="132" y="492"/>
                  </a:lnTo>
                  <a:close/>
                  <a:moveTo>
                    <a:pt x="241" y="487"/>
                  </a:moveTo>
                  <a:cubicBezTo>
                    <a:pt x="238" y="480"/>
                    <a:pt x="233" y="470"/>
                    <a:pt x="220" y="470"/>
                  </a:cubicBezTo>
                  <a:lnTo>
                    <a:pt x="132" y="470"/>
                  </a:lnTo>
                  <a:cubicBezTo>
                    <a:pt x="121" y="470"/>
                    <a:pt x="110" y="481"/>
                    <a:pt x="110" y="492"/>
                  </a:cubicBezTo>
                  <a:lnTo>
                    <a:pt x="110" y="580"/>
                  </a:lnTo>
                  <a:cubicBezTo>
                    <a:pt x="110" y="591"/>
                    <a:pt x="121" y="602"/>
                    <a:pt x="132" y="602"/>
                  </a:cubicBezTo>
                  <a:lnTo>
                    <a:pt x="220" y="602"/>
                  </a:lnTo>
                  <a:cubicBezTo>
                    <a:pt x="252" y="602"/>
                    <a:pt x="242" y="546"/>
                    <a:pt x="241" y="515"/>
                  </a:cubicBezTo>
                  <a:lnTo>
                    <a:pt x="296" y="469"/>
                  </a:lnTo>
                  <a:lnTo>
                    <a:pt x="289" y="465"/>
                  </a:lnTo>
                  <a:lnTo>
                    <a:pt x="241" y="487"/>
                  </a:lnTo>
                  <a:close/>
                  <a:moveTo>
                    <a:pt x="320" y="716"/>
                  </a:moveTo>
                  <a:cubicBezTo>
                    <a:pt x="320" y="721"/>
                    <a:pt x="321" y="723"/>
                    <a:pt x="326" y="723"/>
                  </a:cubicBezTo>
                  <a:lnTo>
                    <a:pt x="495" y="723"/>
                  </a:lnTo>
                  <a:cubicBezTo>
                    <a:pt x="500" y="723"/>
                    <a:pt x="501" y="721"/>
                    <a:pt x="501" y="716"/>
                  </a:cubicBezTo>
                  <a:lnTo>
                    <a:pt x="501" y="669"/>
                  </a:lnTo>
                  <a:cubicBezTo>
                    <a:pt x="501" y="664"/>
                    <a:pt x="500" y="662"/>
                    <a:pt x="495" y="662"/>
                  </a:cubicBezTo>
                  <a:lnTo>
                    <a:pt x="320" y="662"/>
                  </a:lnTo>
                  <a:lnTo>
                    <a:pt x="320" y="716"/>
                  </a:lnTo>
                  <a:close/>
                  <a:moveTo>
                    <a:pt x="320" y="565"/>
                  </a:moveTo>
                  <a:lnTo>
                    <a:pt x="501" y="565"/>
                  </a:lnTo>
                  <a:lnTo>
                    <a:pt x="501" y="507"/>
                  </a:lnTo>
                  <a:lnTo>
                    <a:pt x="320" y="507"/>
                  </a:lnTo>
                  <a:lnTo>
                    <a:pt x="320" y="565"/>
                  </a:lnTo>
                  <a:close/>
                  <a:moveTo>
                    <a:pt x="320" y="410"/>
                  </a:moveTo>
                  <a:lnTo>
                    <a:pt x="452" y="410"/>
                  </a:lnTo>
                  <a:lnTo>
                    <a:pt x="452" y="352"/>
                  </a:lnTo>
                  <a:lnTo>
                    <a:pt x="320" y="352"/>
                  </a:lnTo>
                  <a:lnTo>
                    <a:pt x="320" y="410"/>
                  </a:lnTo>
                  <a:close/>
                </a:path>
              </a:pathLst>
            </a:custGeom>
            <a:solidFill>
              <a:srgbClr val="C00000"/>
            </a:solid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66" name="矩形 65"/>
            <p:cNvSpPr/>
            <p:nvPr/>
          </p:nvSpPr>
          <p:spPr>
            <a:xfrm>
              <a:off x="4903061" y="3728110"/>
              <a:ext cx="1555231" cy="738664"/>
            </a:xfrm>
            <a:prstGeom prst="rect">
              <a:avLst/>
            </a:prstGeom>
          </p:spPr>
          <p:txBody>
            <a:bodyPr wrap="square">
              <a:spAutoFit/>
            </a:bodyPr>
            <a:lstStyle/>
            <a:p>
              <a:pPr algn="ctr" fontAlgn="base">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a:t>
              </a:r>
              <a:endParaRPr lang="zh-CN" altLang="en-US" sz="1400" dirty="0">
                <a:solidFill>
                  <a:srgbClr val="302A28"/>
                </a:solidFill>
                <a:latin typeface="微软雅黑" panose="020B0503020204020204" pitchFamily="34" charset="-122"/>
              </a:endParaRPr>
            </a:p>
          </p:txBody>
        </p:sp>
        <p:sp>
          <p:nvSpPr>
            <p:cNvPr id="68" name="矩形 67"/>
            <p:cNvSpPr/>
            <p:nvPr/>
          </p:nvSpPr>
          <p:spPr>
            <a:xfrm>
              <a:off x="4889382" y="3243113"/>
              <a:ext cx="1620958" cy="523092"/>
            </a:xfrm>
            <a:prstGeom prst="rect">
              <a:avLst/>
            </a:prstGeom>
          </p:spPr>
          <p:txBody>
            <a:bodyPr wrap="none">
              <a:spAutoFit/>
            </a:bodyPr>
            <a:lstStyle/>
            <a:p>
              <a:pPr algn="ctr" fontAlgn="base">
                <a:spcBef>
                  <a:spcPct val="0"/>
                </a:spcBef>
                <a:spcAft>
                  <a:spcPct val="0"/>
                </a:spcAft>
                <a:buFont typeface="Arial" panose="020B0604020202020204" pitchFamily="34" charset="0"/>
                <a:buNone/>
              </a:pPr>
              <a:r>
                <a:rPr lang="zh-CN" altLang="en-US" sz="2799" b="1" dirty="0">
                  <a:solidFill>
                    <a:srgbClr val="302A28"/>
                  </a:solidFill>
                  <a:latin typeface="微软雅黑" panose="020B0503020204020204" pitchFamily="34" charset="-122"/>
                  <a:ea typeface="微软雅黑" panose="020B0503020204020204" pitchFamily="34" charset="-122"/>
                </a:rPr>
                <a:t>输入标题</a:t>
              </a:r>
            </a:p>
          </p:txBody>
        </p:sp>
      </p:grpSp>
      <p:sp>
        <p:nvSpPr>
          <p:cNvPr id="28" name="文本占位符 2"/>
          <p:cNvSpPr txBox="1">
            <a:spLocks noChangeArrowheads="1"/>
          </p:cNvSpPr>
          <p:nvPr/>
        </p:nvSpPr>
        <p:spPr bwMode="auto">
          <a:xfrm>
            <a:off x="8086585" y="2327981"/>
            <a:ext cx="3249279"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rtlCol="0" anchor="t" anchorCtr="0" compatLnSpc="1">
            <a:spAutoFit/>
          </a:bodyPr>
          <a:lstStyle>
            <a:defPPr>
              <a:defRPr lang="zh-CN"/>
            </a:defPPr>
            <a:lvl1pPr marL="0" indent="0" algn="just">
              <a:lnSpc>
                <a:spcPct val="100000"/>
              </a:lnSpc>
              <a:buNone/>
              <a:defRPr sz="2400">
                <a:solidFill>
                  <a:schemeClr val="accent3"/>
                </a:solidFill>
                <a:latin typeface="+mn-ea"/>
                <a:ea typeface="+mn-ea"/>
              </a:defRPr>
            </a:lvl1pPr>
            <a:lvl2pPr marL="742950" indent="-285750" eaLnBrk="0" hangingPunct="0">
              <a:spcBef>
                <a:spcPct val="20000"/>
              </a:spcBef>
              <a:buChar char="–"/>
              <a:defRPr sz="2000">
                <a:solidFill>
                  <a:schemeClr val="accent3"/>
                </a:solidFill>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fontAlgn="base">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endParaRPr lang="zh-CN" altLang="en-US" sz="1400" dirty="0">
              <a:solidFill>
                <a:srgbClr val="302A28"/>
              </a:solidFill>
              <a:latin typeface="微软雅黑" panose="020B0503020204020204" pitchFamily="34" charset="-122"/>
            </a:endParaRPr>
          </a:p>
        </p:txBody>
      </p:sp>
      <p:grpSp>
        <p:nvGrpSpPr>
          <p:cNvPr id="29" name="组合 28"/>
          <p:cNvGrpSpPr/>
          <p:nvPr/>
        </p:nvGrpSpPr>
        <p:grpSpPr>
          <a:xfrm>
            <a:off x="7621923" y="2327981"/>
            <a:ext cx="459089" cy="459090"/>
            <a:chOff x="890988" y="1767939"/>
            <a:chExt cx="551018" cy="551018"/>
          </a:xfrm>
          <a:solidFill>
            <a:srgbClr val="C00000"/>
          </a:solidFill>
          <a:effectLst/>
        </p:grpSpPr>
        <p:sp>
          <p:nvSpPr>
            <p:cNvPr id="30" name="椭圆 29"/>
            <p:cNvSpPr/>
            <p:nvPr/>
          </p:nvSpPr>
          <p:spPr bwMode="auto">
            <a:xfrm>
              <a:off x="890988" y="1767939"/>
              <a:ext cx="551018" cy="551018"/>
            </a:xfrm>
            <a:prstGeom prst="ellipse">
              <a:avLst/>
            </a:prstGeom>
            <a:grp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fontAlgn="base">
                <a:spcBef>
                  <a:spcPct val="0"/>
                </a:spcBef>
                <a:spcAft>
                  <a:spcPct val="0"/>
                </a:spcAft>
                <a:buFont typeface="Arial" panose="020B0604020202020204" pitchFamily="34" charset="0"/>
                <a:buNone/>
              </a:pPr>
              <a:endParaRPr lang="zh-CN" altLang="en-US" sz="1400" dirty="0">
                <a:solidFill>
                  <a:schemeClr val="bg1"/>
                </a:solidFill>
                <a:latin typeface="Impact" panose="020B0806030902050204" pitchFamily="34" charset="0"/>
                <a:ea typeface="宋体" panose="02010600030101010101" pitchFamily="2" charset="-122"/>
              </a:endParaRPr>
            </a:p>
          </p:txBody>
        </p:sp>
        <p:sp>
          <p:nvSpPr>
            <p:cNvPr id="31" name="TextBox 44"/>
            <p:cNvSpPr txBox="1"/>
            <p:nvPr/>
          </p:nvSpPr>
          <p:spPr>
            <a:xfrm>
              <a:off x="996995" y="1809275"/>
              <a:ext cx="339008" cy="480228"/>
            </a:xfrm>
            <a:prstGeom prst="rect">
              <a:avLst/>
            </a:prstGeom>
            <a:noFill/>
            <a:ln>
              <a:noFill/>
            </a:ln>
          </p:spPr>
          <p:txBody>
            <a:bodyPr wrap="none" rtlCol="0">
              <a:spAutoFit/>
            </a:bodyPr>
            <a:lstStyle/>
            <a:p>
              <a:pPr algn="ctr" fontAlgn="base">
                <a:spcBef>
                  <a:spcPct val="0"/>
                </a:spcBef>
                <a:spcAft>
                  <a:spcPct val="0"/>
                </a:spcAft>
                <a:buFont typeface="Arial" panose="020B0604020202020204" pitchFamily="34" charset="0"/>
                <a:buNone/>
              </a:pPr>
              <a:r>
                <a:rPr lang="en-US" altLang="zh-CN" sz="2000" dirty="0">
                  <a:solidFill>
                    <a:schemeClr val="bg1"/>
                  </a:solidFill>
                  <a:latin typeface="Impact" panose="020B0806030902050204" pitchFamily="34" charset="0"/>
                </a:rPr>
                <a:t>1</a:t>
              </a:r>
              <a:endParaRPr lang="zh-CN" altLang="en-US" sz="2000" dirty="0">
                <a:solidFill>
                  <a:schemeClr val="bg1"/>
                </a:solidFill>
                <a:latin typeface="Impact" panose="020B0806030902050204" pitchFamily="34" charset="0"/>
              </a:endParaRPr>
            </a:p>
          </p:txBody>
        </p:sp>
      </p:grpSp>
      <p:sp>
        <p:nvSpPr>
          <p:cNvPr id="32" name="文本占位符 2"/>
          <p:cNvSpPr txBox="1">
            <a:spLocks noChangeArrowheads="1"/>
          </p:cNvSpPr>
          <p:nvPr/>
        </p:nvSpPr>
        <p:spPr bwMode="auto">
          <a:xfrm>
            <a:off x="8110422" y="3184078"/>
            <a:ext cx="3249279"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rtlCol="0" anchor="t" anchorCtr="0" compatLnSpc="1">
            <a:spAutoFit/>
          </a:bodyPr>
          <a:lstStyle>
            <a:defPPr>
              <a:defRPr lang="zh-CN"/>
            </a:defPPr>
            <a:lvl1pPr marL="0" indent="0" algn="just">
              <a:lnSpc>
                <a:spcPct val="100000"/>
              </a:lnSpc>
              <a:buNone/>
              <a:defRPr sz="2400">
                <a:solidFill>
                  <a:schemeClr val="accent3"/>
                </a:solidFill>
                <a:latin typeface="+mn-ea"/>
                <a:ea typeface="+mn-ea"/>
              </a:defRPr>
            </a:lvl1pPr>
            <a:lvl2pPr marL="742950" indent="-285750" eaLnBrk="0" hangingPunct="0">
              <a:spcBef>
                <a:spcPct val="20000"/>
              </a:spcBef>
              <a:buChar char="–"/>
              <a:defRPr sz="2000">
                <a:solidFill>
                  <a:schemeClr val="accent3"/>
                </a:solidFill>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fontAlgn="base">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endParaRPr lang="zh-CN" altLang="en-US" sz="1400" dirty="0">
              <a:solidFill>
                <a:srgbClr val="302A28"/>
              </a:solidFill>
              <a:latin typeface="微软雅黑" panose="020B0503020204020204" pitchFamily="34" charset="-122"/>
            </a:endParaRPr>
          </a:p>
        </p:txBody>
      </p:sp>
      <p:sp>
        <p:nvSpPr>
          <p:cNvPr id="36" name="文本占位符 2"/>
          <p:cNvSpPr txBox="1">
            <a:spLocks noChangeArrowheads="1"/>
          </p:cNvSpPr>
          <p:nvPr/>
        </p:nvSpPr>
        <p:spPr bwMode="auto">
          <a:xfrm>
            <a:off x="8086585" y="4040175"/>
            <a:ext cx="3249279"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bg1"/>
                </a:solidFill>
                <a:latin typeface="+mj-ea"/>
                <a:ea typeface="+mj-ea"/>
              </a:defRPr>
            </a:lvl1pPr>
          </a:lstStyle>
          <a:p>
            <a:pPr algn="l" fontAlgn="base">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endParaRPr lang="zh-CN" altLang="en-US" sz="1400" dirty="0">
              <a:solidFill>
                <a:srgbClr val="302A28"/>
              </a:solidFill>
              <a:latin typeface="微软雅黑" panose="020B0503020204020204" pitchFamily="34" charset="-122"/>
            </a:endParaRPr>
          </a:p>
        </p:txBody>
      </p:sp>
      <p:sp>
        <p:nvSpPr>
          <p:cNvPr id="40" name="文本占位符 2"/>
          <p:cNvSpPr txBox="1">
            <a:spLocks noChangeArrowheads="1"/>
          </p:cNvSpPr>
          <p:nvPr/>
        </p:nvSpPr>
        <p:spPr bwMode="auto">
          <a:xfrm>
            <a:off x="8086585" y="4949505"/>
            <a:ext cx="3249279" cy="5232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bg1"/>
                </a:solidFill>
                <a:latin typeface="+mj-ea"/>
                <a:ea typeface="+mj-ea"/>
              </a:defRPr>
            </a:lvl1pPr>
          </a:lstStyle>
          <a:p>
            <a:pPr algn="l" fontAlgn="base">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endParaRPr lang="zh-CN" altLang="en-US" sz="1400" dirty="0">
              <a:solidFill>
                <a:srgbClr val="302A28"/>
              </a:solidFill>
              <a:latin typeface="微软雅黑" panose="020B0503020204020204" pitchFamily="34" charset="-122"/>
            </a:endParaRPr>
          </a:p>
        </p:txBody>
      </p:sp>
      <p:grpSp>
        <p:nvGrpSpPr>
          <p:cNvPr id="69" name="组合 68"/>
          <p:cNvGrpSpPr/>
          <p:nvPr/>
        </p:nvGrpSpPr>
        <p:grpSpPr>
          <a:xfrm>
            <a:off x="7621923" y="3198631"/>
            <a:ext cx="459089" cy="459089"/>
            <a:chOff x="890988" y="1767939"/>
            <a:chExt cx="551018" cy="551018"/>
          </a:xfrm>
          <a:effectLst/>
        </p:grpSpPr>
        <p:sp>
          <p:nvSpPr>
            <p:cNvPr id="70" name="椭圆 69"/>
            <p:cNvSpPr/>
            <p:nvPr/>
          </p:nvSpPr>
          <p:spPr bwMode="auto">
            <a:xfrm>
              <a:off x="890988" y="1767939"/>
              <a:ext cx="551018" cy="551018"/>
            </a:xfrm>
            <a:prstGeom prst="ellipse">
              <a:avLst/>
            </a:prstGeom>
            <a:solidFill>
              <a:srgbClr val="2E2E2E"/>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fontAlgn="base">
                <a:spcBef>
                  <a:spcPct val="0"/>
                </a:spcBef>
                <a:spcAft>
                  <a:spcPct val="0"/>
                </a:spcAft>
                <a:buFont typeface="Arial" panose="020B0604020202020204" pitchFamily="34" charset="0"/>
                <a:buNone/>
              </a:pPr>
              <a:endParaRPr lang="zh-CN" altLang="en-US" sz="1400">
                <a:solidFill>
                  <a:srgbClr val="FFFFFF"/>
                </a:solidFill>
                <a:latin typeface="Impact" panose="020B0806030902050204" pitchFamily="34" charset="0"/>
                <a:ea typeface="宋体" panose="02010600030101010101" pitchFamily="2" charset="-122"/>
              </a:endParaRPr>
            </a:p>
          </p:txBody>
        </p:sp>
        <p:sp>
          <p:nvSpPr>
            <p:cNvPr id="71" name="TextBox 44"/>
            <p:cNvSpPr txBox="1"/>
            <p:nvPr/>
          </p:nvSpPr>
          <p:spPr>
            <a:xfrm>
              <a:off x="978719" y="1809275"/>
              <a:ext cx="375563" cy="480229"/>
            </a:xfrm>
            <a:prstGeom prst="rect">
              <a:avLst/>
            </a:prstGeom>
            <a:noFill/>
            <a:ln>
              <a:noFill/>
            </a:ln>
          </p:spPr>
          <p:txBody>
            <a:bodyPr wrap="none" rtlCol="0">
              <a:spAutoFit/>
            </a:bodyPr>
            <a:lstStyle/>
            <a:p>
              <a:pPr algn="ctr" fontAlgn="base">
                <a:spcBef>
                  <a:spcPct val="0"/>
                </a:spcBef>
                <a:spcAft>
                  <a:spcPct val="0"/>
                </a:spcAft>
                <a:buFont typeface="Arial" panose="020B0604020202020204" pitchFamily="34" charset="0"/>
                <a:buNone/>
              </a:pPr>
              <a:r>
                <a:rPr lang="en-US" altLang="zh-CN" sz="2000" dirty="0">
                  <a:solidFill>
                    <a:srgbClr val="FFFFFF"/>
                  </a:solidFill>
                  <a:latin typeface="Impact" panose="020B0806030902050204" pitchFamily="34" charset="0"/>
                </a:rPr>
                <a:t>2</a:t>
              </a:r>
              <a:endParaRPr lang="zh-CN" altLang="en-US" sz="2000" dirty="0">
                <a:solidFill>
                  <a:srgbClr val="FFFFFF"/>
                </a:solidFill>
                <a:latin typeface="Impact" panose="020B0806030902050204" pitchFamily="34" charset="0"/>
              </a:endParaRPr>
            </a:p>
          </p:txBody>
        </p:sp>
      </p:grpSp>
      <p:grpSp>
        <p:nvGrpSpPr>
          <p:cNvPr id="72" name="组合 71"/>
          <p:cNvGrpSpPr/>
          <p:nvPr/>
        </p:nvGrpSpPr>
        <p:grpSpPr>
          <a:xfrm>
            <a:off x="7621923" y="4069280"/>
            <a:ext cx="459089" cy="459089"/>
            <a:chOff x="890988" y="1767939"/>
            <a:chExt cx="551018" cy="551018"/>
          </a:xfrm>
          <a:solidFill>
            <a:srgbClr val="C00000"/>
          </a:solidFill>
          <a:effectLst/>
        </p:grpSpPr>
        <p:sp>
          <p:nvSpPr>
            <p:cNvPr id="73" name="椭圆 72"/>
            <p:cNvSpPr/>
            <p:nvPr/>
          </p:nvSpPr>
          <p:spPr bwMode="auto">
            <a:xfrm>
              <a:off x="890988" y="1767939"/>
              <a:ext cx="551018" cy="551018"/>
            </a:xfrm>
            <a:prstGeom prst="ellipse">
              <a:avLst/>
            </a:prstGeom>
            <a:grp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fontAlgn="base">
                <a:spcBef>
                  <a:spcPct val="0"/>
                </a:spcBef>
                <a:spcAft>
                  <a:spcPct val="0"/>
                </a:spcAft>
                <a:buFont typeface="Arial" panose="020B0604020202020204" pitchFamily="34" charset="0"/>
                <a:buNone/>
              </a:pPr>
              <a:endParaRPr lang="zh-CN" altLang="en-US" sz="1400">
                <a:solidFill>
                  <a:schemeClr val="bg1"/>
                </a:solidFill>
                <a:latin typeface="Impact" panose="020B0806030902050204" pitchFamily="34" charset="0"/>
                <a:ea typeface="宋体" panose="02010600030101010101" pitchFamily="2" charset="-122"/>
              </a:endParaRPr>
            </a:p>
          </p:txBody>
        </p:sp>
        <p:sp>
          <p:nvSpPr>
            <p:cNvPr id="74" name="TextBox 44"/>
            <p:cNvSpPr txBox="1"/>
            <p:nvPr/>
          </p:nvSpPr>
          <p:spPr>
            <a:xfrm>
              <a:off x="973907" y="1818421"/>
              <a:ext cx="385183" cy="480229"/>
            </a:xfrm>
            <a:prstGeom prst="rect">
              <a:avLst/>
            </a:prstGeom>
            <a:noFill/>
            <a:ln>
              <a:noFill/>
            </a:ln>
          </p:spPr>
          <p:txBody>
            <a:bodyPr wrap="none" rtlCol="0">
              <a:spAutoFit/>
            </a:bodyPr>
            <a:lstStyle/>
            <a:p>
              <a:pPr algn="ctr" fontAlgn="base">
                <a:spcBef>
                  <a:spcPct val="0"/>
                </a:spcBef>
                <a:spcAft>
                  <a:spcPct val="0"/>
                </a:spcAft>
                <a:buFont typeface="Arial" panose="020B0604020202020204" pitchFamily="34" charset="0"/>
                <a:buNone/>
              </a:pPr>
              <a:r>
                <a:rPr lang="en-US" altLang="zh-CN" sz="2000" dirty="0">
                  <a:solidFill>
                    <a:schemeClr val="bg1"/>
                  </a:solidFill>
                  <a:latin typeface="Impact" panose="020B0806030902050204" pitchFamily="34" charset="0"/>
                </a:rPr>
                <a:t>3</a:t>
              </a:r>
              <a:endParaRPr lang="zh-CN" altLang="en-US" sz="2000" dirty="0">
                <a:solidFill>
                  <a:schemeClr val="bg1"/>
                </a:solidFill>
                <a:latin typeface="Impact" panose="020B0806030902050204" pitchFamily="34" charset="0"/>
              </a:endParaRPr>
            </a:p>
          </p:txBody>
        </p:sp>
      </p:grpSp>
      <p:grpSp>
        <p:nvGrpSpPr>
          <p:cNvPr id="75" name="组合 74"/>
          <p:cNvGrpSpPr/>
          <p:nvPr/>
        </p:nvGrpSpPr>
        <p:grpSpPr>
          <a:xfrm>
            <a:off x="7621923" y="4939930"/>
            <a:ext cx="459089" cy="459089"/>
            <a:chOff x="890988" y="1767939"/>
            <a:chExt cx="551018" cy="551018"/>
          </a:xfrm>
          <a:effectLst/>
        </p:grpSpPr>
        <p:sp>
          <p:nvSpPr>
            <p:cNvPr id="76" name="椭圆 75"/>
            <p:cNvSpPr/>
            <p:nvPr/>
          </p:nvSpPr>
          <p:spPr bwMode="auto">
            <a:xfrm>
              <a:off x="890988" y="1767939"/>
              <a:ext cx="551018" cy="551018"/>
            </a:xfrm>
            <a:prstGeom prst="ellipse">
              <a:avLst/>
            </a:prstGeom>
            <a:solidFill>
              <a:srgbClr val="2E2E2E"/>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fontAlgn="base">
                <a:spcBef>
                  <a:spcPct val="0"/>
                </a:spcBef>
                <a:spcAft>
                  <a:spcPct val="0"/>
                </a:spcAft>
                <a:buFont typeface="Arial" panose="020B0604020202020204" pitchFamily="34" charset="0"/>
                <a:buNone/>
              </a:pPr>
              <a:endParaRPr lang="zh-CN" altLang="en-US" sz="1400">
                <a:solidFill>
                  <a:srgbClr val="FFFFFF"/>
                </a:solidFill>
                <a:latin typeface="Impact" panose="020B0806030902050204" pitchFamily="34" charset="0"/>
                <a:ea typeface="宋体" panose="02010600030101010101" pitchFamily="2" charset="-122"/>
              </a:endParaRPr>
            </a:p>
          </p:txBody>
        </p:sp>
        <p:sp>
          <p:nvSpPr>
            <p:cNvPr id="77" name="TextBox 44"/>
            <p:cNvSpPr txBox="1"/>
            <p:nvPr/>
          </p:nvSpPr>
          <p:spPr>
            <a:xfrm>
              <a:off x="978717" y="1809275"/>
              <a:ext cx="375563" cy="480229"/>
            </a:xfrm>
            <a:prstGeom prst="rect">
              <a:avLst/>
            </a:prstGeom>
            <a:noFill/>
            <a:ln>
              <a:noFill/>
            </a:ln>
          </p:spPr>
          <p:txBody>
            <a:bodyPr wrap="none" rtlCol="0">
              <a:spAutoFit/>
            </a:bodyPr>
            <a:lstStyle/>
            <a:p>
              <a:pPr algn="ctr" fontAlgn="base">
                <a:spcBef>
                  <a:spcPct val="0"/>
                </a:spcBef>
                <a:spcAft>
                  <a:spcPct val="0"/>
                </a:spcAft>
                <a:buFont typeface="Arial" panose="020B0604020202020204" pitchFamily="34" charset="0"/>
                <a:buNone/>
              </a:pPr>
              <a:r>
                <a:rPr lang="en-US" altLang="zh-CN" sz="2000" dirty="0">
                  <a:solidFill>
                    <a:srgbClr val="FFFFFF"/>
                  </a:solidFill>
                  <a:latin typeface="Impact" panose="020B0806030902050204" pitchFamily="34" charset="0"/>
                </a:rPr>
                <a:t>4</a:t>
              </a:r>
              <a:endParaRPr lang="zh-CN" altLang="en-US" sz="2000" dirty="0">
                <a:solidFill>
                  <a:srgbClr val="FFFFFF"/>
                </a:solidFill>
                <a:latin typeface="Impact" panose="020B0806030902050204" pitchFamily="34" charset="0"/>
              </a:endParaRPr>
            </a:p>
          </p:txBody>
        </p:sp>
      </p:grpSp>
      <p:sp>
        <p:nvSpPr>
          <p:cNvPr id="5" name="标题 4">
            <a:extLst>
              <a:ext uri="{FF2B5EF4-FFF2-40B4-BE49-F238E27FC236}">
                <a16:creationId xmlns:a16="http://schemas.microsoft.com/office/drawing/2014/main" xmlns="" id="{9DDB6C18-133B-49B1-AA60-9BFF80BA6F12}"/>
              </a:ext>
            </a:extLst>
          </p:cNvPr>
          <p:cNvSpPr>
            <a:spLocks noGrp="1"/>
          </p:cNvSpPr>
          <p:nvPr>
            <p:ph type="title"/>
          </p:nvPr>
        </p:nvSpPr>
        <p:spPr/>
        <p:txBody>
          <a:bodyPr/>
          <a:lstStyle/>
          <a:p>
            <a:r>
              <a:rPr lang="zh-CN" altLang="en-US" dirty="0"/>
              <a:t>合同履约情况</a:t>
            </a:r>
          </a:p>
        </p:txBody>
      </p:sp>
      <p:grpSp>
        <p:nvGrpSpPr>
          <p:cNvPr id="45" name="组合 44">
            <a:extLst>
              <a:ext uri="{FF2B5EF4-FFF2-40B4-BE49-F238E27FC236}">
                <a16:creationId xmlns:a16="http://schemas.microsoft.com/office/drawing/2014/main" xmlns="" id="{47940E2F-2264-48C6-ABED-B5D678D40F17}"/>
              </a:ext>
            </a:extLst>
          </p:cNvPr>
          <p:cNvGrpSpPr/>
          <p:nvPr/>
        </p:nvGrpSpPr>
        <p:grpSpPr>
          <a:xfrm>
            <a:off x="7732007" y="1246039"/>
            <a:ext cx="3427215" cy="764339"/>
            <a:chOff x="1589797" y="1169839"/>
            <a:chExt cx="3427215" cy="764339"/>
          </a:xfrm>
        </p:grpSpPr>
        <p:sp>
          <p:nvSpPr>
            <p:cNvPr id="46" name="Freeform 6">
              <a:extLst>
                <a:ext uri="{FF2B5EF4-FFF2-40B4-BE49-F238E27FC236}">
                  <a16:creationId xmlns:a16="http://schemas.microsoft.com/office/drawing/2014/main" xmlns="" id="{EA472D65-41A1-49F4-90BA-018D24272680}"/>
                </a:ext>
              </a:extLst>
            </p:cNvPr>
            <p:cNvSpPr/>
            <p:nvPr/>
          </p:nvSpPr>
          <p:spPr bwMode="auto">
            <a:xfrm>
              <a:off x="1589797" y="1169839"/>
              <a:ext cx="3427215" cy="150733"/>
            </a:xfrm>
            <a:custGeom>
              <a:avLst/>
              <a:gdLst>
                <a:gd name="T0" fmla="*/ 285 w 4236"/>
                <a:gd name="T1" fmla="*/ 0 h 186"/>
                <a:gd name="T2" fmla="*/ 3967 w 4236"/>
                <a:gd name="T3" fmla="*/ 0 h 186"/>
                <a:gd name="T4" fmla="*/ 4236 w 4236"/>
                <a:gd name="T5" fmla="*/ 186 h 186"/>
                <a:gd name="T6" fmla="*/ 0 w 4236"/>
                <a:gd name="T7" fmla="*/ 186 h 186"/>
                <a:gd name="T8" fmla="*/ 285 w 4236"/>
                <a:gd name="T9" fmla="*/ 0 h 186"/>
              </a:gdLst>
              <a:ahLst/>
              <a:cxnLst>
                <a:cxn ang="0">
                  <a:pos x="T0" y="T1"/>
                </a:cxn>
                <a:cxn ang="0">
                  <a:pos x="T2" y="T3"/>
                </a:cxn>
                <a:cxn ang="0">
                  <a:pos x="T4" y="T5"/>
                </a:cxn>
                <a:cxn ang="0">
                  <a:pos x="T6" y="T7"/>
                </a:cxn>
                <a:cxn ang="0">
                  <a:pos x="T8" y="T9"/>
                </a:cxn>
              </a:cxnLst>
              <a:rect l="0" t="0" r="r" b="b"/>
              <a:pathLst>
                <a:path w="4236" h="186">
                  <a:moveTo>
                    <a:pt x="285" y="0"/>
                  </a:moveTo>
                  <a:lnTo>
                    <a:pt x="3967" y="0"/>
                  </a:lnTo>
                  <a:lnTo>
                    <a:pt x="4236" y="186"/>
                  </a:lnTo>
                  <a:lnTo>
                    <a:pt x="0" y="186"/>
                  </a:lnTo>
                  <a:lnTo>
                    <a:pt x="285" y="0"/>
                  </a:lnTo>
                  <a:close/>
                </a:path>
              </a:pathLst>
            </a:custGeom>
            <a:solidFill>
              <a:srgbClr val="41464A"/>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2E2E2E"/>
                </a:solidFill>
                <a:latin typeface="微软雅黑" panose="020B0503020204020204" pitchFamily="34" charset="-122"/>
                <a:ea typeface="微软雅黑" panose="020B0503020204020204" pitchFamily="34" charset="-122"/>
              </a:endParaRPr>
            </a:p>
          </p:txBody>
        </p:sp>
        <p:sp>
          <p:nvSpPr>
            <p:cNvPr id="47" name="Freeform 7">
              <a:extLst>
                <a:ext uri="{FF2B5EF4-FFF2-40B4-BE49-F238E27FC236}">
                  <a16:creationId xmlns:a16="http://schemas.microsoft.com/office/drawing/2014/main" xmlns="" id="{036038BD-A1C3-4C15-9050-0F87AAB602FC}"/>
                </a:ext>
              </a:extLst>
            </p:cNvPr>
            <p:cNvSpPr/>
            <p:nvPr/>
          </p:nvSpPr>
          <p:spPr bwMode="auto">
            <a:xfrm>
              <a:off x="1819866" y="1169839"/>
              <a:ext cx="2979773" cy="764339"/>
            </a:xfrm>
            <a:custGeom>
              <a:avLst/>
              <a:gdLst>
                <a:gd name="T0" fmla="*/ 0 w 3682"/>
                <a:gd name="T1" fmla="*/ 0 h 786"/>
                <a:gd name="T2" fmla="*/ 3682 w 3682"/>
                <a:gd name="T3" fmla="*/ 0 h 786"/>
                <a:gd name="T4" fmla="*/ 3682 w 3682"/>
                <a:gd name="T5" fmla="*/ 637 h 786"/>
                <a:gd name="T6" fmla="*/ 1823 w 3682"/>
                <a:gd name="T7" fmla="*/ 786 h 786"/>
                <a:gd name="T8" fmla="*/ 0 w 3682"/>
                <a:gd name="T9" fmla="*/ 637 h 786"/>
                <a:gd name="T10" fmla="*/ 0 w 3682"/>
                <a:gd name="T11" fmla="*/ 0 h 786"/>
              </a:gdLst>
              <a:ahLst/>
              <a:cxnLst>
                <a:cxn ang="0">
                  <a:pos x="T0" y="T1"/>
                </a:cxn>
                <a:cxn ang="0">
                  <a:pos x="T2" y="T3"/>
                </a:cxn>
                <a:cxn ang="0">
                  <a:pos x="T4" y="T5"/>
                </a:cxn>
                <a:cxn ang="0">
                  <a:pos x="T6" y="T7"/>
                </a:cxn>
                <a:cxn ang="0">
                  <a:pos x="T8" y="T9"/>
                </a:cxn>
                <a:cxn ang="0">
                  <a:pos x="T10" y="T11"/>
                </a:cxn>
              </a:cxnLst>
              <a:rect l="0" t="0" r="r" b="b"/>
              <a:pathLst>
                <a:path w="3682" h="786">
                  <a:moveTo>
                    <a:pt x="0" y="0"/>
                  </a:moveTo>
                  <a:lnTo>
                    <a:pt x="3682" y="0"/>
                  </a:lnTo>
                  <a:lnTo>
                    <a:pt x="3682" y="637"/>
                  </a:lnTo>
                  <a:lnTo>
                    <a:pt x="1823" y="786"/>
                  </a:lnTo>
                  <a:lnTo>
                    <a:pt x="0" y="637"/>
                  </a:lnTo>
                  <a:lnTo>
                    <a:pt x="0" y="0"/>
                  </a:lnTo>
                  <a:close/>
                </a:path>
              </a:pathLst>
            </a:custGeom>
            <a:solidFill>
              <a:srgbClr val="C00000"/>
            </a:solidFill>
            <a:ln>
              <a:noFill/>
            </a:ln>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2E2E2E"/>
                </a:solidFill>
                <a:latin typeface="微软雅黑" panose="020B0503020204020204" pitchFamily="34" charset="-122"/>
                <a:ea typeface="微软雅黑" panose="020B0503020204020204" pitchFamily="34" charset="-122"/>
              </a:endParaRPr>
            </a:p>
          </p:txBody>
        </p:sp>
        <p:sp>
          <p:nvSpPr>
            <p:cNvPr id="48" name="矩形 47">
              <a:extLst>
                <a:ext uri="{FF2B5EF4-FFF2-40B4-BE49-F238E27FC236}">
                  <a16:creationId xmlns:a16="http://schemas.microsoft.com/office/drawing/2014/main" xmlns="" id="{3D85B95E-26BF-4CA0-AA1D-1CF2A9EC8997}"/>
                </a:ext>
              </a:extLst>
            </p:cNvPr>
            <p:cNvSpPr/>
            <p:nvPr/>
          </p:nvSpPr>
          <p:spPr>
            <a:xfrm>
              <a:off x="2422382" y="1294411"/>
              <a:ext cx="1723549" cy="461537"/>
            </a:xfrm>
            <a:prstGeom prst="rect">
              <a:avLst/>
            </a:prstGeom>
          </p:spPr>
          <p:txBody>
            <a:bodyPr wrap="none">
              <a:spAutoFit/>
            </a:bodyPr>
            <a:lstStyle/>
            <a:p>
              <a:pPr algn="ctr" fontAlgn="base">
                <a:spcBef>
                  <a:spcPct val="0"/>
                </a:spcBef>
                <a:spcAft>
                  <a:spcPct val="0"/>
                </a:spcAft>
                <a:buFont typeface="Arial" panose="020B0604020202020204" pitchFamily="34" charset="0"/>
                <a:buNone/>
              </a:pPr>
              <a:r>
                <a:rPr lang="zh-CN" altLang="en-US" sz="2399" dirty="0">
                  <a:solidFill>
                    <a:schemeClr val="bg1"/>
                  </a:solidFill>
                  <a:latin typeface="微软雅黑" panose="020B0503020204020204" pitchFamily="34" charset="-122"/>
                  <a:ea typeface="微软雅黑" panose="020B0503020204020204" pitchFamily="34" charset="-122"/>
                </a:rPr>
                <a:t>请输入</a:t>
              </a:r>
              <a:r>
                <a:rPr lang="zh-CN" altLang="en-US" sz="2399" b="1" dirty="0">
                  <a:solidFill>
                    <a:schemeClr val="bg1"/>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41560345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1500" fill="hold"/>
                                        <p:tgtEl>
                                          <p:spTgt spid="55"/>
                                        </p:tgtEl>
                                        <p:attrNameLst>
                                          <p:attrName>ppt_x</p:attrName>
                                        </p:attrNameLst>
                                      </p:cBhvr>
                                      <p:tavLst>
                                        <p:tav tm="0">
                                          <p:val>
                                            <p:strVal val="0-#ppt_w/2"/>
                                          </p:val>
                                        </p:tav>
                                        <p:tav tm="100000">
                                          <p:val>
                                            <p:strVal val="#ppt_x"/>
                                          </p:val>
                                        </p:tav>
                                      </p:tavLst>
                                    </p:anim>
                                    <p:anim calcmode="lin" valueType="num">
                                      <p:cBhvr additive="base">
                                        <p:cTn id="8" dur="1500" fill="hold"/>
                                        <p:tgtEl>
                                          <p:spTgt spid="55"/>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2250" fill="hold"/>
                                        <p:tgtEl>
                                          <p:spTgt spid="55"/>
                                        </p:tgtEl>
                                        <p:attrNameLst>
                                          <p:attrName>r</p:attrName>
                                        </p:attrNameLst>
                                      </p:cBhvr>
                                    </p:animRot>
                                  </p:childTnLst>
                                </p:cTn>
                              </p:par>
                              <p:par>
                                <p:cTn id="11" presetID="2" presetClass="entr" presetSubtype="2"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1500" fill="hold"/>
                                        <p:tgtEl>
                                          <p:spTgt spid="56"/>
                                        </p:tgtEl>
                                        <p:attrNameLst>
                                          <p:attrName>ppt_x</p:attrName>
                                        </p:attrNameLst>
                                      </p:cBhvr>
                                      <p:tavLst>
                                        <p:tav tm="0">
                                          <p:val>
                                            <p:strVal val="1+#ppt_w/2"/>
                                          </p:val>
                                        </p:tav>
                                        <p:tav tm="100000">
                                          <p:val>
                                            <p:strVal val="#ppt_x"/>
                                          </p:val>
                                        </p:tav>
                                      </p:tavLst>
                                    </p:anim>
                                    <p:anim calcmode="lin" valueType="num">
                                      <p:cBhvr additive="base">
                                        <p:cTn id="14" dur="1500" fill="hold"/>
                                        <p:tgtEl>
                                          <p:spTgt spid="56"/>
                                        </p:tgtEl>
                                        <p:attrNameLst>
                                          <p:attrName>ppt_y</p:attrName>
                                        </p:attrNameLst>
                                      </p:cBhvr>
                                      <p:tavLst>
                                        <p:tav tm="0">
                                          <p:val>
                                            <p:strVal val="#ppt_y"/>
                                          </p:val>
                                        </p:tav>
                                        <p:tav tm="100000">
                                          <p:val>
                                            <p:strVal val="#ppt_y"/>
                                          </p:val>
                                        </p:tav>
                                      </p:tavLst>
                                    </p:anim>
                                  </p:childTnLst>
                                </p:cTn>
                              </p:par>
                              <p:par>
                                <p:cTn id="15" presetID="8" presetClass="emph" presetSubtype="0" fill="hold" grpId="1" nodeType="withEffect">
                                  <p:stCondLst>
                                    <p:cond delay="0"/>
                                  </p:stCondLst>
                                  <p:childTnLst>
                                    <p:animRot by="-21600000">
                                      <p:cBhvr>
                                        <p:cTn id="16" dur="2250" fill="hold"/>
                                        <p:tgtEl>
                                          <p:spTgt spid="56"/>
                                        </p:tgtEl>
                                        <p:attrNameLst>
                                          <p:attrName>r</p:attrName>
                                        </p:attrNameLst>
                                      </p:cBhvr>
                                    </p:animRot>
                                  </p:childTnLst>
                                </p:cTn>
                              </p:par>
                              <p:par>
                                <p:cTn id="17" presetID="31" presetClass="entr" presetSubtype="0" fill="hold" grpId="0" nodeType="withEffect">
                                  <p:stCondLst>
                                    <p:cond delay="1000"/>
                                  </p:stCondLst>
                                  <p:childTnLst>
                                    <p:set>
                                      <p:cBhvr>
                                        <p:cTn id="18" dur="1" fill="hold">
                                          <p:stCondLst>
                                            <p:cond delay="0"/>
                                          </p:stCondLst>
                                        </p:cTn>
                                        <p:tgtEl>
                                          <p:spTgt spid="57"/>
                                        </p:tgtEl>
                                        <p:attrNameLst>
                                          <p:attrName>style.visibility</p:attrName>
                                        </p:attrNameLst>
                                      </p:cBhvr>
                                      <p:to>
                                        <p:strVal val="visible"/>
                                      </p:to>
                                    </p:set>
                                    <p:anim calcmode="lin" valueType="num">
                                      <p:cBhvr>
                                        <p:cTn id="19" dur="1000" fill="hold"/>
                                        <p:tgtEl>
                                          <p:spTgt spid="57"/>
                                        </p:tgtEl>
                                        <p:attrNameLst>
                                          <p:attrName>ppt_w</p:attrName>
                                        </p:attrNameLst>
                                      </p:cBhvr>
                                      <p:tavLst>
                                        <p:tav tm="0">
                                          <p:val>
                                            <p:fltVal val="0"/>
                                          </p:val>
                                        </p:tav>
                                        <p:tav tm="100000">
                                          <p:val>
                                            <p:strVal val="#ppt_w"/>
                                          </p:val>
                                        </p:tav>
                                      </p:tavLst>
                                    </p:anim>
                                    <p:anim calcmode="lin" valueType="num">
                                      <p:cBhvr>
                                        <p:cTn id="20" dur="1000" fill="hold"/>
                                        <p:tgtEl>
                                          <p:spTgt spid="57"/>
                                        </p:tgtEl>
                                        <p:attrNameLst>
                                          <p:attrName>ppt_h</p:attrName>
                                        </p:attrNameLst>
                                      </p:cBhvr>
                                      <p:tavLst>
                                        <p:tav tm="0">
                                          <p:val>
                                            <p:fltVal val="0"/>
                                          </p:val>
                                        </p:tav>
                                        <p:tav tm="100000">
                                          <p:val>
                                            <p:strVal val="#ppt_h"/>
                                          </p:val>
                                        </p:tav>
                                      </p:tavLst>
                                    </p:anim>
                                    <p:anim calcmode="lin" valueType="num">
                                      <p:cBhvr>
                                        <p:cTn id="21" dur="1000" fill="hold"/>
                                        <p:tgtEl>
                                          <p:spTgt spid="57"/>
                                        </p:tgtEl>
                                        <p:attrNameLst>
                                          <p:attrName>style.rotation</p:attrName>
                                        </p:attrNameLst>
                                      </p:cBhvr>
                                      <p:tavLst>
                                        <p:tav tm="0">
                                          <p:val>
                                            <p:fltVal val="90"/>
                                          </p:val>
                                        </p:tav>
                                        <p:tav tm="100000">
                                          <p:val>
                                            <p:fltVal val="0"/>
                                          </p:val>
                                        </p:tav>
                                      </p:tavLst>
                                    </p:anim>
                                    <p:animEffect transition="in" filter="fade">
                                      <p:cBhvr>
                                        <p:cTn id="22" dur="1000"/>
                                        <p:tgtEl>
                                          <p:spTgt spid="57"/>
                                        </p:tgtEl>
                                      </p:cBhvr>
                                    </p:animEffect>
                                  </p:childTnLst>
                                </p:cTn>
                              </p:par>
                              <p:par>
                                <p:cTn id="23" presetID="31" presetClass="entr" presetSubtype="0" fill="hold" grpId="0" nodeType="withEffect">
                                  <p:stCondLst>
                                    <p:cond delay="100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ppt_w</p:attrName>
                                        </p:attrNameLst>
                                      </p:cBhvr>
                                      <p:tavLst>
                                        <p:tav tm="0">
                                          <p:val>
                                            <p:fltVal val="0"/>
                                          </p:val>
                                        </p:tav>
                                        <p:tav tm="100000">
                                          <p:val>
                                            <p:strVal val="#ppt_w"/>
                                          </p:val>
                                        </p:tav>
                                      </p:tavLst>
                                    </p:anim>
                                    <p:anim calcmode="lin" valueType="num">
                                      <p:cBhvr>
                                        <p:cTn id="26" dur="1000" fill="hold"/>
                                        <p:tgtEl>
                                          <p:spTgt spid="59"/>
                                        </p:tgtEl>
                                        <p:attrNameLst>
                                          <p:attrName>ppt_h</p:attrName>
                                        </p:attrNameLst>
                                      </p:cBhvr>
                                      <p:tavLst>
                                        <p:tav tm="0">
                                          <p:val>
                                            <p:fltVal val="0"/>
                                          </p:val>
                                        </p:tav>
                                        <p:tav tm="100000">
                                          <p:val>
                                            <p:strVal val="#ppt_h"/>
                                          </p:val>
                                        </p:tav>
                                      </p:tavLst>
                                    </p:anim>
                                    <p:anim calcmode="lin" valueType="num">
                                      <p:cBhvr>
                                        <p:cTn id="27" dur="1000" fill="hold"/>
                                        <p:tgtEl>
                                          <p:spTgt spid="59"/>
                                        </p:tgtEl>
                                        <p:attrNameLst>
                                          <p:attrName>style.rotation</p:attrName>
                                        </p:attrNameLst>
                                      </p:cBhvr>
                                      <p:tavLst>
                                        <p:tav tm="0">
                                          <p:val>
                                            <p:fltVal val="90"/>
                                          </p:val>
                                        </p:tav>
                                        <p:tav tm="100000">
                                          <p:val>
                                            <p:fltVal val="0"/>
                                          </p:val>
                                        </p:tav>
                                      </p:tavLst>
                                    </p:anim>
                                    <p:animEffect transition="in" filter="fade">
                                      <p:cBhvr>
                                        <p:cTn id="28" dur="1000"/>
                                        <p:tgtEl>
                                          <p:spTgt spid="59"/>
                                        </p:tgtEl>
                                      </p:cBhvr>
                                    </p:animEffect>
                                  </p:childTnLst>
                                </p:cTn>
                              </p:par>
                              <p:par>
                                <p:cTn id="29" presetID="31" presetClass="entr" presetSubtype="0" fill="hold" grpId="0" nodeType="withEffect">
                                  <p:stCondLst>
                                    <p:cond delay="1000"/>
                                  </p:stCondLst>
                                  <p:childTnLst>
                                    <p:set>
                                      <p:cBhvr>
                                        <p:cTn id="30" dur="1" fill="hold">
                                          <p:stCondLst>
                                            <p:cond delay="0"/>
                                          </p:stCondLst>
                                        </p:cTn>
                                        <p:tgtEl>
                                          <p:spTgt spid="60"/>
                                        </p:tgtEl>
                                        <p:attrNameLst>
                                          <p:attrName>style.visibility</p:attrName>
                                        </p:attrNameLst>
                                      </p:cBhvr>
                                      <p:to>
                                        <p:strVal val="visible"/>
                                      </p:to>
                                    </p:set>
                                    <p:anim calcmode="lin" valueType="num">
                                      <p:cBhvr>
                                        <p:cTn id="31" dur="1000" fill="hold"/>
                                        <p:tgtEl>
                                          <p:spTgt spid="60"/>
                                        </p:tgtEl>
                                        <p:attrNameLst>
                                          <p:attrName>ppt_w</p:attrName>
                                        </p:attrNameLst>
                                      </p:cBhvr>
                                      <p:tavLst>
                                        <p:tav tm="0">
                                          <p:val>
                                            <p:fltVal val="0"/>
                                          </p:val>
                                        </p:tav>
                                        <p:tav tm="100000">
                                          <p:val>
                                            <p:strVal val="#ppt_w"/>
                                          </p:val>
                                        </p:tav>
                                      </p:tavLst>
                                    </p:anim>
                                    <p:anim calcmode="lin" valueType="num">
                                      <p:cBhvr>
                                        <p:cTn id="32" dur="1000" fill="hold"/>
                                        <p:tgtEl>
                                          <p:spTgt spid="60"/>
                                        </p:tgtEl>
                                        <p:attrNameLst>
                                          <p:attrName>ppt_h</p:attrName>
                                        </p:attrNameLst>
                                      </p:cBhvr>
                                      <p:tavLst>
                                        <p:tav tm="0">
                                          <p:val>
                                            <p:fltVal val="0"/>
                                          </p:val>
                                        </p:tav>
                                        <p:tav tm="100000">
                                          <p:val>
                                            <p:strVal val="#ppt_h"/>
                                          </p:val>
                                        </p:tav>
                                      </p:tavLst>
                                    </p:anim>
                                    <p:anim calcmode="lin" valueType="num">
                                      <p:cBhvr>
                                        <p:cTn id="33" dur="1000" fill="hold"/>
                                        <p:tgtEl>
                                          <p:spTgt spid="60"/>
                                        </p:tgtEl>
                                        <p:attrNameLst>
                                          <p:attrName>style.rotation</p:attrName>
                                        </p:attrNameLst>
                                      </p:cBhvr>
                                      <p:tavLst>
                                        <p:tav tm="0">
                                          <p:val>
                                            <p:fltVal val="90"/>
                                          </p:val>
                                        </p:tav>
                                        <p:tav tm="100000">
                                          <p:val>
                                            <p:fltVal val="0"/>
                                          </p:val>
                                        </p:tav>
                                      </p:tavLst>
                                    </p:anim>
                                    <p:animEffect transition="in" filter="fade">
                                      <p:cBhvr>
                                        <p:cTn id="34" dur="1000"/>
                                        <p:tgtEl>
                                          <p:spTgt spid="60"/>
                                        </p:tgtEl>
                                      </p:cBhvr>
                                    </p:animEffect>
                                  </p:childTnLst>
                                </p:cTn>
                              </p:par>
                              <p:par>
                                <p:cTn id="35" presetID="31" presetClass="entr" presetSubtype="0" fill="hold" grpId="0" nodeType="withEffect">
                                  <p:stCondLst>
                                    <p:cond delay="1000"/>
                                  </p:stCondLst>
                                  <p:childTnLst>
                                    <p:set>
                                      <p:cBhvr>
                                        <p:cTn id="36" dur="1" fill="hold">
                                          <p:stCondLst>
                                            <p:cond delay="0"/>
                                          </p:stCondLst>
                                        </p:cTn>
                                        <p:tgtEl>
                                          <p:spTgt spid="58"/>
                                        </p:tgtEl>
                                        <p:attrNameLst>
                                          <p:attrName>style.visibility</p:attrName>
                                        </p:attrNameLst>
                                      </p:cBhvr>
                                      <p:to>
                                        <p:strVal val="visible"/>
                                      </p:to>
                                    </p:set>
                                    <p:anim calcmode="lin" valueType="num">
                                      <p:cBhvr>
                                        <p:cTn id="37" dur="1000" fill="hold"/>
                                        <p:tgtEl>
                                          <p:spTgt spid="58"/>
                                        </p:tgtEl>
                                        <p:attrNameLst>
                                          <p:attrName>ppt_w</p:attrName>
                                        </p:attrNameLst>
                                      </p:cBhvr>
                                      <p:tavLst>
                                        <p:tav tm="0">
                                          <p:val>
                                            <p:fltVal val="0"/>
                                          </p:val>
                                        </p:tav>
                                        <p:tav tm="100000">
                                          <p:val>
                                            <p:strVal val="#ppt_w"/>
                                          </p:val>
                                        </p:tav>
                                      </p:tavLst>
                                    </p:anim>
                                    <p:anim calcmode="lin" valueType="num">
                                      <p:cBhvr>
                                        <p:cTn id="38" dur="1000" fill="hold"/>
                                        <p:tgtEl>
                                          <p:spTgt spid="58"/>
                                        </p:tgtEl>
                                        <p:attrNameLst>
                                          <p:attrName>ppt_h</p:attrName>
                                        </p:attrNameLst>
                                      </p:cBhvr>
                                      <p:tavLst>
                                        <p:tav tm="0">
                                          <p:val>
                                            <p:fltVal val="0"/>
                                          </p:val>
                                        </p:tav>
                                        <p:tav tm="100000">
                                          <p:val>
                                            <p:strVal val="#ppt_h"/>
                                          </p:val>
                                        </p:tav>
                                      </p:tavLst>
                                    </p:anim>
                                    <p:anim calcmode="lin" valueType="num">
                                      <p:cBhvr>
                                        <p:cTn id="39" dur="1000" fill="hold"/>
                                        <p:tgtEl>
                                          <p:spTgt spid="58"/>
                                        </p:tgtEl>
                                        <p:attrNameLst>
                                          <p:attrName>style.rotation</p:attrName>
                                        </p:attrNameLst>
                                      </p:cBhvr>
                                      <p:tavLst>
                                        <p:tav tm="0">
                                          <p:val>
                                            <p:fltVal val="90"/>
                                          </p:val>
                                        </p:tav>
                                        <p:tav tm="100000">
                                          <p:val>
                                            <p:fltVal val="0"/>
                                          </p:val>
                                        </p:tav>
                                      </p:tavLst>
                                    </p:anim>
                                    <p:animEffect transition="in" filter="fade">
                                      <p:cBhvr>
                                        <p:cTn id="40" dur="1000"/>
                                        <p:tgtEl>
                                          <p:spTgt spid="58"/>
                                        </p:tgtEl>
                                      </p:cBhvr>
                                    </p:animEffect>
                                  </p:childTnLst>
                                </p:cTn>
                              </p:par>
                            </p:childTnLst>
                          </p:cTn>
                        </p:par>
                        <p:par>
                          <p:cTn id="41" fill="hold">
                            <p:stCondLst>
                              <p:cond delay="2250"/>
                            </p:stCondLst>
                            <p:childTnLst>
                              <p:par>
                                <p:cTn id="42" presetID="10"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500"/>
                                        <p:tgtEl>
                                          <p:spTgt spid="3"/>
                                        </p:tgtEl>
                                      </p:cBhvr>
                                    </p:animEffect>
                                  </p:childTnLst>
                                </p:cTn>
                              </p:par>
                              <p:par>
                                <p:cTn id="45" presetID="10"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childTnLst>
                                </p:cTn>
                              </p:par>
                            </p:childTnLst>
                          </p:cTn>
                        </p:par>
                        <p:par>
                          <p:cTn id="48" fill="hold">
                            <p:stCondLst>
                              <p:cond delay="2750"/>
                            </p:stCondLst>
                            <p:childTnLst>
                              <p:par>
                                <p:cTn id="49" presetID="22" presetClass="entr" presetSubtype="1"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up)">
                                      <p:cBhvr>
                                        <p:cTn id="51" dur="500"/>
                                        <p:tgtEl>
                                          <p:spTgt spid="45"/>
                                        </p:tgtEl>
                                      </p:cBhvr>
                                    </p:animEffect>
                                  </p:childTnLst>
                                </p:cTn>
                              </p:par>
                            </p:childTnLst>
                          </p:cTn>
                        </p:par>
                        <p:par>
                          <p:cTn id="52" fill="hold">
                            <p:stCondLst>
                              <p:cond delay="3250"/>
                            </p:stCondLst>
                            <p:childTnLst>
                              <p:par>
                                <p:cTn id="53" presetID="14" presetClass="entr" presetSubtype="10"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randombar(horizontal)">
                                      <p:cBhvr>
                                        <p:cTn id="55" dur="500"/>
                                        <p:tgtEl>
                                          <p:spTgt spid="53"/>
                                        </p:tgtEl>
                                      </p:cBhvr>
                                    </p:animEffect>
                                  </p:childTnLst>
                                </p:cTn>
                              </p:par>
                            </p:childTnLst>
                          </p:cTn>
                        </p:par>
                        <p:par>
                          <p:cTn id="56" fill="hold">
                            <p:stCondLst>
                              <p:cond delay="3750"/>
                            </p:stCondLst>
                            <p:childTnLst>
                              <p:par>
                                <p:cTn id="57" presetID="10" presetClass="entr" presetSubtype="0"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par>
                                <p:cTn id="60" presetID="10" presetClass="entr" presetSubtype="0" fill="hold" nodeType="withEffect">
                                  <p:stCondLst>
                                    <p:cond delay="25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500"/>
                                        <p:tgtEl>
                                          <p:spTgt spid="69"/>
                                        </p:tgtEl>
                                      </p:cBhvr>
                                    </p:animEffect>
                                  </p:childTnLst>
                                </p:cTn>
                              </p:par>
                              <p:par>
                                <p:cTn id="63" presetID="10" presetClass="entr" presetSubtype="0" fill="hold" nodeType="withEffect">
                                  <p:stCondLst>
                                    <p:cond delay="50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500"/>
                                        <p:tgtEl>
                                          <p:spTgt spid="72"/>
                                        </p:tgtEl>
                                      </p:cBhvr>
                                    </p:animEffect>
                                  </p:childTnLst>
                                </p:cTn>
                              </p:par>
                              <p:par>
                                <p:cTn id="66" presetID="10" presetClass="entr" presetSubtype="0" fill="hold" nodeType="withEffect">
                                  <p:stCondLst>
                                    <p:cond delay="75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500"/>
                                        <p:tgtEl>
                                          <p:spTgt spid="75"/>
                                        </p:tgtEl>
                                      </p:cBhvr>
                                    </p:animEffect>
                                  </p:childTnLst>
                                </p:cTn>
                              </p:par>
                            </p:childTnLst>
                          </p:cTn>
                        </p:par>
                        <p:par>
                          <p:cTn id="69" fill="hold">
                            <p:stCondLst>
                              <p:cond delay="5000"/>
                            </p:stCondLst>
                            <p:childTnLst>
                              <p:par>
                                <p:cTn id="70" presetID="22" presetClass="entr" presetSubtype="8"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par>
                                <p:cTn id="73" presetID="22" presetClass="entr" presetSubtype="8" fill="hold" grpId="0" nodeType="withEffect">
                                  <p:stCondLst>
                                    <p:cond delay="250"/>
                                  </p:stCondLst>
                                  <p:childTnLst>
                                    <p:set>
                                      <p:cBhvr>
                                        <p:cTn id="74" dur="1" fill="hold">
                                          <p:stCondLst>
                                            <p:cond delay="0"/>
                                          </p:stCondLst>
                                        </p:cTn>
                                        <p:tgtEl>
                                          <p:spTgt spid="32"/>
                                        </p:tgtEl>
                                        <p:attrNameLst>
                                          <p:attrName>style.visibility</p:attrName>
                                        </p:attrNameLst>
                                      </p:cBhvr>
                                      <p:to>
                                        <p:strVal val="visible"/>
                                      </p:to>
                                    </p:set>
                                    <p:animEffect transition="in" filter="wipe(left)">
                                      <p:cBhvr>
                                        <p:cTn id="75" dur="500"/>
                                        <p:tgtEl>
                                          <p:spTgt spid="32"/>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36"/>
                                        </p:tgtEl>
                                        <p:attrNameLst>
                                          <p:attrName>style.visibility</p:attrName>
                                        </p:attrNameLst>
                                      </p:cBhvr>
                                      <p:to>
                                        <p:strVal val="visible"/>
                                      </p:to>
                                    </p:set>
                                    <p:animEffect transition="in" filter="wipe(left)">
                                      <p:cBhvr>
                                        <p:cTn id="78" dur="500"/>
                                        <p:tgtEl>
                                          <p:spTgt spid="36"/>
                                        </p:tgtEl>
                                      </p:cBhvr>
                                    </p:animEffect>
                                  </p:childTnLst>
                                </p:cTn>
                              </p:par>
                              <p:par>
                                <p:cTn id="79" presetID="22" presetClass="entr" presetSubtype="8" fill="hold" grpId="0" nodeType="withEffect">
                                  <p:stCondLst>
                                    <p:cond delay="750"/>
                                  </p:stCondLst>
                                  <p:childTnLst>
                                    <p:set>
                                      <p:cBhvr>
                                        <p:cTn id="80" dur="1" fill="hold">
                                          <p:stCondLst>
                                            <p:cond delay="0"/>
                                          </p:stCondLst>
                                        </p:cTn>
                                        <p:tgtEl>
                                          <p:spTgt spid="40"/>
                                        </p:tgtEl>
                                        <p:attrNameLst>
                                          <p:attrName>style.visibility</p:attrName>
                                        </p:attrNameLst>
                                      </p:cBhvr>
                                      <p:to>
                                        <p:strVal val="visible"/>
                                      </p:to>
                                    </p:set>
                                    <p:animEffect transition="in" filter="wipe(left)">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5" grpId="0" animBg="1"/>
      <p:bldP spid="55" grpId="1" animBg="1"/>
      <p:bldP spid="56" grpId="0" animBg="1"/>
      <p:bldP spid="56" grpId="1" animBg="1"/>
      <p:bldP spid="57" grpId="0" animBg="1"/>
      <p:bldP spid="58" grpId="0" animBg="1"/>
      <p:bldP spid="59" grpId="0" animBg="1"/>
      <p:bldP spid="60" grpId="0" animBg="1"/>
      <p:bldP spid="28" grpId="0"/>
      <p:bldP spid="32" grpId="0"/>
      <p:bldP spid="36" grpId="0"/>
      <p:bldP spid="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621067"/>
            <a:ext cx="12192000" cy="1051560"/>
            <a:chOff x="0" y="3621067"/>
            <a:chExt cx="12192000" cy="1051560"/>
          </a:xfrm>
        </p:grpSpPr>
        <p:sp>
          <p:nvSpPr>
            <p:cNvPr id="8" name="矩形 7"/>
            <p:cNvSpPr/>
            <p:nvPr/>
          </p:nvSpPr>
          <p:spPr>
            <a:xfrm>
              <a:off x="0" y="3621067"/>
              <a:ext cx="12192000" cy="1051560"/>
            </a:xfrm>
            <a:prstGeom prst="rect">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8" idx="1"/>
              <a:endCxn id="8" idx="3"/>
            </p:cNvCxnSpPr>
            <p:nvPr/>
          </p:nvCxnSpPr>
          <p:spPr>
            <a:xfrm>
              <a:off x="0" y="4146847"/>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 name="椭圆 18"/>
          <p:cNvSpPr>
            <a:spLocks noChangeAspect="1"/>
          </p:cNvSpPr>
          <p:nvPr/>
        </p:nvSpPr>
        <p:spPr>
          <a:xfrm>
            <a:off x="1686472" y="4037176"/>
            <a:ext cx="180000" cy="180000"/>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850518" y="4056847"/>
            <a:ext cx="180000" cy="180000"/>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6014564" y="4079571"/>
            <a:ext cx="180000" cy="180000"/>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8178610" y="4084789"/>
            <a:ext cx="180000" cy="180000"/>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10342656" y="4068461"/>
            <a:ext cx="180000" cy="180000"/>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1935" y="2831705"/>
            <a:ext cx="1008000" cy="1008000"/>
            <a:chOff x="1261935" y="2831705"/>
            <a:chExt cx="1008000" cy="1008000"/>
          </a:xfrm>
          <a:solidFill>
            <a:srgbClr val="C00000"/>
          </a:solidFill>
        </p:grpSpPr>
        <p:sp>
          <p:nvSpPr>
            <p:cNvPr id="9" name="椭圆 8"/>
            <p:cNvSpPr>
              <a:spLocks noChangeAspect="1"/>
            </p:cNvSpPr>
            <p:nvPr/>
          </p:nvSpPr>
          <p:spPr>
            <a:xfrm>
              <a:off x="1261935" y="2831705"/>
              <a:ext cx="1008000" cy="1008000"/>
            </a:xfrm>
            <a:prstGeom prst="ellipse">
              <a:avLst/>
            </a:pr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文本框 23"/>
            <p:cNvSpPr txBox="1"/>
            <p:nvPr/>
          </p:nvSpPr>
          <p:spPr>
            <a:xfrm>
              <a:off x="1351398" y="3074095"/>
              <a:ext cx="829073" cy="523220"/>
            </a:xfrm>
            <a:prstGeom prst="rect">
              <a:avLst/>
            </a:prstGeom>
            <a:noFill/>
          </p:spPr>
          <p:txBody>
            <a:bodyPr wrap="none" rtlCol="0">
              <a:spAutoFit/>
            </a:bodyPr>
            <a:lstStyle/>
            <a:p>
              <a:r>
                <a:rPr lang="en-US" altLang="zh-CN" sz="2800" dirty="0">
                  <a:solidFill>
                    <a:schemeClr val="bg1"/>
                  </a:solidFill>
                  <a:latin typeface="Impact" panose="020B0806030902050204" pitchFamily="34" charset="0"/>
                </a:rPr>
                <a:t>2011</a:t>
              </a:r>
              <a:endParaRPr lang="zh-CN" altLang="en-US" sz="2800" dirty="0">
                <a:solidFill>
                  <a:schemeClr val="bg1"/>
                </a:solidFill>
                <a:latin typeface="Impact" panose="020B0806030902050204" pitchFamily="34" charset="0"/>
              </a:endParaRPr>
            </a:p>
          </p:txBody>
        </p:sp>
      </p:grpSp>
      <p:grpSp>
        <p:nvGrpSpPr>
          <p:cNvPr id="7" name="组合 6"/>
          <p:cNvGrpSpPr/>
          <p:nvPr/>
        </p:nvGrpSpPr>
        <p:grpSpPr>
          <a:xfrm>
            <a:off x="3455803" y="4431517"/>
            <a:ext cx="1008000" cy="1008000"/>
            <a:chOff x="3455803" y="4431517"/>
            <a:chExt cx="1008000" cy="1008000"/>
          </a:xfrm>
          <a:solidFill>
            <a:srgbClr val="C00000"/>
          </a:solidFill>
        </p:grpSpPr>
        <p:sp>
          <p:nvSpPr>
            <p:cNvPr id="14" name="椭圆 13"/>
            <p:cNvSpPr>
              <a:spLocks noChangeAspect="1"/>
            </p:cNvSpPr>
            <p:nvPr/>
          </p:nvSpPr>
          <p:spPr>
            <a:xfrm>
              <a:off x="3455803" y="4431517"/>
              <a:ext cx="1008000" cy="1008000"/>
            </a:xfrm>
            <a:prstGeom prst="ellipse">
              <a:avLst/>
            </a:pr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文本框 24"/>
            <p:cNvSpPr txBox="1"/>
            <p:nvPr/>
          </p:nvSpPr>
          <p:spPr>
            <a:xfrm>
              <a:off x="3545266" y="4696379"/>
              <a:ext cx="872355" cy="523220"/>
            </a:xfrm>
            <a:prstGeom prst="rect">
              <a:avLst/>
            </a:prstGeom>
            <a:noFill/>
          </p:spPr>
          <p:txBody>
            <a:bodyPr wrap="none" rtlCol="0">
              <a:spAutoFit/>
            </a:bodyPr>
            <a:lstStyle/>
            <a:p>
              <a:r>
                <a:rPr lang="en-US" altLang="zh-CN" sz="2800" dirty="0">
                  <a:solidFill>
                    <a:schemeClr val="bg1"/>
                  </a:solidFill>
                  <a:latin typeface="Impact" panose="020B0806030902050204" pitchFamily="34" charset="0"/>
                </a:rPr>
                <a:t>2012</a:t>
              </a:r>
              <a:endParaRPr lang="zh-CN" altLang="en-US" sz="2800" dirty="0">
                <a:solidFill>
                  <a:schemeClr val="bg1"/>
                </a:solidFill>
                <a:latin typeface="Impact" panose="020B0806030902050204" pitchFamily="34" charset="0"/>
              </a:endParaRPr>
            </a:p>
          </p:txBody>
        </p:sp>
      </p:grpSp>
      <p:grpSp>
        <p:nvGrpSpPr>
          <p:cNvPr id="4" name="组合 3"/>
          <p:cNvGrpSpPr/>
          <p:nvPr/>
        </p:nvGrpSpPr>
        <p:grpSpPr>
          <a:xfrm>
            <a:off x="5601525" y="2868930"/>
            <a:ext cx="1008000" cy="1008000"/>
            <a:chOff x="5601525" y="2868930"/>
            <a:chExt cx="1008000" cy="1008000"/>
          </a:xfrm>
          <a:solidFill>
            <a:srgbClr val="C00000"/>
          </a:solidFill>
        </p:grpSpPr>
        <p:sp>
          <p:nvSpPr>
            <p:cNvPr id="15" name="椭圆 14"/>
            <p:cNvSpPr>
              <a:spLocks noChangeAspect="1"/>
            </p:cNvSpPr>
            <p:nvPr/>
          </p:nvSpPr>
          <p:spPr>
            <a:xfrm>
              <a:off x="5601525" y="2868930"/>
              <a:ext cx="1008000" cy="1008000"/>
            </a:xfrm>
            <a:prstGeom prst="ellipse">
              <a:avLst/>
            </a:pr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文本框 25"/>
            <p:cNvSpPr txBox="1"/>
            <p:nvPr/>
          </p:nvSpPr>
          <p:spPr>
            <a:xfrm>
              <a:off x="5668386" y="3137100"/>
              <a:ext cx="883575" cy="523220"/>
            </a:xfrm>
            <a:prstGeom prst="rect">
              <a:avLst/>
            </a:prstGeom>
            <a:noFill/>
          </p:spPr>
          <p:txBody>
            <a:bodyPr wrap="none" rtlCol="0">
              <a:spAutoFit/>
            </a:bodyPr>
            <a:lstStyle/>
            <a:p>
              <a:r>
                <a:rPr lang="en-US" altLang="zh-CN" sz="2800" dirty="0">
                  <a:solidFill>
                    <a:schemeClr val="bg1"/>
                  </a:solidFill>
                  <a:latin typeface="Impact" panose="020B0806030902050204" pitchFamily="34" charset="0"/>
                </a:rPr>
                <a:t>2013</a:t>
              </a:r>
              <a:endParaRPr lang="zh-CN" altLang="en-US" sz="2800" dirty="0">
                <a:solidFill>
                  <a:schemeClr val="bg1"/>
                </a:solidFill>
                <a:latin typeface="Impact" panose="020B0806030902050204" pitchFamily="34" charset="0"/>
              </a:endParaRPr>
            </a:p>
          </p:txBody>
        </p:sp>
      </p:grpSp>
      <p:grpSp>
        <p:nvGrpSpPr>
          <p:cNvPr id="6" name="组合 5"/>
          <p:cNvGrpSpPr/>
          <p:nvPr/>
        </p:nvGrpSpPr>
        <p:grpSpPr>
          <a:xfrm>
            <a:off x="7792663" y="4429910"/>
            <a:ext cx="1008000" cy="1008000"/>
            <a:chOff x="7792663" y="4429910"/>
            <a:chExt cx="1008000" cy="1008000"/>
          </a:xfrm>
          <a:solidFill>
            <a:srgbClr val="C00000"/>
          </a:solidFill>
        </p:grpSpPr>
        <p:sp>
          <p:nvSpPr>
            <p:cNvPr id="16" name="椭圆 15"/>
            <p:cNvSpPr>
              <a:spLocks noChangeAspect="1"/>
            </p:cNvSpPr>
            <p:nvPr/>
          </p:nvSpPr>
          <p:spPr>
            <a:xfrm>
              <a:off x="7792663" y="4429910"/>
              <a:ext cx="1008000" cy="1008000"/>
            </a:xfrm>
            <a:prstGeom prst="ellipse">
              <a:avLst/>
            </a:pr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文本框 26"/>
            <p:cNvSpPr txBox="1"/>
            <p:nvPr/>
          </p:nvSpPr>
          <p:spPr>
            <a:xfrm>
              <a:off x="7854875" y="4675187"/>
              <a:ext cx="883575" cy="523220"/>
            </a:xfrm>
            <a:prstGeom prst="rect">
              <a:avLst/>
            </a:prstGeom>
            <a:noFill/>
          </p:spPr>
          <p:txBody>
            <a:bodyPr wrap="none" rtlCol="0">
              <a:spAutoFit/>
            </a:bodyPr>
            <a:lstStyle/>
            <a:p>
              <a:r>
                <a:rPr lang="en-US" altLang="zh-CN" sz="2800" dirty="0">
                  <a:solidFill>
                    <a:schemeClr val="bg1"/>
                  </a:solidFill>
                  <a:latin typeface="Impact" panose="020B0806030902050204" pitchFamily="34" charset="0"/>
                </a:rPr>
                <a:t>2014</a:t>
              </a:r>
              <a:endParaRPr lang="zh-CN" altLang="en-US" sz="2800" dirty="0">
                <a:solidFill>
                  <a:schemeClr val="bg1"/>
                </a:solidFill>
                <a:latin typeface="Impact" panose="020B0806030902050204" pitchFamily="34" charset="0"/>
              </a:endParaRPr>
            </a:p>
          </p:txBody>
        </p:sp>
      </p:grpSp>
      <p:grpSp>
        <p:nvGrpSpPr>
          <p:cNvPr id="5" name="组合 4"/>
          <p:cNvGrpSpPr/>
          <p:nvPr/>
        </p:nvGrpSpPr>
        <p:grpSpPr>
          <a:xfrm>
            <a:off x="9922320" y="2868930"/>
            <a:ext cx="1008000" cy="1008000"/>
            <a:chOff x="9922320" y="2868930"/>
            <a:chExt cx="1008000" cy="1008000"/>
          </a:xfrm>
          <a:solidFill>
            <a:srgbClr val="C00000"/>
          </a:solidFill>
        </p:grpSpPr>
        <p:sp>
          <p:nvSpPr>
            <p:cNvPr id="17" name="椭圆 16"/>
            <p:cNvSpPr>
              <a:spLocks noChangeAspect="1"/>
            </p:cNvSpPr>
            <p:nvPr/>
          </p:nvSpPr>
          <p:spPr>
            <a:xfrm>
              <a:off x="9922320" y="2868930"/>
              <a:ext cx="1008000" cy="1008000"/>
            </a:xfrm>
            <a:prstGeom prst="ellipse">
              <a:avLst/>
            </a:pr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文本框 27"/>
            <p:cNvSpPr txBox="1"/>
            <p:nvPr/>
          </p:nvSpPr>
          <p:spPr>
            <a:xfrm>
              <a:off x="9984532" y="3111320"/>
              <a:ext cx="883575" cy="523220"/>
            </a:xfrm>
            <a:prstGeom prst="rect">
              <a:avLst/>
            </a:prstGeom>
            <a:noFill/>
          </p:spPr>
          <p:txBody>
            <a:bodyPr wrap="none" rtlCol="0">
              <a:spAutoFit/>
            </a:bodyPr>
            <a:lstStyle/>
            <a:p>
              <a:r>
                <a:rPr lang="en-US" altLang="zh-CN" sz="2800" dirty="0">
                  <a:solidFill>
                    <a:schemeClr val="bg1"/>
                  </a:solidFill>
                  <a:latin typeface="Impact" panose="020B0806030902050204" pitchFamily="34" charset="0"/>
                </a:rPr>
                <a:t>2015</a:t>
              </a:r>
              <a:endParaRPr lang="zh-CN" altLang="en-US" sz="2800" dirty="0">
                <a:solidFill>
                  <a:schemeClr val="bg1"/>
                </a:solidFill>
                <a:latin typeface="Impact" panose="020B0806030902050204" pitchFamily="34" charset="0"/>
              </a:endParaRPr>
            </a:p>
          </p:txBody>
        </p:sp>
      </p:grpSp>
      <p:sp>
        <p:nvSpPr>
          <p:cNvPr id="35" name="矩形 47"/>
          <p:cNvSpPr>
            <a:spLocks noChangeArrowheads="1"/>
          </p:cNvSpPr>
          <p:nvPr/>
        </p:nvSpPr>
        <p:spPr bwMode="auto">
          <a:xfrm>
            <a:off x="434450" y="1754310"/>
            <a:ext cx="2684043" cy="131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defRPr/>
            </a:pPr>
            <a:r>
              <a:rPr lang="zh-CN" altLang="en-US" sz="2000" dirty="0">
                <a:solidFill>
                  <a:srgbClr val="2E2E2E"/>
                </a:solidFill>
              </a:rPr>
              <a:t>请输入标题</a:t>
            </a:r>
            <a:endParaRPr lang="en-US" altLang="zh-CN" sz="2000" dirty="0">
              <a:solidFill>
                <a:srgbClr val="2E2E2E"/>
              </a:solidFill>
            </a:endParaRPr>
          </a:p>
          <a:p>
            <a:pPr algn="ctr">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sz="2000" dirty="0">
              <a:solidFill>
                <a:srgbClr val="2E2E2E"/>
              </a:solidFill>
            </a:endParaRPr>
          </a:p>
        </p:txBody>
      </p:sp>
      <p:sp>
        <p:nvSpPr>
          <p:cNvPr id="36" name="矩形 47"/>
          <p:cNvSpPr>
            <a:spLocks noChangeArrowheads="1"/>
          </p:cNvSpPr>
          <p:nvPr/>
        </p:nvSpPr>
        <p:spPr bwMode="auto">
          <a:xfrm>
            <a:off x="9180634" y="1757036"/>
            <a:ext cx="2684043" cy="131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defRPr/>
            </a:pPr>
            <a:r>
              <a:rPr lang="zh-CN" altLang="en-US" sz="2000" dirty="0">
                <a:solidFill>
                  <a:srgbClr val="2E2E2E"/>
                </a:solidFill>
              </a:rPr>
              <a:t>请输入标题</a:t>
            </a:r>
            <a:endParaRPr lang="en-US" altLang="zh-CN" sz="2000" dirty="0">
              <a:solidFill>
                <a:srgbClr val="2E2E2E"/>
              </a:solidFill>
            </a:endParaRPr>
          </a:p>
          <a:p>
            <a:pPr algn="ctr">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sz="2000" dirty="0">
              <a:solidFill>
                <a:srgbClr val="2E2E2E"/>
              </a:solidFill>
            </a:endParaRPr>
          </a:p>
        </p:txBody>
      </p:sp>
      <p:sp>
        <p:nvSpPr>
          <p:cNvPr id="37" name="矩形 47"/>
          <p:cNvSpPr>
            <a:spLocks noChangeArrowheads="1"/>
          </p:cNvSpPr>
          <p:nvPr/>
        </p:nvSpPr>
        <p:spPr bwMode="auto">
          <a:xfrm>
            <a:off x="4753978" y="1752703"/>
            <a:ext cx="2684043" cy="131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defRPr/>
            </a:pPr>
            <a:r>
              <a:rPr lang="zh-CN" altLang="en-US" sz="2000" dirty="0">
                <a:solidFill>
                  <a:srgbClr val="2E2E2E"/>
                </a:solidFill>
              </a:rPr>
              <a:t>请输入标题</a:t>
            </a:r>
            <a:endParaRPr lang="en-US" altLang="zh-CN" sz="2000" dirty="0">
              <a:solidFill>
                <a:srgbClr val="2E2E2E"/>
              </a:solidFill>
            </a:endParaRPr>
          </a:p>
          <a:p>
            <a:pPr algn="ctr">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sz="2000" dirty="0">
              <a:solidFill>
                <a:srgbClr val="2E2E2E"/>
              </a:solidFill>
            </a:endParaRPr>
          </a:p>
        </p:txBody>
      </p:sp>
      <p:sp>
        <p:nvSpPr>
          <p:cNvPr id="39" name="矩形 47"/>
          <p:cNvSpPr>
            <a:spLocks noChangeArrowheads="1"/>
          </p:cNvSpPr>
          <p:nvPr/>
        </p:nvSpPr>
        <p:spPr bwMode="auto">
          <a:xfrm>
            <a:off x="2639421" y="5623565"/>
            <a:ext cx="2684043" cy="131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defRPr/>
            </a:pPr>
            <a:r>
              <a:rPr lang="zh-CN" altLang="en-US" sz="2000" dirty="0">
                <a:solidFill>
                  <a:srgbClr val="2E2E2E"/>
                </a:solidFill>
              </a:rPr>
              <a:t>请输入标题</a:t>
            </a:r>
            <a:endParaRPr lang="en-US" altLang="zh-CN" sz="2000" dirty="0">
              <a:solidFill>
                <a:srgbClr val="2E2E2E"/>
              </a:solidFill>
            </a:endParaRPr>
          </a:p>
          <a:p>
            <a:pPr algn="ctr">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sz="2000" dirty="0">
              <a:solidFill>
                <a:srgbClr val="2E2E2E"/>
              </a:solidFill>
            </a:endParaRPr>
          </a:p>
        </p:txBody>
      </p:sp>
      <p:sp>
        <p:nvSpPr>
          <p:cNvPr id="40" name="矩形 47"/>
          <p:cNvSpPr>
            <a:spLocks noChangeArrowheads="1"/>
          </p:cNvSpPr>
          <p:nvPr/>
        </p:nvSpPr>
        <p:spPr bwMode="auto">
          <a:xfrm>
            <a:off x="6954640" y="5620587"/>
            <a:ext cx="2684043" cy="131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defRPr/>
            </a:pPr>
            <a:r>
              <a:rPr lang="zh-CN" altLang="en-US" sz="2000" dirty="0">
                <a:solidFill>
                  <a:srgbClr val="2E2E2E"/>
                </a:solidFill>
              </a:rPr>
              <a:t>请输入标题</a:t>
            </a:r>
            <a:endParaRPr lang="en-US" altLang="zh-CN" sz="2000" dirty="0">
              <a:solidFill>
                <a:srgbClr val="2E2E2E"/>
              </a:solidFill>
            </a:endParaRPr>
          </a:p>
          <a:p>
            <a:pPr algn="ctr">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sz="2000" dirty="0">
              <a:solidFill>
                <a:srgbClr val="2E2E2E"/>
              </a:solidFill>
            </a:endParaRPr>
          </a:p>
        </p:txBody>
      </p:sp>
      <p:sp>
        <p:nvSpPr>
          <p:cNvPr id="29" name="标题 28">
            <a:extLst>
              <a:ext uri="{FF2B5EF4-FFF2-40B4-BE49-F238E27FC236}">
                <a16:creationId xmlns:a16="http://schemas.microsoft.com/office/drawing/2014/main" xmlns="" id="{73713FA8-7BF9-4402-8A59-BC3686CADC2E}"/>
              </a:ext>
            </a:extLst>
          </p:cNvPr>
          <p:cNvSpPr>
            <a:spLocks noGrp="1"/>
          </p:cNvSpPr>
          <p:nvPr>
            <p:ph type="title"/>
          </p:nvPr>
        </p:nvSpPr>
        <p:spPr/>
        <p:txBody>
          <a:bodyPr/>
          <a:lstStyle/>
          <a:p>
            <a:r>
              <a:rPr lang="zh-CN" altLang="en-US" dirty="0"/>
              <a:t>合同履约情况</a:t>
            </a:r>
          </a:p>
        </p:txBody>
      </p:sp>
    </p:spTree>
    <p:extLst>
      <p:ext uri="{BB962C8B-B14F-4D97-AF65-F5344CB8AC3E}">
        <p14:creationId xmlns:p14="http://schemas.microsoft.com/office/powerpoint/2010/main" val="7837597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750"/>
                                        <p:tgtEl>
                                          <p:spTgt spid="2"/>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25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16" presetClass="entr" presetSubtype="37"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barn(outVertical)">
                                      <p:cBhvr>
                                        <p:cTn id="21" dur="500"/>
                                        <p:tgtEl>
                                          <p:spTgt spid="35"/>
                                        </p:tgtEl>
                                      </p:cBhvr>
                                    </p:animEffect>
                                  </p:childTnLst>
                                </p:cTn>
                              </p:par>
                            </p:childTnLst>
                          </p:cTn>
                        </p:par>
                        <p:par>
                          <p:cTn id="22" fill="hold">
                            <p:stCondLst>
                              <p:cond delay="2750"/>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325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250"/>
                            </p:stCondLst>
                            <p:childTnLst>
                              <p:par>
                                <p:cTn id="33" presetID="16" presetClass="entr" presetSubtype="37"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barn(outVertical)">
                                      <p:cBhvr>
                                        <p:cTn id="35" dur="500"/>
                                        <p:tgtEl>
                                          <p:spTgt spid="39"/>
                                        </p:tgtEl>
                                      </p:cBhvr>
                                    </p:animEffect>
                                  </p:childTnLst>
                                </p:cTn>
                              </p:par>
                            </p:childTnLst>
                          </p:cTn>
                        </p:par>
                        <p:par>
                          <p:cTn id="36" fill="hold">
                            <p:stCondLst>
                              <p:cond delay="47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5250"/>
                            </p:stCondLst>
                            <p:childTnLst>
                              <p:par>
                                <p:cTn id="41" presetID="47"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childTnLst>
                          </p:cTn>
                        </p:par>
                        <p:par>
                          <p:cTn id="46" fill="hold">
                            <p:stCondLst>
                              <p:cond delay="6250"/>
                            </p:stCondLst>
                            <p:childTnLst>
                              <p:par>
                                <p:cTn id="47" presetID="16" presetClass="entr" presetSubtype="37"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barn(outVertical)">
                                      <p:cBhvr>
                                        <p:cTn id="49" dur="500"/>
                                        <p:tgtEl>
                                          <p:spTgt spid="37"/>
                                        </p:tgtEl>
                                      </p:cBhvr>
                                    </p:animEffect>
                                  </p:childTnLst>
                                </p:cTn>
                              </p:par>
                            </p:childTnLst>
                          </p:cTn>
                        </p:par>
                        <p:par>
                          <p:cTn id="50" fill="hold">
                            <p:stCondLst>
                              <p:cond delay="6750"/>
                            </p:stCondLst>
                            <p:childTnLst>
                              <p:par>
                                <p:cTn id="51" presetID="10"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par>
                          <p:cTn id="54" fill="hold">
                            <p:stCondLst>
                              <p:cond delay="7250"/>
                            </p:stCondLst>
                            <p:childTnLst>
                              <p:par>
                                <p:cTn id="55" presetID="42" presetClass="entr" presetSubtype="0"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childTnLst>
                          </p:cTn>
                        </p:par>
                        <p:par>
                          <p:cTn id="60" fill="hold">
                            <p:stCondLst>
                              <p:cond delay="8250"/>
                            </p:stCondLst>
                            <p:childTnLst>
                              <p:par>
                                <p:cTn id="61" presetID="16" presetClass="entr" presetSubtype="37"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barn(outVertical)">
                                      <p:cBhvr>
                                        <p:cTn id="63" dur="500"/>
                                        <p:tgtEl>
                                          <p:spTgt spid="40"/>
                                        </p:tgtEl>
                                      </p:cBhvr>
                                    </p:animEffect>
                                  </p:childTnLst>
                                </p:cTn>
                              </p:par>
                            </p:childTnLst>
                          </p:cTn>
                        </p:par>
                        <p:par>
                          <p:cTn id="64" fill="hold">
                            <p:stCondLst>
                              <p:cond delay="8750"/>
                            </p:stCondLst>
                            <p:childTnLst>
                              <p:par>
                                <p:cTn id="65" presetID="10"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9250"/>
                            </p:stCondLst>
                            <p:childTnLst>
                              <p:par>
                                <p:cTn id="69" presetID="47"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1000"/>
                                        <p:tgtEl>
                                          <p:spTgt spid="5"/>
                                        </p:tgtEl>
                                      </p:cBhvr>
                                    </p:animEffect>
                                    <p:anim calcmode="lin" valueType="num">
                                      <p:cBhvr>
                                        <p:cTn id="72" dur="1000" fill="hold"/>
                                        <p:tgtEl>
                                          <p:spTgt spid="5"/>
                                        </p:tgtEl>
                                        <p:attrNameLst>
                                          <p:attrName>ppt_x</p:attrName>
                                        </p:attrNameLst>
                                      </p:cBhvr>
                                      <p:tavLst>
                                        <p:tav tm="0">
                                          <p:val>
                                            <p:strVal val="#ppt_x"/>
                                          </p:val>
                                        </p:tav>
                                        <p:tav tm="100000">
                                          <p:val>
                                            <p:strVal val="#ppt_x"/>
                                          </p:val>
                                        </p:tav>
                                      </p:tavLst>
                                    </p:anim>
                                    <p:anim calcmode="lin" valueType="num">
                                      <p:cBhvr>
                                        <p:cTn id="73" dur="1000" fill="hold"/>
                                        <p:tgtEl>
                                          <p:spTgt spid="5"/>
                                        </p:tgtEl>
                                        <p:attrNameLst>
                                          <p:attrName>ppt_y</p:attrName>
                                        </p:attrNameLst>
                                      </p:cBhvr>
                                      <p:tavLst>
                                        <p:tav tm="0">
                                          <p:val>
                                            <p:strVal val="#ppt_y-.1"/>
                                          </p:val>
                                        </p:tav>
                                        <p:tav tm="100000">
                                          <p:val>
                                            <p:strVal val="#ppt_y"/>
                                          </p:val>
                                        </p:tav>
                                      </p:tavLst>
                                    </p:anim>
                                  </p:childTnLst>
                                </p:cTn>
                              </p:par>
                            </p:childTnLst>
                          </p:cTn>
                        </p:par>
                        <p:par>
                          <p:cTn id="74" fill="hold">
                            <p:stCondLst>
                              <p:cond delay="10250"/>
                            </p:stCondLst>
                            <p:childTnLst>
                              <p:par>
                                <p:cTn id="75" presetID="16" presetClass="entr" presetSubtype="37"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barn(outVertical)">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35" grpId="0"/>
      <p:bldP spid="36" grpId="0"/>
      <p:bldP spid="37"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867687" y="2360820"/>
            <a:ext cx="2713622" cy="2713622"/>
            <a:chOff x="304800" y="673100"/>
            <a:chExt cx="4000500" cy="4000500"/>
          </a:xfrm>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grpSp>
      <p:cxnSp>
        <p:nvCxnSpPr>
          <p:cNvPr id="3" name="直接连接符 2"/>
          <p:cNvCxnSpPr>
            <a:stCxn id="57" idx="7"/>
            <a:endCxn id="85" idx="3"/>
          </p:cNvCxnSpPr>
          <p:nvPr/>
        </p:nvCxnSpPr>
        <p:spPr>
          <a:xfrm flipV="1">
            <a:off x="3298829" y="1856003"/>
            <a:ext cx="1429190" cy="873004"/>
          </a:xfrm>
          <a:prstGeom prst="line">
            <a:avLst/>
          </a:prstGeom>
          <a:ln w="6350">
            <a:solidFill>
              <a:srgbClr val="2E2E2E"/>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57" idx="5"/>
            <a:endCxn id="101" idx="3"/>
          </p:cNvCxnSpPr>
          <p:nvPr/>
        </p:nvCxnSpPr>
        <p:spPr>
          <a:xfrm>
            <a:off x="3298829" y="4743030"/>
            <a:ext cx="1429190" cy="990853"/>
          </a:xfrm>
          <a:prstGeom prst="line">
            <a:avLst/>
          </a:prstGeom>
          <a:ln w="6350">
            <a:solidFill>
              <a:srgbClr val="2E2E2E"/>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95" idx="3"/>
          </p:cNvCxnSpPr>
          <p:nvPr/>
        </p:nvCxnSpPr>
        <p:spPr>
          <a:xfrm>
            <a:off x="3522081" y="3865873"/>
            <a:ext cx="1205936" cy="586976"/>
          </a:xfrm>
          <a:prstGeom prst="line">
            <a:avLst/>
          </a:prstGeom>
          <a:ln w="6350">
            <a:solidFill>
              <a:srgbClr val="2E2E2E"/>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a:endCxn id="89" idx="3"/>
          </p:cNvCxnSpPr>
          <p:nvPr/>
        </p:nvCxnSpPr>
        <p:spPr>
          <a:xfrm flipV="1">
            <a:off x="3522081" y="3152211"/>
            <a:ext cx="1205936" cy="503994"/>
          </a:xfrm>
          <a:prstGeom prst="line">
            <a:avLst/>
          </a:prstGeom>
          <a:ln w="6350">
            <a:solidFill>
              <a:srgbClr val="2E2E2E"/>
            </a:solidFill>
            <a:prstDash val="sysDot"/>
          </a:ln>
        </p:spPr>
        <p:style>
          <a:lnRef idx="1">
            <a:schemeClr val="accent1"/>
          </a:lnRef>
          <a:fillRef idx="0">
            <a:schemeClr val="accent1"/>
          </a:fillRef>
          <a:effectRef idx="0">
            <a:schemeClr val="accent1"/>
          </a:effectRef>
          <a:fontRef idx="minor">
            <a:schemeClr val="tx1"/>
          </a:fontRef>
        </p:style>
      </p:cxnSp>
      <p:sp>
        <p:nvSpPr>
          <p:cNvPr id="85" name="六边形 84"/>
          <p:cNvSpPr/>
          <p:nvPr/>
        </p:nvSpPr>
        <p:spPr>
          <a:xfrm>
            <a:off x="4728017" y="1352009"/>
            <a:ext cx="6623918" cy="1007988"/>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nvGrpSpPr>
          <p:cNvPr id="86" name="组合 85"/>
          <p:cNvGrpSpPr/>
          <p:nvPr/>
        </p:nvGrpSpPr>
        <p:grpSpPr>
          <a:xfrm rot="16200000">
            <a:off x="5039846" y="1196241"/>
            <a:ext cx="1134641" cy="1280212"/>
            <a:chOff x="8439634" y="3544648"/>
            <a:chExt cx="1611146" cy="1817848"/>
          </a:xfrm>
        </p:grpSpPr>
        <p:sp>
          <p:nvSpPr>
            <p:cNvPr id="8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E2E2E"/>
            </a:solidFill>
            <a:ln w="19050">
              <a:noFill/>
            </a:ln>
            <a:effectLst/>
          </p:spPr>
          <p:txBody>
            <a:bodyPr vert="horz" wrap="square" lIns="91429" tIns="45714" rIns="91429" bIns="45714" numCol="1" anchor="t" anchorCtr="0" compatLnSpc="1">
              <a:prstTxWarp prst="textNoShape">
                <a:avLst/>
              </a:prstTxWarp>
            </a:bodyPr>
            <a:lstStyle/>
            <a:p>
              <a:endParaRPr lang="zh-CN" altLang="en-US" sz="1707">
                <a:solidFill>
                  <a:prstClr val="black"/>
                </a:solidFill>
              </a:endParaRPr>
            </a:p>
          </p:txBody>
        </p:sp>
        <p:sp>
          <p:nvSpPr>
            <p:cNvPr id="88"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50800" dist="25400" dir="13500000">
                <a:prstClr val="black">
                  <a:alpha val="50000"/>
                </a:prstClr>
              </a:innerShdw>
            </a:effectLst>
          </p:spPr>
          <p:txBody>
            <a:bodyPr vert="horz" wrap="square" lIns="91429" tIns="45714" rIns="91429" bIns="45714" numCol="1" anchor="t" anchorCtr="0" compatLnSpc="1">
              <a:prstTxWarp prst="textNoShape">
                <a:avLst/>
              </a:prstTxWarp>
            </a:bodyPr>
            <a:lstStyle/>
            <a:p>
              <a:endParaRPr lang="zh-CN" altLang="en-US" sz="1707">
                <a:solidFill>
                  <a:prstClr val="black"/>
                </a:solidFill>
              </a:endParaRPr>
            </a:p>
          </p:txBody>
        </p:sp>
      </p:grpSp>
      <p:sp>
        <p:nvSpPr>
          <p:cNvPr id="63" name="文本框 37"/>
          <p:cNvSpPr>
            <a:spLocks noChangeArrowheads="1"/>
          </p:cNvSpPr>
          <p:nvPr/>
        </p:nvSpPr>
        <p:spPr bwMode="auto">
          <a:xfrm>
            <a:off x="5272317" y="1481435"/>
            <a:ext cx="707795" cy="67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75" tIns="60937" rIns="121875" bIns="6093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ts val="0"/>
              </a:spcBef>
              <a:buNone/>
              <a:defRPr/>
            </a:pPr>
            <a:r>
              <a:rPr lang="zh-CN" altLang="en-US" sz="1800" dirty="0">
                <a:solidFill>
                  <a:schemeClr val="bg1"/>
                </a:solidFill>
              </a:rPr>
              <a:t>输入</a:t>
            </a:r>
            <a:endParaRPr lang="en-US" altLang="zh-CN" sz="1800" dirty="0">
              <a:solidFill>
                <a:schemeClr val="bg1"/>
              </a:solidFill>
            </a:endParaRPr>
          </a:p>
          <a:p>
            <a:pPr algn="ctr">
              <a:spcBef>
                <a:spcPts val="0"/>
              </a:spcBef>
              <a:buNone/>
              <a:defRPr/>
            </a:pPr>
            <a:r>
              <a:rPr lang="zh-CN" altLang="en-US" sz="1800" dirty="0">
                <a:solidFill>
                  <a:schemeClr val="bg1"/>
                </a:solidFill>
              </a:rPr>
              <a:t>标题</a:t>
            </a:r>
          </a:p>
        </p:txBody>
      </p:sp>
      <p:sp>
        <p:nvSpPr>
          <p:cNvPr id="75" name="文本1"/>
          <p:cNvSpPr>
            <a:spLocks noChangeArrowheads="1"/>
          </p:cNvSpPr>
          <p:nvPr/>
        </p:nvSpPr>
        <p:spPr bwMode="gray">
          <a:xfrm>
            <a:off x="6247273" y="1512198"/>
            <a:ext cx="4960802" cy="721147"/>
          </a:xfrm>
          <a:prstGeom prst="roundRect">
            <a:avLst>
              <a:gd name="adj" fmla="val 0"/>
            </a:avLst>
          </a:prstGeom>
          <a:noFill/>
          <a:ln w="28575" cap="flat" cmpd="sng" algn="ctr">
            <a:noFill/>
            <a:prstDash val="solid"/>
          </a:ln>
          <a:effectLst/>
          <a:extLst/>
        </p:spPr>
        <p:txBody>
          <a:bodyPr lIns="91418" tIns="45709" rIns="91418" bIns="457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89" name="六边形 88"/>
          <p:cNvSpPr/>
          <p:nvPr/>
        </p:nvSpPr>
        <p:spPr>
          <a:xfrm>
            <a:off x="4728017" y="2648217"/>
            <a:ext cx="6623918" cy="1007988"/>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nvGrpSpPr>
          <p:cNvPr id="90" name="组合 89"/>
          <p:cNvGrpSpPr/>
          <p:nvPr/>
        </p:nvGrpSpPr>
        <p:grpSpPr>
          <a:xfrm rot="16200000">
            <a:off x="5039846" y="2492450"/>
            <a:ext cx="1134641" cy="1280212"/>
            <a:chOff x="8439634" y="3544648"/>
            <a:chExt cx="1611146" cy="1817848"/>
          </a:xfrm>
        </p:grpSpPr>
        <p:sp>
          <p:nvSpPr>
            <p:cNvPr id="91"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9050">
              <a:noFill/>
            </a:ln>
            <a:effectLst/>
          </p:spPr>
          <p:txBody>
            <a:bodyPr vert="horz" wrap="square" lIns="91429" tIns="45714" rIns="91429" bIns="45714" numCol="1" anchor="t" anchorCtr="0" compatLnSpc="1">
              <a:prstTxWarp prst="textNoShape">
                <a:avLst/>
              </a:prstTxWarp>
            </a:bodyPr>
            <a:lstStyle/>
            <a:p>
              <a:endParaRPr lang="zh-CN" altLang="en-US" sz="1707">
                <a:solidFill>
                  <a:prstClr val="black"/>
                </a:solidFill>
              </a:endParaRPr>
            </a:p>
          </p:txBody>
        </p:sp>
        <p:sp>
          <p:nvSpPr>
            <p:cNvPr id="92"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E2E2E"/>
            </a:solidFill>
            <a:ln w="15875">
              <a:noFill/>
            </a:ln>
            <a:effectLst>
              <a:innerShdw blurRad="50800" dist="25400" dir="13500000">
                <a:prstClr val="black">
                  <a:alpha val="50000"/>
                </a:prstClr>
              </a:innerShdw>
            </a:effectLst>
          </p:spPr>
          <p:txBody>
            <a:bodyPr vert="horz" wrap="square" lIns="91429" tIns="45714" rIns="91429" bIns="45714" numCol="1" anchor="t" anchorCtr="0" compatLnSpc="1">
              <a:prstTxWarp prst="textNoShape">
                <a:avLst/>
              </a:prstTxWarp>
            </a:bodyPr>
            <a:lstStyle/>
            <a:p>
              <a:endParaRPr lang="zh-CN" altLang="en-US" sz="1707">
                <a:solidFill>
                  <a:prstClr val="black"/>
                </a:solidFill>
              </a:endParaRPr>
            </a:p>
          </p:txBody>
        </p:sp>
      </p:grpSp>
      <p:sp>
        <p:nvSpPr>
          <p:cNvPr id="93" name="文本框 37"/>
          <p:cNvSpPr>
            <a:spLocks noChangeArrowheads="1"/>
          </p:cNvSpPr>
          <p:nvPr/>
        </p:nvSpPr>
        <p:spPr bwMode="auto">
          <a:xfrm>
            <a:off x="5272318" y="2786741"/>
            <a:ext cx="707795" cy="67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75" tIns="60937" rIns="121875" bIns="6093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ts val="0"/>
              </a:spcBef>
              <a:buNone/>
              <a:defRPr/>
            </a:pPr>
            <a:r>
              <a:rPr lang="zh-CN" altLang="en-US" sz="1800" dirty="0">
                <a:solidFill>
                  <a:schemeClr val="bg1"/>
                </a:solidFill>
                <a:ea typeface="Segoe UI Emoji" panose="020B0502040204020203" pitchFamily="34" charset="0"/>
              </a:rPr>
              <a:t>输入</a:t>
            </a:r>
            <a:endParaRPr lang="en-US" altLang="zh-CN" sz="1800" dirty="0">
              <a:solidFill>
                <a:schemeClr val="bg1"/>
              </a:solidFill>
              <a:ea typeface="Segoe UI Emoji" panose="020B0502040204020203" pitchFamily="34" charset="0"/>
            </a:endParaRPr>
          </a:p>
          <a:p>
            <a:pPr algn="ctr">
              <a:spcBef>
                <a:spcPts val="0"/>
              </a:spcBef>
              <a:buNone/>
              <a:defRPr/>
            </a:pPr>
            <a:r>
              <a:rPr lang="zh-CN" altLang="en-US" sz="1800" dirty="0">
                <a:solidFill>
                  <a:schemeClr val="bg1"/>
                </a:solidFill>
                <a:ea typeface="Segoe UI Emoji" panose="020B0502040204020203" pitchFamily="34" charset="0"/>
              </a:rPr>
              <a:t>标题</a:t>
            </a:r>
            <a:endParaRPr lang="zh-CN" altLang="en-US" sz="1800" dirty="0">
              <a:solidFill>
                <a:schemeClr val="bg1"/>
              </a:solidFill>
            </a:endParaRPr>
          </a:p>
        </p:txBody>
      </p:sp>
      <p:sp>
        <p:nvSpPr>
          <p:cNvPr id="94" name="文本1"/>
          <p:cNvSpPr>
            <a:spLocks noChangeArrowheads="1"/>
          </p:cNvSpPr>
          <p:nvPr/>
        </p:nvSpPr>
        <p:spPr bwMode="gray">
          <a:xfrm>
            <a:off x="6247273" y="2808406"/>
            <a:ext cx="4960802" cy="721147"/>
          </a:xfrm>
          <a:prstGeom prst="roundRect">
            <a:avLst>
              <a:gd name="adj" fmla="val 0"/>
            </a:avLst>
          </a:prstGeom>
          <a:noFill/>
          <a:ln w="28575" cap="flat" cmpd="sng" algn="ctr">
            <a:noFill/>
            <a:prstDash val="solid"/>
          </a:ln>
          <a:effectLst/>
          <a:extLst/>
        </p:spPr>
        <p:txBody>
          <a:bodyPr lIns="91418" tIns="45709" rIns="91418" bIns="457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95" name="六边形 94"/>
          <p:cNvSpPr/>
          <p:nvPr/>
        </p:nvSpPr>
        <p:spPr>
          <a:xfrm>
            <a:off x="4728017" y="3948855"/>
            <a:ext cx="6623918" cy="1007988"/>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nvGrpSpPr>
          <p:cNvPr id="96" name="组合 95"/>
          <p:cNvGrpSpPr/>
          <p:nvPr/>
        </p:nvGrpSpPr>
        <p:grpSpPr>
          <a:xfrm rot="16200000">
            <a:off x="5039846" y="3793088"/>
            <a:ext cx="1134641" cy="1280212"/>
            <a:chOff x="8439634" y="3544648"/>
            <a:chExt cx="1611146" cy="1817848"/>
          </a:xfrm>
        </p:grpSpPr>
        <p:sp>
          <p:nvSpPr>
            <p:cNvPr id="9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E2E2E"/>
            </a:solidFill>
            <a:ln w="19050">
              <a:noFill/>
            </a:ln>
            <a:effectLst/>
          </p:spPr>
          <p:txBody>
            <a:bodyPr vert="horz" wrap="square" lIns="91429" tIns="45714" rIns="91429" bIns="45714" numCol="1" anchor="t" anchorCtr="0" compatLnSpc="1">
              <a:prstTxWarp prst="textNoShape">
                <a:avLst/>
              </a:prstTxWarp>
            </a:bodyPr>
            <a:lstStyle/>
            <a:p>
              <a:endParaRPr lang="zh-CN" altLang="en-US" sz="1707">
                <a:solidFill>
                  <a:prstClr val="black"/>
                </a:solidFill>
              </a:endParaRPr>
            </a:p>
          </p:txBody>
        </p:sp>
        <p:sp>
          <p:nvSpPr>
            <p:cNvPr id="98"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50800" dist="25400" dir="13500000">
                <a:prstClr val="black">
                  <a:alpha val="50000"/>
                </a:prstClr>
              </a:innerShdw>
            </a:effectLst>
          </p:spPr>
          <p:txBody>
            <a:bodyPr vert="horz" wrap="square" lIns="91429" tIns="45714" rIns="91429" bIns="45714" numCol="1" anchor="t" anchorCtr="0" compatLnSpc="1">
              <a:prstTxWarp prst="textNoShape">
                <a:avLst/>
              </a:prstTxWarp>
            </a:bodyPr>
            <a:lstStyle/>
            <a:p>
              <a:endParaRPr lang="zh-CN" altLang="en-US" sz="1707">
                <a:solidFill>
                  <a:prstClr val="black"/>
                </a:solidFill>
              </a:endParaRPr>
            </a:p>
          </p:txBody>
        </p:sp>
      </p:grpSp>
      <p:sp>
        <p:nvSpPr>
          <p:cNvPr id="99" name="文本框 37"/>
          <p:cNvSpPr>
            <a:spLocks noChangeArrowheads="1"/>
          </p:cNvSpPr>
          <p:nvPr/>
        </p:nvSpPr>
        <p:spPr bwMode="auto">
          <a:xfrm>
            <a:off x="5272318" y="4087379"/>
            <a:ext cx="707795" cy="67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75" tIns="60937" rIns="121875" bIns="6093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ts val="0"/>
              </a:spcBef>
              <a:buNone/>
              <a:defRPr/>
            </a:pPr>
            <a:r>
              <a:rPr lang="zh-CN" altLang="en-US" sz="1800" dirty="0">
                <a:solidFill>
                  <a:schemeClr val="bg1"/>
                </a:solidFill>
                <a:ea typeface="Segoe UI Emoji" panose="020B0502040204020203" pitchFamily="34" charset="0"/>
              </a:rPr>
              <a:t>输入</a:t>
            </a:r>
            <a:endParaRPr lang="en-US" altLang="zh-CN" sz="1800" dirty="0">
              <a:solidFill>
                <a:schemeClr val="bg1"/>
              </a:solidFill>
              <a:ea typeface="Segoe UI Emoji" panose="020B0502040204020203" pitchFamily="34" charset="0"/>
            </a:endParaRPr>
          </a:p>
          <a:p>
            <a:pPr algn="ctr">
              <a:spcBef>
                <a:spcPts val="0"/>
              </a:spcBef>
              <a:buNone/>
              <a:defRPr/>
            </a:pPr>
            <a:r>
              <a:rPr lang="zh-CN" altLang="en-US" sz="1800" dirty="0">
                <a:solidFill>
                  <a:schemeClr val="bg1"/>
                </a:solidFill>
                <a:ea typeface="Segoe UI Emoji" panose="020B0502040204020203" pitchFamily="34" charset="0"/>
              </a:rPr>
              <a:t>标题</a:t>
            </a:r>
            <a:endParaRPr lang="zh-CN" altLang="en-US" sz="1800" dirty="0">
              <a:solidFill>
                <a:schemeClr val="bg1"/>
              </a:solidFill>
            </a:endParaRPr>
          </a:p>
        </p:txBody>
      </p:sp>
      <p:sp>
        <p:nvSpPr>
          <p:cNvPr id="100" name="文本1"/>
          <p:cNvSpPr>
            <a:spLocks noChangeArrowheads="1"/>
          </p:cNvSpPr>
          <p:nvPr/>
        </p:nvSpPr>
        <p:spPr bwMode="gray">
          <a:xfrm>
            <a:off x="6247273" y="4109045"/>
            <a:ext cx="4960802" cy="721147"/>
          </a:xfrm>
          <a:prstGeom prst="roundRect">
            <a:avLst>
              <a:gd name="adj" fmla="val 0"/>
            </a:avLst>
          </a:prstGeom>
          <a:noFill/>
          <a:ln w="28575" cap="flat" cmpd="sng" algn="ctr">
            <a:noFill/>
            <a:prstDash val="solid"/>
          </a:ln>
          <a:effectLst/>
          <a:extLst/>
        </p:spPr>
        <p:txBody>
          <a:bodyPr lIns="91418" tIns="45709" rIns="91418" bIns="457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101" name="六边形 100"/>
          <p:cNvSpPr/>
          <p:nvPr/>
        </p:nvSpPr>
        <p:spPr>
          <a:xfrm>
            <a:off x="4728017" y="5229889"/>
            <a:ext cx="6623918" cy="1007988"/>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nvGrpSpPr>
          <p:cNvPr id="102" name="组合 101"/>
          <p:cNvGrpSpPr/>
          <p:nvPr/>
        </p:nvGrpSpPr>
        <p:grpSpPr>
          <a:xfrm rot="16200000">
            <a:off x="5039846" y="5074121"/>
            <a:ext cx="1134641" cy="1280212"/>
            <a:chOff x="8439634" y="3544648"/>
            <a:chExt cx="1611146" cy="1817848"/>
          </a:xfrm>
        </p:grpSpPr>
        <p:sp>
          <p:nvSpPr>
            <p:cNvPr id="103"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9050">
              <a:noFill/>
            </a:ln>
            <a:effectLst/>
          </p:spPr>
          <p:txBody>
            <a:bodyPr vert="horz" wrap="square" lIns="91429" tIns="45714" rIns="91429" bIns="45714" numCol="1" anchor="t" anchorCtr="0" compatLnSpc="1">
              <a:prstTxWarp prst="textNoShape">
                <a:avLst/>
              </a:prstTxWarp>
            </a:bodyPr>
            <a:lstStyle/>
            <a:p>
              <a:endParaRPr lang="zh-CN" altLang="en-US" sz="1707">
                <a:solidFill>
                  <a:prstClr val="black"/>
                </a:solidFill>
              </a:endParaRPr>
            </a:p>
          </p:txBody>
        </p:sp>
        <p:sp>
          <p:nvSpPr>
            <p:cNvPr id="104"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E2E2E"/>
            </a:solidFill>
            <a:ln w="15875">
              <a:noFill/>
            </a:ln>
            <a:effectLst>
              <a:innerShdw blurRad="50800" dist="25400" dir="13500000">
                <a:prstClr val="black">
                  <a:alpha val="50000"/>
                </a:prstClr>
              </a:innerShdw>
            </a:effectLst>
          </p:spPr>
          <p:txBody>
            <a:bodyPr vert="horz" wrap="square" lIns="91429" tIns="45714" rIns="91429" bIns="45714" numCol="1" anchor="t" anchorCtr="0" compatLnSpc="1">
              <a:prstTxWarp prst="textNoShape">
                <a:avLst/>
              </a:prstTxWarp>
            </a:bodyPr>
            <a:lstStyle/>
            <a:p>
              <a:endParaRPr lang="zh-CN" altLang="en-US" sz="1707" dirty="0">
                <a:solidFill>
                  <a:prstClr val="black"/>
                </a:solidFill>
              </a:endParaRPr>
            </a:p>
          </p:txBody>
        </p:sp>
      </p:grpSp>
      <p:sp>
        <p:nvSpPr>
          <p:cNvPr id="105" name="文本框 37"/>
          <p:cNvSpPr>
            <a:spLocks noChangeArrowheads="1"/>
          </p:cNvSpPr>
          <p:nvPr/>
        </p:nvSpPr>
        <p:spPr bwMode="auto">
          <a:xfrm>
            <a:off x="5272318" y="5368412"/>
            <a:ext cx="707795" cy="67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75" tIns="60937" rIns="121875" bIns="6093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ts val="0"/>
              </a:spcBef>
              <a:buNone/>
              <a:defRPr/>
            </a:pPr>
            <a:r>
              <a:rPr lang="zh-CN" altLang="en-US" sz="1800" dirty="0">
                <a:solidFill>
                  <a:schemeClr val="bg1"/>
                </a:solidFill>
                <a:ea typeface="Segoe UI Emoji" panose="020B0502040204020203" pitchFamily="34" charset="0"/>
              </a:rPr>
              <a:t>输入</a:t>
            </a:r>
            <a:endParaRPr lang="en-US" altLang="zh-CN" sz="1800" dirty="0">
              <a:solidFill>
                <a:schemeClr val="bg1"/>
              </a:solidFill>
              <a:ea typeface="Segoe UI Emoji" panose="020B0502040204020203" pitchFamily="34" charset="0"/>
            </a:endParaRPr>
          </a:p>
          <a:p>
            <a:pPr algn="ctr">
              <a:spcBef>
                <a:spcPts val="0"/>
              </a:spcBef>
              <a:buNone/>
              <a:defRPr/>
            </a:pPr>
            <a:r>
              <a:rPr lang="zh-CN" altLang="en-US" sz="1800" dirty="0">
                <a:solidFill>
                  <a:schemeClr val="bg1"/>
                </a:solidFill>
              </a:rPr>
              <a:t>标题</a:t>
            </a:r>
          </a:p>
        </p:txBody>
      </p:sp>
      <p:sp>
        <p:nvSpPr>
          <p:cNvPr id="106" name="文本1"/>
          <p:cNvSpPr>
            <a:spLocks noChangeArrowheads="1"/>
          </p:cNvSpPr>
          <p:nvPr/>
        </p:nvSpPr>
        <p:spPr bwMode="gray">
          <a:xfrm>
            <a:off x="6247273" y="5390077"/>
            <a:ext cx="4960802" cy="721147"/>
          </a:xfrm>
          <a:prstGeom prst="roundRect">
            <a:avLst>
              <a:gd name="adj" fmla="val 0"/>
            </a:avLst>
          </a:prstGeom>
          <a:noFill/>
          <a:ln w="28575" cap="flat" cmpd="sng" algn="ctr">
            <a:noFill/>
            <a:prstDash val="solid"/>
          </a:ln>
          <a:effectLst/>
          <a:extLst/>
        </p:spPr>
        <p:txBody>
          <a:bodyPr lIns="91418" tIns="45709" rIns="91418" bIns="4570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grpSp>
        <p:nvGrpSpPr>
          <p:cNvPr id="56" name="组合 55"/>
          <p:cNvGrpSpPr/>
          <p:nvPr/>
        </p:nvGrpSpPr>
        <p:grpSpPr>
          <a:xfrm>
            <a:off x="867683" y="2311889"/>
            <a:ext cx="2848262" cy="2848258"/>
            <a:chOff x="1752735" y="879940"/>
            <a:chExt cx="2070478" cy="2070476"/>
          </a:xfrm>
        </p:grpSpPr>
        <p:sp>
          <p:nvSpPr>
            <p:cNvPr id="58" name="同心圆 57"/>
            <p:cNvSpPr/>
            <p:nvPr/>
          </p:nvSpPr>
          <p:spPr>
            <a:xfrm rot="9000000">
              <a:off x="1850845" y="971517"/>
              <a:ext cx="1884863" cy="1906298"/>
            </a:xfrm>
            <a:prstGeom prst="donut">
              <a:avLst>
                <a:gd name="adj" fmla="val 4879"/>
              </a:avLst>
            </a:prstGeom>
            <a:solidFill>
              <a:srgbClr val="C00000"/>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57" name="同心圆 56"/>
            <p:cNvSpPr/>
            <p:nvPr/>
          </p:nvSpPr>
          <p:spPr>
            <a:xfrm>
              <a:off x="1752735" y="879940"/>
              <a:ext cx="2070478" cy="2070476"/>
            </a:xfrm>
            <a:prstGeom prst="donut">
              <a:avLst>
                <a:gd name="adj" fmla="val 4879"/>
              </a:avLst>
            </a:prstGeom>
            <a:solidFill>
              <a:srgbClr val="2E2E2E"/>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grpSp>
      <p:sp>
        <p:nvSpPr>
          <p:cNvPr id="37" name="椭圆 36"/>
          <p:cNvSpPr/>
          <p:nvPr/>
        </p:nvSpPr>
        <p:spPr>
          <a:xfrm>
            <a:off x="1117053" y="2575832"/>
            <a:ext cx="2344805" cy="2344805"/>
          </a:xfrm>
          <a:prstGeom prst="ellipse">
            <a:avLst/>
          </a:prstGeom>
          <a:blipFill dpi="0" rotWithShape="1">
            <a:blip r:embed="rId3"/>
            <a:srcRect/>
            <a:stretch>
              <a:fillRect/>
            </a:stretch>
          </a:blip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sp>
        <p:nvSpPr>
          <p:cNvPr id="2" name="标题 1">
            <a:extLst>
              <a:ext uri="{FF2B5EF4-FFF2-40B4-BE49-F238E27FC236}">
                <a16:creationId xmlns:a16="http://schemas.microsoft.com/office/drawing/2014/main" xmlns="" id="{72ECD695-2A96-4F14-8373-45E8E5C6F7B7}"/>
              </a:ext>
            </a:extLst>
          </p:cNvPr>
          <p:cNvSpPr>
            <a:spLocks noGrp="1"/>
          </p:cNvSpPr>
          <p:nvPr>
            <p:ph type="title"/>
          </p:nvPr>
        </p:nvSpPr>
        <p:spPr/>
        <p:txBody>
          <a:bodyPr/>
          <a:lstStyle/>
          <a:p>
            <a:r>
              <a:rPr lang="zh-CN" altLang="en-US" dirty="0"/>
              <a:t>合同履约情况</a:t>
            </a:r>
          </a:p>
        </p:txBody>
      </p:sp>
    </p:spTree>
    <p:extLst>
      <p:ext uri="{BB962C8B-B14F-4D97-AF65-F5344CB8AC3E}">
        <p14:creationId xmlns:p14="http://schemas.microsoft.com/office/powerpoint/2010/main" val="10777090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 calcmode="lin" valueType="num">
                                      <p:cBhvr additive="base">
                                        <p:cTn id="28" dur="500" fill="hold"/>
                                        <p:tgtEl>
                                          <p:spTgt spid="86"/>
                                        </p:tgtEl>
                                        <p:attrNameLst>
                                          <p:attrName>ppt_x</p:attrName>
                                        </p:attrNameLst>
                                      </p:cBhvr>
                                      <p:tavLst>
                                        <p:tav tm="0">
                                          <p:val>
                                            <p:strVal val="1+#ppt_w/2"/>
                                          </p:val>
                                        </p:tav>
                                        <p:tav tm="100000">
                                          <p:val>
                                            <p:strVal val="#ppt_x"/>
                                          </p:val>
                                        </p:tav>
                                      </p:tavLst>
                                    </p:anim>
                                    <p:anim calcmode="lin" valueType="num">
                                      <p:cBhvr additive="base">
                                        <p:cTn id="29" dur="500" fill="hold"/>
                                        <p:tgtEl>
                                          <p:spTgt spid="8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fill="hold"/>
                                        <p:tgtEl>
                                          <p:spTgt spid="85"/>
                                        </p:tgtEl>
                                        <p:attrNameLst>
                                          <p:attrName>ppt_x</p:attrName>
                                        </p:attrNameLst>
                                      </p:cBhvr>
                                      <p:tavLst>
                                        <p:tav tm="0">
                                          <p:val>
                                            <p:strVal val="1+#ppt_w/2"/>
                                          </p:val>
                                        </p:tav>
                                        <p:tav tm="100000">
                                          <p:val>
                                            <p:strVal val="#ppt_x"/>
                                          </p:val>
                                        </p:tav>
                                      </p:tavLst>
                                    </p:anim>
                                    <p:anim calcmode="lin" valueType="num">
                                      <p:cBhvr additive="base">
                                        <p:cTn id="33" dur="500" fill="hold"/>
                                        <p:tgtEl>
                                          <p:spTgt spid="85"/>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wipe(left)">
                                      <p:cBhvr>
                                        <p:cTn id="43" dur="500"/>
                                        <p:tgtEl>
                                          <p:spTgt spid="75"/>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 calcmode="lin" valueType="num">
                                      <p:cBhvr additive="base">
                                        <p:cTn id="51" dur="500" fill="hold"/>
                                        <p:tgtEl>
                                          <p:spTgt spid="90"/>
                                        </p:tgtEl>
                                        <p:attrNameLst>
                                          <p:attrName>ppt_x</p:attrName>
                                        </p:attrNameLst>
                                      </p:cBhvr>
                                      <p:tavLst>
                                        <p:tav tm="0">
                                          <p:val>
                                            <p:strVal val="1+#ppt_w/2"/>
                                          </p:val>
                                        </p:tav>
                                        <p:tav tm="100000">
                                          <p:val>
                                            <p:strVal val="#ppt_x"/>
                                          </p:val>
                                        </p:tav>
                                      </p:tavLst>
                                    </p:anim>
                                    <p:anim calcmode="lin" valueType="num">
                                      <p:cBhvr additive="base">
                                        <p:cTn id="52" dur="500" fill="hold"/>
                                        <p:tgtEl>
                                          <p:spTgt spid="9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anim calcmode="lin" valueType="num">
                                      <p:cBhvr additive="base">
                                        <p:cTn id="55" dur="500" fill="hold"/>
                                        <p:tgtEl>
                                          <p:spTgt spid="89"/>
                                        </p:tgtEl>
                                        <p:attrNameLst>
                                          <p:attrName>ppt_x</p:attrName>
                                        </p:attrNameLst>
                                      </p:cBhvr>
                                      <p:tavLst>
                                        <p:tav tm="0">
                                          <p:val>
                                            <p:strVal val="1+#ppt_w/2"/>
                                          </p:val>
                                        </p:tav>
                                        <p:tav tm="100000">
                                          <p:val>
                                            <p:strVal val="#ppt_x"/>
                                          </p:val>
                                        </p:tav>
                                      </p:tavLst>
                                    </p:anim>
                                    <p:anim calcmode="lin" valueType="num">
                                      <p:cBhvr additive="base">
                                        <p:cTn id="56" dur="500" fill="hold"/>
                                        <p:tgtEl>
                                          <p:spTgt spid="89"/>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93"/>
                                        </p:tgtEl>
                                        <p:attrNameLst>
                                          <p:attrName>style.visibility</p:attrName>
                                        </p:attrNameLst>
                                      </p:cBhvr>
                                      <p:to>
                                        <p:strVal val="visible"/>
                                      </p:to>
                                    </p:set>
                                    <p:anim calcmode="lin" valueType="num">
                                      <p:cBhvr>
                                        <p:cTn id="60" dur="500" fill="hold"/>
                                        <p:tgtEl>
                                          <p:spTgt spid="93"/>
                                        </p:tgtEl>
                                        <p:attrNameLst>
                                          <p:attrName>ppt_w</p:attrName>
                                        </p:attrNameLst>
                                      </p:cBhvr>
                                      <p:tavLst>
                                        <p:tav tm="0">
                                          <p:val>
                                            <p:fltVal val="0"/>
                                          </p:val>
                                        </p:tav>
                                        <p:tav tm="100000">
                                          <p:val>
                                            <p:strVal val="#ppt_w"/>
                                          </p:val>
                                        </p:tav>
                                      </p:tavLst>
                                    </p:anim>
                                    <p:anim calcmode="lin" valueType="num">
                                      <p:cBhvr>
                                        <p:cTn id="61" dur="500" fill="hold"/>
                                        <p:tgtEl>
                                          <p:spTgt spid="93"/>
                                        </p:tgtEl>
                                        <p:attrNameLst>
                                          <p:attrName>ppt_h</p:attrName>
                                        </p:attrNameLst>
                                      </p:cBhvr>
                                      <p:tavLst>
                                        <p:tav tm="0">
                                          <p:val>
                                            <p:fltVal val="0"/>
                                          </p:val>
                                        </p:tav>
                                        <p:tav tm="100000">
                                          <p:val>
                                            <p:strVal val="#ppt_h"/>
                                          </p:val>
                                        </p:tav>
                                      </p:tavLst>
                                    </p:anim>
                                    <p:animEffect transition="in" filter="fade">
                                      <p:cBhvr>
                                        <p:cTn id="62" dur="500"/>
                                        <p:tgtEl>
                                          <p:spTgt spid="93"/>
                                        </p:tgtEl>
                                      </p:cBhvr>
                                    </p:animEffect>
                                  </p:childTnLst>
                                </p:cTn>
                              </p:par>
                            </p:childTnLst>
                          </p:cTn>
                        </p:par>
                        <p:par>
                          <p:cTn id="63" fill="hold">
                            <p:stCondLst>
                              <p:cond delay="5000"/>
                            </p:stCondLst>
                            <p:childTnLst>
                              <p:par>
                                <p:cTn id="64" presetID="22" presetClass="entr" presetSubtype="8" fill="hold" grpId="0" nodeType="afterEffect">
                                  <p:stCondLst>
                                    <p:cond delay="0"/>
                                  </p:stCondLst>
                                  <p:childTnLst>
                                    <p:set>
                                      <p:cBhvr>
                                        <p:cTn id="65" dur="1" fill="hold">
                                          <p:stCondLst>
                                            <p:cond delay="0"/>
                                          </p:stCondLst>
                                        </p:cTn>
                                        <p:tgtEl>
                                          <p:spTgt spid="94"/>
                                        </p:tgtEl>
                                        <p:attrNameLst>
                                          <p:attrName>style.visibility</p:attrName>
                                        </p:attrNameLst>
                                      </p:cBhvr>
                                      <p:to>
                                        <p:strVal val="visible"/>
                                      </p:to>
                                    </p:set>
                                    <p:animEffect transition="in" filter="wipe(left)">
                                      <p:cBhvr>
                                        <p:cTn id="66" dur="500"/>
                                        <p:tgtEl>
                                          <p:spTgt spid="94"/>
                                        </p:tgtEl>
                                      </p:cBhvr>
                                    </p:animEffect>
                                  </p:childTnLst>
                                </p:cTn>
                              </p:par>
                            </p:childTnLst>
                          </p:cTn>
                        </p:par>
                        <p:par>
                          <p:cTn id="67" fill="hold">
                            <p:stCondLst>
                              <p:cond delay="5500"/>
                            </p:stCondLst>
                            <p:childTnLst>
                              <p:par>
                                <p:cTn id="68" presetID="22" presetClass="entr" presetSubtype="8"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childTnLst>
                          </p:cTn>
                        </p:par>
                        <p:par>
                          <p:cTn id="71" fill="hold">
                            <p:stCondLst>
                              <p:cond delay="6000"/>
                            </p:stCondLst>
                            <p:childTnLst>
                              <p:par>
                                <p:cTn id="72" presetID="2" presetClass="entr" presetSubtype="2" fill="hold" nodeType="afterEffect">
                                  <p:stCondLst>
                                    <p:cond delay="0"/>
                                  </p:stCondLst>
                                  <p:childTnLst>
                                    <p:set>
                                      <p:cBhvr>
                                        <p:cTn id="73" dur="1" fill="hold">
                                          <p:stCondLst>
                                            <p:cond delay="0"/>
                                          </p:stCondLst>
                                        </p:cTn>
                                        <p:tgtEl>
                                          <p:spTgt spid="96"/>
                                        </p:tgtEl>
                                        <p:attrNameLst>
                                          <p:attrName>style.visibility</p:attrName>
                                        </p:attrNameLst>
                                      </p:cBhvr>
                                      <p:to>
                                        <p:strVal val="visible"/>
                                      </p:to>
                                    </p:set>
                                    <p:anim calcmode="lin" valueType="num">
                                      <p:cBhvr additive="base">
                                        <p:cTn id="74" dur="500" fill="hold"/>
                                        <p:tgtEl>
                                          <p:spTgt spid="96"/>
                                        </p:tgtEl>
                                        <p:attrNameLst>
                                          <p:attrName>ppt_x</p:attrName>
                                        </p:attrNameLst>
                                      </p:cBhvr>
                                      <p:tavLst>
                                        <p:tav tm="0">
                                          <p:val>
                                            <p:strVal val="1+#ppt_w/2"/>
                                          </p:val>
                                        </p:tav>
                                        <p:tav tm="100000">
                                          <p:val>
                                            <p:strVal val="#ppt_x"/>
                                          </p:val>
                                        </p:tav>
                                      </p:tavLst>
                                    </p:anim>
                                    <p:anim calcmode="lin" valueType="num">
                                      <p:cBhvr additive="base">
                                        <p:cTn id="75" dur="500" fill="hold"/>
                                        <p:tgtEl>
                                          <p:spTgt spid="96"/>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95"/>
                                        </p:tgtEl>
                                        <p:attrNameLst>
                                          <p:attrName>style.visibility</p:attrName>
                                        </p:attrNameLst>
                                      </p:cBhvr>
                                      <p:to>
                                        <p:strVal val="visible"/>
                                      </p:to>
                                    </p:set>
                                    <p:anim calcmode="lin" valueType="num">
                                      <p:cBhvr additive="base">
                                        <p:cTn id="78" dur="500" fill="hold"/>
                                        <p:tgtEl>
                                          <p:spTgt spid="95"/>
                                        </p:tgtEl>
                                        <p:attrNameLst>
                                          <p:attrName>ppt_x</p:attrName>
                                        </p:attrNameLst>
                                      </p:cBhvr>
                                      <p:tavLst>
                                        <p:tav tm="0">
                                          <p:val>
                                            <p:strVal val="1+#ppt_w/2"/>
                                          </p:val>
                                        </p:tav>
                                        <p:tav tm="100000">
                                          <p:val>
                                            <p:strVal val="#ppt_x"/>
                                          </p:val>
                                        </p:tav>
                                      </p:tavLst>
                                    </p:anim>
                                    <p:anim calcmode="lin" valueType="num">
                                      <p:cBhvr additive="base">
                                        <p:cTn id="79" dur="500" fill="hold"/>
                                        <p:tgtEl>
                                          <p:spTgt spid="95"/>
                                        </p:tgtEl>
                                        <p:attrNameLst>
                                          <p:attrName>ppt_y</p:attrName>
                                        </p:attrNameLst>
                                      </p:cBhvr>
                                      <p:tavLst>
                                        <p:tav tm="0">
                                          <p:val>
                                            <p:strVal val="#ppt_y"/>
                                          </p:val>
                                        </p:tav>
                                        <p:tav tm="100000">
                                          <p:val>
                                            <p:strVal val="#ppt_y"/>
                                          </p:val>
                                        </p:tav>
                                      </p:tavLst>
                                    </p:anim>
                                  </p:childTnLst>
                                </p:cTn>
                              </p:par>
                            </p:childTnLst>
                          </p:cTn>
                        </p:par>
                        <p:par>
                          <p:cTn id="80" fill="hold">
                            <p:stCondLst>
                              <p:cond delay="6500"/>
                            </p:stCondLst>
                            <p:childTnLst>
                              <p:par>
                                <p:cTn id="81" presetID="53" presetClass="entr" presetSubtype="16" fill="hold" grpId="0" nodeType="afterEffect">
                                  <p:stCondLst>
                                    <p:cond delay="0"/>
                                  </p:stCondLst>
                                  <p:childTnLst>
                                    <p:set>
                                      <p:cBhvr>
                                        <p:cTn id="82" dur="1" fill="hold">
                                          <p:stCondLst>
                                            <p:cond delay="0"/>
                                          </p:stCondLst>
                                        </p:cTn>
                                        <p:tgtEl>
                                          <p:spTgt spid="99"/>
                                        </p:tgtEl>
                                        <p:attrNameLst>
                                          <p:attrName>style.visibility</p:attrName>
                                        </p:attrNameLst>
                                      </p:cBhvr>
                                      <p:to>
                                        <p:strVal val="visible"/>
                                      </p:to>
                                    </p:set>
                                    <p:anim calcmode="lin" valueType="num">
                                      <p:cBhvr>
                                        <p:cTn id="83" dur="500" fill="hold"/>
                                        <p:tgtEl>
                                          <p:spTgt spid="99"/>
                                        </p:tgtEl>
                                        <p:attrNameLst>
                                          <p:attrName>ppt_w</p:attrName>
                                        </p:attrNameLst>
                                      </p:cBhvr>
                                      <p:tavLst>
                                        <p:tav tm="0">
                                          <p:val>
                                            <p:fltVal val="0"/>
                                          </p:val>
                                        </p:tav>
                                        <p:tav tm="100000">
                                          <p:val>
                                            <p:strVal val="#ppt_w"/>
                                          </p:val>
                                        </p:tav>
                                      </p:tavLst>
                                    </p:anim>
                                    <p:anim calcmode="lin" valueType="num">
                                      <p:cBhvr>
                                        <p:cTn id="84" dur="500" fill="hold"/>
                                        <p:tgtEl>
                                          <p:spTgt spid="99"/>
                                        </p:tgtEl>
                                        <p:attrNameLst>
                                          <p:attrName>ppt_h</p:attrName>
                                        </p:attrNameLst>
                                      </p:cBhvr>
                                      <p:tavLst>
                                        <p:tav tm="0">
                                          <p:val>
                                            <p:fltVal val="0"/>
                                          </p:val>
                                        </p:tav>
                                        <p:tav tm="100000">
                                          <p:val>
                                            <p:strVal val="#ppt_h"/>
                                          </p:val>
                                        </p:tav>
                                      </p:tavLst>
                                    </p:anim>
                                    <p:animEffect transition="in" filter="fade">
                                      <p:cBhvr>
                                        <p:cTn id="85" dur="500"/>
                                        <p:tgtEl>
                                          <p:spTgt spid="99"/>
                                        </p:tgtEl>
                                      </p:cBhvr>
                                    </p:animEffect>
                                  </p:childTnLst>
                                </p:cTn>
                              </p:par>
                            </p:childTnLst>
                          </p:cTn>
                        </p:par>
                        <p:par>
                          <p:cTn id="86" fill="hold">
                            <p:stCondLst>
                              <p:cond delay="7000"/>
                            </p:stCondLst>
                            <p:childTnLst>
                              <p:par>
                                <p:cTn id="87" presetID="22" presetClass="entr" presetSubtype="8" fill="hold" grpId="0" nodeType="afterEffect">
                                  <p:stCondLst>
                                    <p:cond delay="0"/>
                                  </p:stCondLst>
                                  <p:childTnLst>
                                    <p:set>
                                      <p:cBhvr>
                                        <p:cTn id="88" dur="1" fill="hold">
                                          <p:stCondLst>
                                            <p:cond delay="0"/>
                                          </p:stCondLst>
                                        </p:cTn>
                                        <p:tgtEl>
                                          <p:spTgt spid="100"/>
                                        </p:tgtEl>
                                        <p:attrNameLst>
                                          <p:attrName>style.visibility</p:attrName>
                                        </p:attrNameLst>
                                      </p:cBhvr>
                                      <p:to>
                                        <p:strVal val="visible"/>
                                      </p:to>
                                    </p:set>
                                    <p:animEffect transition="in" filter="wipe(left)">
                                      <p:cBhvr>
                                        <p:cTn id="89" dur="500"/>
                                        <p:tgtEl>
                                          <p:spTgt spid="100"/>
                                        </p:tgtEl>
                                      </p:cBhvr>
                                    </p:animEffect>
                                  </p:childTnLst>
                                </p:cTn>
                              </p:par>
                            </p:childTnLst>
                          </p:cTn>
                        </p:par>
                        <p:par>
                          <p:cTn id="90" fill="hold">
                            <p:stCondLst>
                              <p:cond delay="7500"/>
                            </p:stCondLst>
                            <p:childTnLst>
                              <p:par>
                                <p:cTn id="91" presetID="22" presetClass="entr" presetSubtype="8" fill="hold" nodeType="afterEffect">
                                  <p:stCondLst>
                                    <p:cond delay="0"/>
                                  </p:stCondLst>
                                  <p:childTnLst>
                                    <p:set>
                                      <p:cBhvr>
                                        <p:cTn id="92" dur="1" fill="hold">
                                          <p:stCondLst>
                                            <p:cond delay="0"/>
                                          </p:stCondLst>
                                        </p:cTn>
                                        <p:tgtEl>
                                          <p:spTgt spid="5"/>
                                        </p:tgtEl>
                                        <p:attrNameLst>
                                          <p:attrName>style.visibility</p:attrName>
                                        </p:attrNameLst>
                                      </p:cBhvr>
                                      <p:to>
                                        <p:strVal val="visible"/>
                                      </p:to>
                                    </p:set>
                                    <p:animEffect transition="in" filter="wipe(left)">
                                      <p:cBhvr>
                                        <p:cTn id="93" dur="500"/>
                                        <p:tgtEl>
                                          <p:spTgt spid="5"/>
                                        </p:tgtEl>
                                      </p:cBhvr>
                                    </p:animEffect>
                                  </p:childTnLst>
                                </p:cTn>
                              </p:par>
                            </p:childTnLst>
                          </p:cTn>
                        </p:par>
                        <p:par>
                          <p:cTn id="94" fill="hold">
                            <p:stCondLst>
                              <p:cond delay="8000"/>
                            </p:stCondLst>
                            <p:childTnLst>
                              <p:par>
                                <p:cTn id="95" presetID="2" presetClass="entr" presetSubtype="2" fill="hold" nodeType="afterEffect">
                                  <p:stCondLst>
                                    <p:cond delay="0"/>
                                  </p:stCondLst>
                                  <p:childTnLst>
                                    <p:set>
                                      <p:cBhvr>
                                        <p:cTn id="96" dur="1" fill="hold">
                                          <p:stCondLst>
                                            <p:cond delay="0"/>
                                          </p:stCondLst>
                                        </p:cTn>
                                        <p:tgtEl>
                                          <p:spTgt spid="102"/>
                                        </p:tgtEl>
                                        <p:attrNameLst>
                                          <p:attrName>style.visibility</p:attrName>
                                        </p:attrNameLst>
                                      </p:cBhvr>
                                      <p:to>
                                        <p:strVal val="visible"/>
                                      </p:to>
                                    </p:set>
                                    <p:anim calcmode="lin" valueType="num">
                                      <p:cBhvr additive="base">
                                        <p:cTn id="97" dur="500" fill="hold"/>
                                        <p:tgtEl>
                                          <p:spTgt spid="102"/>
                                        </p:tgtEl>
                                        <p:attrNameLst>
                                          <p:attrName>ppt_x</p:attrName>
                                        </p:attrNameLst>
                                      </p:cBhvr>
                                      <p:tavLst>
                                        <p:tav tm="0">
                                          <p:val>
                                            <p:strVal val="1+#ppt_w/2"/>
                                          </p:val>
                                        </p:tav>
                                        <p:tav tm="100000">
                                          <p:val>
                                            <p:strVal val="#ppt_x"/>
                                          </p:val>
                                        </p:tav>
                                      </p:tavLst>
                                    </p:anim>
                                    <p:anim calcmode="lin" valueType="num">
                                      <p:cBhvr additive="base">
                                        <p:cTn id="98" dur="500" fill="hold"/>
                                        <p:tgtEl>
                                          <p:spTgt spid="102"/>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101"/>
                                        </p:tgtEl>
                                        <p:attrNameLst>
                                          <p:attrName>style.visibility</p:attrName>
                                        </p:attrNameLst>
                                      </p:cBhvr>
                                      <p:to>
                                        <p:strVal val="visible"/>
                                      </p:to>
                                    </p:set>
                                    <p:anim calcmode="lin" valueType="num">
                                      <p:cBhvr additive="base">
                                        <p:cTn id="101" dur="500" fill="hold"/>
                                        <p:tgtEl>
                                          <p:spTgt spid="101"/>
                                        </p:tgtEl>
                                        <p:attrNameLst>
                                          <p:attrName>ppt_x</p:attrName>
                                        </p:attrNameLst>
                                      </p:cBhvr>
                                      <p:tavLst>
                                        <p:tav tm="0">
                                          <p:val>
                                            <p:strVal val="1+#ppt_w/2"/>
                                          </p:val>
                                        </p:tav>
                                        <p:tav tm="100000">
                                          <p:val>
                                            <p:strVal val="#ppt_x"/>
                                          </p:val>
                                        </p:tav>
                                      </p:tavLst>
                                    </p:anim>
                                    <p:anim calcmode="lin" valueType="num">
                                      <p:cBhvr additive="base">
                                        <p:cTn id="102" dur="500" fill="hold"/>
                                        <p:tgtEl>
                                          <p:spTgt spid="101"/>
                                        </p:tgtEl>
                                        <p:attrNameLst>
                                          <p:attrName>ppt_y</p:attrName>
                                        </p:attrNameLst>
                                      </p:cBhvr>
                                      <p:tavLst>
                                        <p:tav tm="0">
                                          <p:val>
                                            <p:strVal val="#ppt_y"/>
                                          </p:val>
                                        </p:tav>
                                        <p:tav tm="100000">
                                          <p:val>
                                            <p:strVal val="#ppt_y"/>
                                          </p:val>
                                        </p:tav>
                                      </p:tavLst>
                                    </p:anim>
                                  </p:childTnLst>
                                </p:cTn>
                              </p:par>
                            </p:childTnLst>
                          </p:cTn>
                        </p:par>
                        <p:par>
                          <p:cTn id="103" fill="hold">
                            <p:stCondLst>
                              <p:cond delay="8500"/>
                            </p:stCondLst>
                            <p:childTnLst>
                              <p:par>
                                <p:cTn id="104" presetID="53" presetClass="entr" presetSubtype="16" fill="hold" grpId="0" nodeType="afterEffect">
                                  <p:stCondLst>
                                    <p:cond delay="0"/>
                                  </p:stCondLst>
                                  <p:childTnLst>
                                    <p:set>
                                      <p:cBhvr>
                                        <p:cTn id="105" dur="1" fill="hold">
                                          <p:stCondLst>
                                            <p:cond delay="0"/>
                                          </p:stCondLst>
                                        </p:cTn>
                                        <p:tgtEl>
                                          <p:spTgt spid="105"/>
                                        </p:tgtEl>
                                        <p:attrNameLst>
                                          <p:attrName>style.visibility</p:attrName>
                                        </p:attrNameLst>
                                      </p:cBhvr>
                                      <p:to>
                                        <p:strVal val="visible"/>
                                      </p:to>
                                    </p:set>
                                    <p:anim calcmode="lin" valueType="num">
                                      <p:cBhvr>
                                        <p:cTn id="106" dur="500" fill="hold"/>
                                        <p:tgtEl>
                                          <p:spTgt spid="105"/>
                                        </p:tgtEl>
                                        <p:attrNameLst>
                                          <p:attrName>ppt_w</p:attrName>
                                        </p:attrNameLst>
                                      </p:cBhvr>
                                      <p:tavLst>
                                        <p:tav tm="0">
                                          <p:val>
                                            <p:fltVal val="0"/>
                                          </p:val>
                                        </p:tav>
                                        <p:tav tm="100000">
                                          <p:val>
                                            <p:strVal val="#ppt_w"/>
                                          </p:val>
                                        </p:tav>
                                      </p:tavLst>
                                    </p:anim>
                                    <p:anim calcmode="lin" valueType="num">
                                      <p:cBhvr>
                                        <p:cTn id="107" dur="500" fill="hold"/>
                                        <p:tgtEl>
                                          <p:spTgt spid="105"/>
                                        </p:tgtEl>
                                        <p:attrNameLst>
                                          <p:attrName>ppt_h</p:attrName>
                                        </p:attrNameLst>
                                      </p:cBhvr>
                                      <p:tavLst>
                                        <p:tav tm="0">
                                          <p:val>
                                            <p:fltVal val="0"/>
                                          </p:val>
                                        </p:tav>
                                        <p:tav tm="100000">
                                          <p:val>
                                            <p:strVal val="#ppt_h"/>
                                          </p:val>
                                        </p:tav>
                                      </p:tavLst>
                                    </p:anim>
                                    <p:animEffect transition="in" filter="fade">
                                      <p:cBhvr>
                                        <p:cTn id="108" dur="500"/>
                                        <p:tgtEl>
                                          <p:spTgt spid="105"/>
                                        </p:tgtEl>
                                      </p:cBhvr>
                                    </p:animEffect>
                                  </p:childTnLst>
                                </p:cTn>
                              </p:par>
                            </p:childTnLst>
                          </p:cTn>
                        </p:par>
                        <p:par>
                          <p:cTn id="109" fill="hold">
                            <p:stCondLst>
                              <p:cond delay="9000"/>
                            </p:stCondLst>
                            <p:childTnLst>
                              <p:par>
                                <p:cTn id="110" presetID="22" presetClass="entr" presetSubtype="8" fill="hold" grpId="0" nodeType="afterEffect">
                                  <p:stCondLst>
                                    <p:cond delay="0"/>
                                  </p:stCondLst>
                                  <p:childTnLst>
                                    <p:set>
                                      <p:cBhvr>
                                        <p:cTn id="111" dur="1" fill="hold">
                                          <p:stCondLst>
                                            <p:cond delay="0"/>
                                          </p:stCondLst>
                                        </p:cTn>
                                        <p:tgtEl>
                                          <p:spTgt spid="106"/>
                                        </p:tgtEl>
                                        <p:attrNameLst>
                                          <p:attrName>style.visibility</p:attrName>
                                        </p:attrNameLst>
                                      </p:cBhvr>
                                      <p:to>
                                        <p:strVal val="visible"/>
                                      </p:to>
                                    </p:set>
                                    <p:animEffect transition="in" filter="wipe(left)">
                                      <p:cBhvr>
                                        <p:cTn id="112"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63" grpId="0"/>
      <p:bldP spid="75" grpId="0"/>
      <p:bldP spid="89" grpId="0" animBg="1"/>
      <p:bldP spid="93" grpId="0"/>
      <p:bldP spid="94" grpId="0"/>
      <p:bldP spid="95" grpId="0" animBg="1"/>
      <p:bldP spid="99" grpId="0"/>
      <p:bldP spid="100" grpId="0"/>
      <p:bldP spid="101" grpId="0" animBg="1"/>
      <p:bldP spid="105" grpId="0"/>
      <p:bldP spid="106" grpId="0"/>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AAC177CA-94D4-43BB-8C26-D3AAA811A7B4}"/>
              </a:ext>
            </a:extLst>
          </p:cNvPr>
          <p:cNvSpPr>
            <a:spLocks/>
          </p:cNvSpPr>
          <p:nvPr/>
        </p:nvSpPr>
        <p:spPr bwMode="auto">
          <a:xfrm>
            <a:off x="-1588" y="3542784"/>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xmlns="" id="{C3AE02DB-192F-4A3C-8F6B-123444E80693}"/>
              </a:ext>
            </a:extLst>
          </p:cNvPr>
          <p:cNvGrpSpPr/>
          <p:nvPr/>
        </p:nvGrpSpPr>
        <p:grpSpPr>
          <a:xfrm>
            <a:off x="983432" y="2119968"/>
            <a:ext cx="2521088" cy="3280707"/>
            <a:chOff x="1327150" y="954088"/>
            <a:chExt cx="3403600" cy="4429126"/>
          </a:xfrm>
          <a:blipFill>
            <a:blip r:embed="rId3"/>
            <a:stretch>
              <a:fillRect/>
            </a:stretch>
          </a:blipFill>
        </p:grpSpPr>
        <p:sp>
          <p:nvSpPr>
            <p:cNvPr id="4" name="Freeform 6">
              <a:extLst>
                <a:ext uri="{FF2B5EF4-FFF2-40B4-BE49-F238E27FC236}">
                  <a16:creationId xmlns:a16="http://schemas.microsoft.com/office/drawing/2014/main" xmlns="" id="{81F32881-9C96-49B1-A77E-C7358C4821A1}"/>
                </a:ext>
              </a:extLst>
            </p:cNvPr>
            <p:cNvSpPr>
              <a:spLocks/>
            </p:cNvSpPr>
            <p:nvPr userDrawn="1"/>
          </p:nvSpPr>
          <p:spPr bwMode="auto">
            <a:xfrm>
              <a:off x="1327150" y="1771651"/>
              <a:ext cx="2817813" cy="3611563"/>
            </a:xfrm>
            <a:custGeom>
              <a:avLst/>
              <a:gdLst>
                <a:gd name="T0" fmla="*/ 608 w 2631"/>
                <a:gd name="T1" fmla="*/ 52 h 3375"/>
                <a:gd name="T2" fmla="*/ 601 w 2631"/>
                <a:gd name="T3" fmla="*/ 56 h 3375"/>
                <a:gd name="T4" fmla="*/ 538 w 2631"/>
                <a:gd name="T5" fmla="*/ 115 h 3375"/>
                <a:gd name="T6" fmla="*/ 0 w 2631"/>
                <a:gd name="T7" fmla="*/ 1047 h 3375"/>
                <a:gd name="T8" fmla="*/ 1344 w 2631"/>
                <a:gd name="T9" fmla="*/ 3375 h 3375"/>
                <a:gd name="T10" fmla="*/ 2417 w 2631"/>
                <a:gd name="T11" fmla="*/ 3375 h 3375"/>
                <a:gd name="T12" fmla="*/ 2503 w 2631"/>
                <a:gd name="T13" fmla="*/ 3350 h 3375"/>
                <a:gd name="T14" fmla="*/ 2510 w 2631"/>
                <a:gd name="T15" fmla="*/ 3346 h 3375"/>
                <a:gd name="T16" fmla="*/ 2578 w 2631"/>
                <a:gd name="T17" fmla="*/ 3089 h 3375"/>
                <a:gd name="T18" fmla="*/ 865 w 2631"/>
                <a:gd name="T19" fmla="*/ 121 h 3375"/>
                <a:gd name="T20" fmla="*/ 608 w 2631"/>
                <a:gd name="T21" fmla="*/ 52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608" y="52"/>
                  </a:moveTo>
                  <a:cubicBezTo>
                    <a:pt x="601" y="56"/>
                    <a:pt x="601" y="56"/>
                    <a:pt x="601" y="56"/>
                  </a:cubicBezTo>
                  <a:cubicBezTo>
                    <a:pt x="575" y="71"/>
                    <a:pt x="554" y="91"/>
                    <a:pt x="538" y="115"/>
                  </a:cubicBezTo>
                  <a:cubicBezTo>
                    <a:pt x="0" y="1047"/>
                    <a:pt x="0" y="1047"/>
                    <a:pt x="0" y="1047"/>
                  </a:cubicBezTo>
                  <a:cubicBezTo>
                    <a:pt x="1344" y="3375"/>
                    <a:pt x="1344" y="3375"/>
                    <a:pt x="1344" y="3375"/>
                  </a:cubicBezTo>
                  <a:cubicBezTo>
                    <a:pt x="2417" y="3375"/>
                    <a:pt x="2417" y="3375"/>
                    <a:pt x="2417" y="3375"/>
                  </a:cubicBezTo>
                  <a:cubicBezTo>
                    <a:pt x="2446" y="3374"/>
                    <a:pt x="2476" y="3366"/>
                    <a:pt x="2503" y="3350"/>
                  </a:cubicBezTo>
                  <a:cubicBezTo>
                    <a:pt x="2510" y="3346"/>
                    <a:pt x="2510" y="3346"/>
                    <a:pt x="2510" y="3346"/>
                  </a:cubicBezTo>
                  <a:cubicBezTo>
                    <a:pt x="2600" y="3294"/>
                    <a:pt x="2631" y="3179"/>
                    <a:pt x="2578" y="3089"/>
                  </a:cubicBezTo>
                  <a:cubicBezTo>
                    <a:pt x="865" y="121"/>
                    <a:pt x="865" y="121"/>
                    <a:pt x="865" y="121"/>
                  </a:cubicBezTo>
                  <a:cubicBezTo>
                    <a:pt x="813" y="31"/>
                    <a:pt x="698" y="0"/>
                    <a:pt x="608" y="52"/>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sp>
          <p:nvSpPr>
            <p:cNvPr id="5" name="Freeform 7">
              <a:extLst>
                <a:ext uri="{FF2B5EF4-FFF2-40B4-BE49-F238E27FC236}">
                  <a16:creationId xmlns:a16="http://schemas.microsoft.com/office/drawing/2014/main" xmlns="" id="{359E07D3-66DF-429C-AD75-33143E515A62}"/>
                </a:ext>
              </a:extLst>
            </p:cNvPr>
            <p:cNvSpPr>
              <a:spLocks/>
            </p:cNvSpPr>
            <p:nvPr userDrawn="1"/>
          </p:nvSpPr>
          <p:spPr bwMode="auto">
            <a:xfrm>
              <a:off x="1912937" y="954088"/>
              <a:ext cx="2817813" cy="3609975"/>
            </a:xfrm>
            <a:custGeom>
              <a:avLst/>
              <a:gdLst>
                <a:gd name="T0" fmla="*/ 2023 w 2631"/>
                <a:gd name="T1" fmla="*/ 3323 h 3375"/>
                <a:gd name="T2" fmla="*/ 2030 w 2631"/>
                <a:gd name="T3" fmla="*/ 3319 h 3375"/>
                <a:gd name="T4" fmla="*/ 2092 w 2631"/>
                <a:gd name="T5" fmla="*/ 3260 h 3375"/>
                <a:gd name="T6" fmla="*/ 2631 w 2631"/>
                <a:gd name="T7" fmla="*/ 2328 h 3375"/>
                <a:gd name="T8" fmla="*/ 1286 w 2631"/>
                <a:gd name="T9" fmla="*/ 0 h 3375"/>
                <a:gd name="T10" fmla="*/ 214 w 2631"/>
                <a:gd name="T11" fmla="*/ 0 h 3375"/>
                <a:gd name="T12" fmla="*/ 128 w 2631"/>
                <a:gd name="T13" fmla="*/ 25 h 3375"/>
                <a:gd name="T14" fmla="*/ 121 w 2631"/>
                <a:gd name="T15" fmla="*/ 28 h 3375"/>
                <a:gd name="T16" fmla="*/ 52 w 2631"/>
                <a:gd name="T17" fmla="*/ 286 h 3375"/>
                <a:gd name="T18" fmla="*/ 1766 w 2631"/>
                <a:gd name="T19" fmla="*/ 3254 h 3375"/>
                <a:gd name="T20" fmla="*/ 2023 w 2631"/>
                <a:gd name="T21" fmla="*/ 3323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2023" y="3323"/>
                  </a:moveTo>
                  <a:cubicBezTo>
                    <a:pt x="2030" y="3319"/>
                    <a:pt x="2030" y="3319"/>
                    <a:pt x="2030" y="3319"/>
                  </a:cubicBezTo>
                  <a:cubicBezTo>
                    <a:pt x="2056" y="3304"/>
                    <a:pt x="2077" y="3283"/>
                    <a:pt x="2092" y="3260"/>
                  </a:cubicBezTo>
                  <a:cubicBezTo>
                    <a:pt x="2631" y="2328"/>
                    <a:pt x="2631" y="2328"/>
                    <a:pt x="2631" y="2328"/>
                  </a:cubicBezTo>
                  <a:cubicBezTo>
                    <a:pt x="1286" y="0"/>
                    <a:pt x="1286" y="0"/>
                    <a:pt x="1286" y="0"/>
                  </a:cubicBezTo>
                  <a:cubicBezTo>
                    <a:pt x="214" y="0"/>
                    <a:pt x="214" y="0"/>
                    <a:pt x="214" y="0"/>
                  </a:cubicBezTo>
                  <a:cubicBezTo>
                    <a:pt x="185" y="1"/>
                    <a:pt x="155" y="9"/>
                    <a:pt x="128" y="25"/>
                  </a:cubicBezTo>
                  <a:cubicBezTo>
                    <a:pt x="121" y="28"/>
                    <a:pt x="121" y="28"/>
                    <a:pt x="121" y="28"/>
                  </a:cubicBezTo>
                  <a:cubicBezTo>
                    <a:pt x="31" y="81"/>
                    <a:pt x="0" y="196"/>
                    <a:pt x="52" y="286"/>
                  </a:cubicBezTo>
                  <a:cubicBezTo>
                    <a:pt x="1766" y="3254"/>
                    <a:pt x="1766" y="3254"/>
                    <a:pt x="1766" y="3254"/>
                  </a:cubicBezTo>
                  <a:cubicBezTo>
                    <a:pt x="1818" y="3344"/>
                    <a:pt x="1933" y="3375"/>
                    <a:pt x="2023" y="3323"/>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grpSp>
      <p:sp>
        <p:nvSpPr>
          <p:cNvPr id="6" name="Freeform 5">
            <a:extLst>
              <a:ext uri="{FF2B5EF4-FFF2-40B4-BE49-F238E27FC236}">
                <a16:creationId xmlns:a16="http://schemas.microsoft.com/office/drawing/2014/main" xmlns="" id="{100D2C0F-8918-4278-AF6C-AAA763424190}"/>
              </a:ext>
            </a:extLst>
          </p:cNvPr>
          <p:cNvSpPr>
            <a:spLocks/>
          </p:cNvSpPr>
          <p:nvPr/>
        </p:nvSpPr>
        <p:spPr bwMode="auto">
          <a:xfrm rot="10800000">
            <a:off x="2783632" y="2580487"/>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a:extLst>
              <a:ext uri="{FF2B5EF4-FFF2-40B4-BE49-F238E27FC236}">
                <a16:creationId xmlns:a16="http://schemas.microsoft.com/office/drawing/2014/main" xmlns="" id="{64814801-6311-4B14-A704-33594353D9B2}"/>
              </a:ext>
            </a:extLst>
          </p:cNvPr>
          <p:cNvSpPr/>
          <p:nvPr/>
        </p:nvSpPr>
        <p:spPr>
          <a:xfrm>
            <a:off x="4511824" y="2580487"/>
            <a:ext cx="7680176" cy="18578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7839735-18C1-42D0-A403-A1C3CB8AEA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9295" y="5270500"/>
            <a:ext cx="1852706" cy="1587500"/>
          </a:xfrm>
          <a:prstGeom prst="rect">
            <a:avLst/>
          </a:prstGeom>
        </p:spPr>
      </p:pic>
      <p:sp>
        <p:nvSpPr>
          <p:cNvPr id="9" name="文本框 8">
            <a:extLst>
              <a:ext uri="{FF2B5EF4-FFF2-40B4-BE49-F238E27FC236}">
                <a16:creationId xmlns:a16="http://schemas.microsoft.com/office/drawing/2014/main" xmlns="" id="{E259854E-240A-4C94-9587-FDDFF63C423D}"/>
              </a:ext>
            </a:extLst>
          </p:cNvPr>
          <p:cNvSpPr txBox="1"/>
          <p:nvPr/>
        </p:nvSpPr>
        <p:spPr>
          <a:xfrm>
            <a:off x="5094962" y="3044280"/>
            <a:ext cx="5827236" cy="769441"/>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4400" dirty="0">
                <a:solidFill>
                  <a:schemeClr val="bg1"/>
                </a:solidFill>
              </a:rPr>
              <a:t>三、工程施工进展情况</a:t>
            </a:r>
          </a:p>
        </p:txBody>
      </p:sp>
    </p:spTree>
    <p:extLst>
      <p:ext uri="{BB962C8B-B14F-4D97-AF65-F5344CB8AC3E}">
        <p14:creationId xmlns:p14="http://schemas.microsoft.com/office/powerpoint/2010/main" val="23510730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8"/>
          <p:cNvSpPr>
            <a:spLocks noChangeArrowheads="1"/>
          </p:cNvSpPr>
          <p:nvPr/>
        </p:nvSpPr>
        <p:spPr bwMode="auto">
          <a:xfrm>
            <a:off x="897223" y="3471881"/>
            <a:ext cx="5694460" cy="1244201"/>
          </a:xfrm>
          <a:prstGeom prst="rect">
            <a:avLst/>
          </a:prstGeom>
          <a:solidFill>
            <a:schemeClr val="bg1">
              <a:lumMod val="75000"/>
              <a:alpha val="18000"/>
            </a:schemeClr>
          </a:solidFill>
          <a:ln>
            <a:noFill/>
          </a:ln>
        </p:spPr>
        <p:txBody>
          <a:bodyPr vert="horz" wrap="square" lIns="91395" tIns="45697" rIns="91395" bIns="45697" numCol="1" anchor="t" anchorCtr="0" compatLnSpc="1">
            <a:prstTxWarp prst="textNoShape">
              <a:avLst/>
            </a:prstTxWarp>
          </a:bodyPr>
          <a:lstStyle/>
          <a:p>
            <a:pPr defTabSz="1218661">
              <a:defRPr/>
            </a:pPr>
            <a:endParaRPr lang="zh-CN" altLang="en-US" sz="2399" kern="0">
              <a:solidFill>
                <a:sysClr val="windowText" lastClr="000000"/>
              </a:solidFill>
            </a:endParaRPr>
          </a:p>
        </p:txBody>
      </p:sp>
      <p:sp>
        <p:nvSpPr>
          <p:cNvPr id="44" name="Rectangle 8"/>
          <p:cNvSpPr>
            <a:spLocks noChangeArrowheads="1"/>
          </p:cNvSpPr>
          <p:nvPr/>
        </p:nvSpPr>
        <p:spPr bwMode="auto">
          <a:xfrm>
            <a:off x="897223" y="5002655"/>
            <a:ext cx="5694460" cy="1244201"/>
          </a:xfrm>
          <a:prstGeom prst="rect">
            <a:avLst/>
          </a:prstGeom>
          <a:solidFill>
            <a:schemeClr val="bg1">
              <a:lumMod val="75000"/>
              <a:alpha val="18000"/>
            </a:schemeClr>
          </a:solidFill>
          <a:ln>
            <a:noFill/>
          </a:ln>
        </p:spPr>
        <p:txBody>
          <a:bodyPr vert="horz" wrap="square" lIns="91395" tIns="45697" rIns="91395" bIns="45697" numCol="1" anchor="t" anchorCtr="0" compatLnSpc="1">
            <a:prstTxWarp prst="textNoShape">
              <a:avLst/>
            </a:prstTxWarp>
          </a:bodyPr>
          <a:lstStyle/>
          <a:p>
            <a:pPr defTabSz="1218661">
              <a:defRPr/>
            </a:pPr>
            <a:endParaRPr lang="zh-CN" altLang="en-US" sz="2399" kern="0">
              <a:solidFill>
                <a:sysClr val="windowText" lastClr="000000"/>
              </a:solidFill>
            </a:endParaRPr>
          </a:p>
        </p:txBody>
      </p:sp>
      <p:grpSp>
        <p:nvGrpSpPr>
          <p:cNvPr id="11" name="组合 10"/>
          <p:cNvGrpSpPr/>
          <p:nvPr/>
        </p:nvGrpSpPr>
        <p:grpSpPr>
          <a:xfrm>
            <a:off x="7095237" y="1803990"/>
            <a:ext cx="4383607" cy="4164087"/>
            <a:chOff x="-877094" y="-4168775"/>
            <a:chExt cx="4612482" cy="4381500"/>
          </a:xfrm>
        </p:grpSpPr>
        <p:sp>
          <p:nvSpPr>
            <p:cNvPr id="12" name="圆角矩形 11"/>
            <p:cNvSpPr/>
            <p:nvPr/>
          </p:nvSpPr>
          <p:spPr>
            <a:xfrm>
              <a:off x="-877094" y="-4168775"/>
              <a:ext cx="1447800" cy="990600"/>
            </a:xfrm>
            <a:prstGeom prst="round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3" name="圆角矩形 12"/>
            <p:cNvSpPr/>
            <p:nvPr/>
          </p:nvSpPr>
          <p:spPr>
            <a:xfrm>
              <a:off x="-877094" y="-3048000"/>
              <a:ext cx="1447800" cy="990600"/>
            </a:xfrm>
            <a:prstGeom prst="round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4" name="圆角矩形 13"/>
            <p:cNvSpPr/>
            <p:nvPr/>
          </p:nvSpPr>
          <p:spPr>
            <a:xfrm>
              <a:off x="2287588" y="-1930400"/>
              <a:ext cx="1447800" cy="990600"/>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nvGrpSpPr>
            <p:cNvPr id="15" name="组合 14"/>
            <p:cNvGrpSpPr/>
            <p:nvPr/>
          </p:nvGrpSpPr>
          <p:grpSpPr>
            <a:xfrm>
              <a:off x="-877094" y="-4168775"/>
              <a:ext cx="4600575" cy="3232150"/>
              <a:chOff x="2362994" y="438944"/>
              <a:chExt cx="4600575" cy="3232150"/>
            </a:xfrm>
            <a:solidFill>
              <a:srgbClr val="0067B4"/>
            </a:solidFill>
          </p:grpSpPr>
          <p:sp>
            <p:nvSpPr>
              <p:cNvPr id="23" name="圆角矩形 22"/>
              <p:cNvSpPr/>
              <p:nvPr/>
            </p:nvSpPr>
            <p:spPr>
              <a:xfrm>
                <a:off x="2362994" y="2680494"/>
                <a:ext cx="1447800" cy="9906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4" name="圆角矩形 23"/>
              <p:cNvSpPr/>
              <p:nvPr/>
            </p:nvSpPr>
            <p:spPr>
              <a:xfrm>
                <a:off x="5515769" y="438944"/>
                <a:ext cx="1447800" cy="9906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5" name="圆角矩形 24"/>
              <p:cNvSpPr/>
              <p:nvPr/>
            </p:nvSpPr>
            <p:spPr>
              <a:xfrm>
                <a:off x="3940176" y="1559719"/>
                <a:ext cx="1447800" cy="9906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6"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7"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grpSp>
          <p:nvGrpSpPr>
            <p:cNvPr id="16" name="组合 15"/>
            <p:cNvGrpSpPr/>
            <p:nvPr/>
          </p:nvGrpSpPr>
          <p:grpSpPr>
            <a:xfrm>
              <a:off x="700088" y="-3048000"/>
              <a:ext cx="3024187" cy="3260725"/>
              <a:chOff x="3940176" y="1559719"/>
              <a:chExt cx="3024187" cy="3260725"/>
            </a:xfrm>
            <a:solidFill>
              <a:srgbClr val="202A36"/>
            </a:solidFill>
          </p:grpSpPr>
          <p:sp>
            <p:nvSpPr>
              <p:cNvPr id="18" name="圆角矩形 17"/>
              <p:cNvSpPr/>
              <p:nvPr/>
            </p:nvSpPr>
            <p:spPr>
              <a:xfrm>
                <a:off x="5516563" y="1559719"/>
                <a:ext cx="1447800" cy="990600"/>
              </a:xfrm>
              <a:prstGeom prst="round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9" name="圆角矩形 18"/>
              <p:cNvSpPr/>
              <p:nvPr/>
            </p:nvSpPr>
            <p:spPr>
              <a:xfrm>
                <a:off x="5515769" y="3829844"/>
                <a:ext cx="1447800" cy="990600"/>
              </a:xfrm>
              <a:prstGeom prst="round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0" name="圆角矩形 19"/>
              <p:cNvSpPr/>
              <p:nvPr/>
            </p:nvSpPr>
            <p:spPr>
              <a:xfrm>
                <a:off x="3940176" y="2677319"/>
                <a:ext cx="1447800" cy="990600"/>
              </a:xfrm>
              <a:prstGeom prst="round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1" name="圆角矩形 17"/>
              <p:cNvSpPr/>
              <p:nvPr/>
            </p:nvSpPr>
            <p:spPr>
              <a:xfrm rot="18884533">
                <a:off x="4996646" y="2359472"/>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2" name="圆角矩形 17"/>
              <p:cNvSpPr/>
              <p:nvPr/>
            </p:nvSpPr>
            <p:spPr>
              <a:xfrm rot="2188039">
                <a:off x="4857507" y="3442341"/>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sp>
          <p:nvSpPr>
            <p:cNvPr id="17" name="圆角矩形 16"/>
            <p:cNvSpPr/>
            <p:nvPr/>
          </p:nvSpPr>
          <p:spPr>
            <a:xfrm>
              <a:off x="700088" y="-4168775"/>
              <a:ext cx="1447800" cy="990600"/>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sp>
        <p:nvSpPr>
          <p:cNvPr id="30" name="Rectangle 8"/>
          <p:cNvSpPr>
            <a:spLocks noChangeArrowheads="1"/>
          </p:cNvSpPr>
          <p:nvPr/>
        </p:nvSpPr>
        <p:spPr bwMode="auto">
          <a:xfrm>
            <a:off x="897223" y="1778548"/>
            <a:ext cx="5694460" cy="1244201"/>
          </a:xfrm>
          <a:prstGeom prst="rect">
            <a:avLst/>
          </a:prstGeom>
          <a:solidFill>
            <a:schemeClr val="bg1">
              <a:lumMod val="75000"/>
              <a:alpha val="18000"/>
            </a:schemeClr>
          </a:solidFill>
          <a:ln>
            <a:noFill/>
          </a:ln>
        </p:spPr>
        <p:txBody>
          <a:bodyPr vert="horz" wrap="square" lIns="91395" tIns="45697" rIns="91395" bIns="45697" numCol="1" anchor="t" anchorCtr="0" compatLnSpc="1">
            <a:prstTxWarp prst="textNoShape">
              <a:avLst/>
            </a:prstTxWarp>
          </a:bodyPr>
          <a:lstStyle/>
          <a:p>
            <a:pPr defTabSz="1218661">
              <a:defRPr/>
            </a:pPr>
            <a:endParaRPr lang="zh-CN" altLang="en-US" sz="2399" kern="0">
              <a:solidFill>
                <a:sysClr val="windowText" lastClr="000000"/>
              </a:solidFill>
            </a:endParaRPr>
          </a:p>
        </p:txBody>
      </p:sp>
      <p:sp>
        <p:nvSpPr>
          <p:cNvPr id="37" name="TextBox 41"/>
          <p:cNvSpPr txBox="1"/>
          <p:nvPr/>
        </p:nvSpPr>
        <p:spPr>
          <a:xfrm>
            <a:off x="1112651" y="2274430"/>
            <a:ext cx="5309809" cy="614857"/>
          </a:xfrm>
          <a:prstGeom prst="rect">
            <a:avLst/>
          </a:prstGeom>
          <a:noFill/>
        </p:spPr>
        <p:txBody>
          <a:bodyPr wrap="square" lIns="81225" tIns="40613" rIns="81225" bIns="40613"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38" name="TextBox 170"/>
          <p:cNvSpPr txBox="1"/>
          <p:nvPr/>
        </p:nvSpPr>
        <p:spPr>
          <a:xfrm>
            <a:off x="1112651" y="1859640"/>
            <a:ext cx="2304215" cy="400099"/>
          </a:xfrm>
          <a:prstGeom prst="rect">
            <a:avLst/>
          </a:prstGeom>
          <a:noFill/>
        </p:spPr>
        <p:txBody>
          <a:bodyPr wrap="square" lIns="91431" tIns="45715" rIns="91431" bIns="45715"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工作进展情况</a:t>
            </a:r>
          </a:p>
        </p:txBody>
      </p:sp>
      <p:sp>
        <p:nvSpPr>
          <p:cNvPr id="39" name="TextBox 41"/>
          <p:cNvSpPr txBox="1"/>
          <p:nvPr/>
        </p:nvSpPr>
        <p:spPr>
          <a:xfrm>
            <a:off x="1112651" y="3981310"/>
            <a:ext cx="5309809" cy="614857"/>
          </a:xfrm>
          <a:prstGeom prst="rect">
            <a:avLst/>
          </a:prstGeom>
          <a:noFill/>
        </p:spPr>
        <p:txBody>
          <a:bodyPr wrap="square" lIns="81225" tIns="40613" rIns="81225" bIns="40613"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40" name="TextBox 170"/>
          <p:cNvSpPr txBox="1"/>
          <p:nvPr/>
        </p:nvSpPr>
        <p:spPr>
          <a:xfrm>
            <a:off x="1112651" y="3566520"/>
            <a:ext cx="3014849" cy="400099"/>
          </a:xfrm>
          <a:prstGeom prst="rect">
            <a:avLst/>
          </a:prstGeom>
          <a:noFill/>
        </p:spPr>
        <p:txBody>
          <a:bodyPr wrap="square" lIns="91431" tIns="45715" rIns="91431" bIns="45715"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下周计划完成的工程项目</a:t>
            </a:r>
          </a:p>
        </p:txBody>
      </p:sp>
      <p:sp>
        <p:nvSpPr>
          <p:cNvPr id="41" name="TextBox 41"/>
          <p:cNvSpPr txBox="1"/>
          <p:nvPr/>
        </p:nvSpPr>
        <p:spPr>
          <a:xfrm>
            <a:off x="1112651" y="5498536"/>
            <a:ext cx="5309809" cy="614857"/>
          </a:xfrm>
          <a:prstGeom prst="rect">
            <a:avLst/>
          </a:prstGeom>
          <a:noFill/>
        </p:spPr>
        <p:txBody>
          <a:bodyPr wrap="square" lIns="81225" tIns="40613" rIns="81225" bIns="40613"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42" name="TextBox 170"/>
          <p:cNvSpPr txBox="1"/>
          <p:nvPr/>
        </p:nvSpPr>
        <p:spPr>
          <a:xfrm>
            <a:off x="1112651" y="5083747"/>
            <a:ext cx="2304215" cy="400099"/>
          </a:xfrm>
          <a:prstGeom prst="rect">
            <a:avLst/>
          </a:prstGeom>
          <a:noFill/>
        </p:spPr>
        <p:txBody>
          <a:bodyPr wrap="square" lIns="91431" tIns="45715" rIns="91431" bIns="45715"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急需解决的问题</a:t>
            </a:r>
          </a:p>
        </p:txBody>
      </p:sp>
      <p:sp>
        <p:nvSpPr>
          <p:cNvPr id="2" name="标题 1">
            <a:extLst>
              <a:ext uri="{FF2B5EF4-FFF2-40B4-BE49-F238E27FC236}">
                <a16:creationId xmlns:a16="http://schemas.microsoft.com/office/drawing/2014/main" xmlns="" id="{8A3A3915-EB6F-4733-B190-EF11BCB551A8}"/>
              </a:ext>
            </a:extLst>
          </p:cNvPr>
          <p:cNvSpPr>
            <a:spLocks noGrp="1"/>
          </p:cNvSpPr>
          <p:nvPr>
            <p:ph type="title"/>
          </p:nvPr>
        </p:nvSpPr>
        <p:spPr/>
        <p:txBody>
          <a:bodyPr>
            <a:normAutofit fontScale="90000"/>
          </a:bodyPr>
          <a:lstStyle/>
          <a:p>
            <a:r>
              <a:rPr lang="zh-CN" altLang="en-US" dirty="0"/>
              <a:t>工程施工进展情况</a:t>
            </a:r>
          </a:p>
        </p:txBody>
      </p:sp>
    </p:spTree>
    <p:extLst>
      <p:ext uri="{BB962C8B-B14F-4D97-AF65-F5344CB8AC3E}">
        <p14:creationId xmlns:p14="http://schemas.microsoft.com/office/powerpoint/2010/main" val="38973810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par>
                          <p:cTn id="8" fill="hold">
                            <p:stCondLst>
                              <p:cond delay="500"/>
                            </p:stCondLst>
                            <p:childTnLst>
                              <p:par>
                                <p:cTn id="9" presetID="2" presetClass="entr" presetSubtype="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anim calcmode="lin" valueType="num">
                                      <p:cBhvr>
                                        <p:cTn id="17" dur="500" fill="hold"/>
                                        <p:tgtEl>
                                          <p:spTgt spid="38"/>
                                        </p:tgtEl>
                                        <p:attrNameLst>
                                          <p:attrName>ppt_x</p:attrName>
                                        </p:attrNameLst>
                                      </p:cBhvr>
                                      <p:tavLst>
                                        <p:tav tm="0">
                                          <p:val>
                                            <p:strVal val="#ppt_x"/>
                                          </p:val>
                                        </p:tav>
                                        <p:tav tm="100000">
                                          <p:val>
                                            <p:strVal val="#ppt_x"/>
                                          </p:val>
                                        </p:tav>
                                      </p:tavLst>
                                    </p:anim>
                                    <p:anim calcmode="lin" valueType="num">
                                      <p:cBhvr>
                                        <p:cTn id="18" dur="500" fill="hold"/>
                                        <p:tgtEl>
                                          <p:spTgt spid="3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anim calcmode="lin" valueType="num">
                                      <p:cBhvr>
                                        <p:cTn id="22" dur="500" fill="hold"/>
                                        <p:tgtEl>
                                          <p:spTgt spid="37"/>
                                        </p:tgtEl>
                                        <p:attrNameLst>
                                          <p:attrName>ppt_x</p:attrName>
                                        </p:attrNameLst>
                                      </p:cBhvr>
                                      <p:tavLst>
                                        <p:tav tm="0">
                                          <p:val>
                                            <p:strVal val="#ppt_x"/>
                                          </p:val>
                                        </p:tav>
                                        <p:tav tm="100000">
                                          <p:val>
                                            <p:strVal val="#ppt_x"/>
                                          </p:val>
                                        </p:tav>
                                      </p:tavLst>
                                    </p:anim>
                                    <p:anim calcmode="lin" valueType="num">
                                      <p:cBhvr>
                                        <p:cTn id="23" dur="500" fill="hold"/>
                                        <p:tgtEl>
                                          <p:spTgt spid="37"/>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6"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47"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anim calcmode="lin" valueType="num">
                                      <p:cBhvr>
                                        <p:cTn id="33" dur="500" fill="hold"/>
                                        <p:tgtEl>
                                          <p:spTgt spid="40"/>
                                        </p:tgtEl>
                                        <p:attrNameLst>
                                          <p:attrName>ppt_x</p:attrName>
                                        </p:attrNameLst>
                                      </p:cBhvr>
                                      <p:tavLst>
                                        <p:tav tm="0">
                                          <p:val>
                                            <p:strVal val="#ppt_x"/>
                                          </p:val>
                                        </p:tav>
                                        <p:tav tm="100000">
                                          <p:val>
                                            <p:strVal val="#ppt_x"/>
                                          </p:val>
                                        </p:tav>
                                      </p:tavLst>
                                    </p:anim>
                                    <p:anim calcmode="lin" valueType="num">
                                      <p:cBhvr>
                                        <p:cTn id="34" dur="5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anim calcmode="lin" valueType="num">
                                      <p:cBhvr>
                                        <p:cTn id="38" dur="500" fill="hold"/>
                                        <p:tgtEl>
                                          <p:spTgt spid="39"/>
                                        </p:tgtEl>
                                        <p:attrNameLst>
                                          <p:attrName>ppt_x</p:attrName>
                                        </p:attrNameLst>
                                      </p:cBhvr>
                                      <p:tavLst>
                                        <p:tav tm="0">
                                          <p:val>
                                            <p:strVal val="#ppt_x"/>
                                          </p:val>
                                        </p:tav>
                                        <p:tav tm="100000">
                                          <p:val>
                                            <p:strVal val="#ppt_x"/>
                                          </p:val>
                                        </p:tav>
                                      </p:tavLst>
                                    </p:anim>
                                    <p:anim calcmode="lin" valueType="num">
                                      <p:cBhvr>
                                        <p:cTn id="39" dur="500" fill="hold"/>
                                        <p:tgtEl>
                                          <p:spTgt spid="39"/>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 presetClass="entr" presetSubtype="6"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500" fill="hold"/>
                                        <p:tgtEl>
                                          <p:spTgt spid="44"/>
                                        </p:tgtEl>
                                        <p:attrNameLst>
                                          <p:attrName>ppt_x</p:attrName>
                                        </p:attrNameLst>
                                      </p:cBhvr>
                                      <p:tavLst>
                                        <p:tav tm="0">
                                          <p:val>
                                            <p:strVal val="1+#ppt_w/2"/>
                                          </p:val>
                                        </p:tav>
                                        <p:tav tm="100000">
                                          <p:val>
                                            <p:strVal val="#ppt_x"/>
                                          </p:val>
                                        </p:tav>
                                      </p:tavLst>
                                    </p:anim>
                                    <p:anim calcmode="lin" valueType="num">
                                      <p:cBhvr additive="base">
                                        <p:cTn id="44" dur="500" fill="hold"/>
                                        <p:tgtEl>
                                          <p:spTgt spid="44"/>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47" presetClass="entr" presetSubtype="0" fill="hold" grpId="0"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anim calcmode="lin" valueType="num">
                                      <p:cBhvr>
                                        <p:cTn id="49" dur="500" fill="hold"/>
                                        <p:tgtEl>
                                          <p:spTgt spid="42"/>
                                        </p:tgtEl>
                                        <p:attrNameLst>
                                          <p:attrName>ppt_x</p:attrName>
                                        </p:attrNameLst>
                                      </p:cBhvr>
                                      <p:tavLst>
                                        <p:tav tm="0">
                                          <p:val>
                                            <p:strVal val="#ppt_x"/>
                                          </p:val>
                                        </p:tav>
                                        <p:tav tm="100000">
                                          <p:val>
                                            <p:strVal val="#ppt_x"/>
                                          </p:val>
                                        </p:tav>
                                      </p:tavLst>
                                    </p:anim>
                                    <p:anim calcmode="lin" valueType="num">
                                      <p:cBhvr>
                                        <p:cTn id="50" dur="500" fill="hold"/>
                                        <p:tgtEl>
                                          <p:spTgt spid="4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anim calcmode="lin" valueType="num">
                                      <p:cBhvr>
                                        <p:cTn id="54" dur="500" fill="hold"/>
                                        <p:tgtEl>
                                          <p:spTgt spid="41"/>
                                        </p:tgtEl>
                                        <p:attrNameLst>
                                          <p:attrName>ppt_x</p:attrName>
                                        </p:attrNameLst>
                                      </p:cBhvr>
                                      <p:tavLst>
                                        <p:tav tm="0">
                                          <p:val>
                                            <p:strVal val="#ppt_x"/>
                                          </p:val>
                                        </p:tav>
                                        <p:tav tm="100000">
                                          <p:val>
                                            <p:strVal val="#ppt_x"/>
                                          </p:val>
                                        </p:tav>
                                      </p:tavLst>
                                    </p:anim>
                                    <p:anim calcmode="lin" valueType="num">
                                      <p:cBhvr>
                                        <p:cTn id="55"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30" grpId="0" animBg="1"/>
      <p:bldP spid="37" grpId="0"/>
      <p:bldP spid="38" grpId="0"/>
      <p:bldP spid="39"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
          <p:cNvSpPr/>
          <p:nvPr/>
        </p:nvSpPr>
        <p:spPr bwMode="auto">
          <a:xfrm>
            <a:off x="2383185" y="4519045"/>
            <a:ext cx="8809212" cy="923444"/>
          </a:xfrm>
          <a:custGeom>
            <a:avLst/>
            <a:gdLst>
              <a:gd name="T0" fmla="*/ 0 w 11736"/>
              <a:gd name="T1" fmla="*/ 0 h 1228"/>
              <a:gd name="T2" fmla="*/ 11122 w 11736"/>
              <a:gd name="T3" fmla="*/ 0 h 1228"/>
              <a:gd name="T4" fmla="*/ 11736 w 11736"/>
              <a:gd name="T5" fmla="*/ 614 h 1228"/>
              <a:gd name="T6" fmla="*/ 11736 w 11736"/>
              <a:gd name="T7" fmla="*/ 614 h 1228"/>
              <a:gd name="T8" fmla="*/ 11122 w 11736"/>
              <a:gd name="T9" fmla="*/ 1228 h 1228"/>
              <a:gd name="T10" fmla="*/ 1215 w 11736"/>
              <a:gd name="T11" fmla="*/ 1228 h 1228"/>
              <a:gd name="T12" fmla="*/ 0 w 11736"/>
              <a:gd name="T13" fmla="*/ 0 h 1228"/>
            </a:gdLst>
            <a:ahLst/>
            <a:cxnLst>
              <a:cxn ang="0">
                <a:pos x="T0" y="T1"/>
              </a:cxn>
              <a:cxn ang="0">
                <a:pos x="T2" y="T3"/>
              </a:cxn>
              <a:cxn ang="0">
                <a:pos x="T4" y="T5"/>
              </a:cxn>
              <a:cxn ang="0">
                <a:pos x="T6" y="T7"/>
              </a:cxn>
              <a:cxn ang="0">
                <a:pos x="T8" y="T9"/>
              </a:cxn>
              <a:cxn ang="0">
                <a:pos x="T10" y="T11"/>
              </a:cxn>
              <a:cxn ang="0">
                <a:pos x="T12" y="T13"/>
              </a:cxn>
            </a:cxnLst>
            <a:rect l="0" t="0" r="r" b="b"/>
            <a:pathLst>
              <a:path w="11736" h="1228">
                <a:moveTo>
                  <a:pt x="0" y="0"/>
                </a:moveTo>
                <a:lnTo>
                  <a:pt x="11122" y="0"/>
                </a:lnTo>
                <a:cubicBezTo>
                  <a:pt x="11460" y="0"/>
                  <a:pt x="11736" y="276"/>
                  <a:pt x="11736" y="614"/>
                </a:cubicBezTo>
                <a:lnTo>
                  <a:pt x="11736" y="614"/>
                </a:lnTo>
                <a:cubicBezTo>
                  <a:pt x="11736" y="952"/>
                  <a:pt x="11460" y="1228"/>
                  <a:pt x="11122" y="1228"/>
                </a:cubicBezTo>
                <a:lnTo>
                  <a:pt x="1215" y="1228"/>
                </a:lnTo>
                <a:cubicBezTo>
                  <a:pt x="699" y="949"/>
                  <a:pt x="275" y="520"/>
                  <a:pt x="0" y="0"/>
                </a:cubicBezTo>
                <a:close/>
              </a:path>
            </a:pathLst>
          </a:custGeom>
          <a:solidFill>
            <a:srgbClr val="FFFFFF"/>
          </a:solidFill>
          <a:ln w="15875" cap="flat">
            <a:solidFill>
              <a:schemeClr val="bg1">
                <a:lumMod val="75000"/>
              </a:schemeClr>
            </a:solidFill>
            <a:prstDash val="solid"/>
            <a:miter lim="800000"/>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35" name="Freeform 15"/>
          <p:cNvSpPr/>
          <p:nvPr/>
        </p:nvSpPr>
        <p:spPr bwMode="auto">
          <a:xfrm>
            <a:off x="2130905" y="3516267"/>
            <a:ext cx="9061493" cy="923444"/>
          </a:xfrm>
          <a:custGeom>
            <a:avLst/>
            <a:gdLst>
              <a:gd name="T0" fmla="*/ 287 w 12073"/>
              <a:gd name="T1" fmla="*/ 0 h 1228"/>
              <a:gd name="T2" fmla="*/ 11459 w 12073"/>
              <a:gd name="T3" fmla="*/ 0 h 1228"/>
              <a:gd name="T4" fmla="*/ 12073 w 12073"/>
              <a:gd name="T5" fmla="*/ 614 h 1228"/>
              <a:gd name="T6" fmla="*/ 12073 w 12073"/>
              <a:gd name="T7" fmla="*/ 614 h 1228"/>
              <a:gd name="T8" fmla="*/ 11459 w 12073"/>
              <a:gd name="T9" fmla="*/ 1228 h 1228"/>
              <a:gd name="T10" fmla="*/ 287 w 12073"/>
              <a:gd name="T11" fmla="*/ 1228 h 1228"/>
              <a:gd name="T12" fmla="*/ 284 w 12073"/>
              <a:gd name="T13" fmla="*/ 1228 h 1228"/>
              <a:gd name="T14" fmla="*/ 0 w 12073"/>
              <a:gd name="T15" fmla="*/ 72 h 1228"/>
              <a:gd name="T16" fmla="*/ 287 w 12073"/>
              <a:gd name="T17" fmla="*/ 0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3" h="1228">
                <a:moveTo>
                  <a:pt x="287" y="0"/>
                </a:moveTo>
                <a:lnTo>
                  <a:pt x="11459" y="0"/>
                </a:lnTo>
                <a:cubicBezTo>
                  <a:pt x="11797" y="0"/>
                  <a:pt x="12073" y="276"/>
                  <a:pt x="12073" y="614"/>
                </a:cubicBezTo>
                <a:lnTo>
                  <a:pt x="12073" y="614"/>
                </a:lnTo>
                <a:cubicBezTo>
                  <a:pt x="12073" y="952"/>
                  <a:pt x="11797" y="1228"/>
                  <a:pt x="11459" y="1228"/>
                </a:cubicBezTo>
                <a:lnTo>
                  <a:pt x="287" y="1228"/>
                </a:lnTo>
                <a:lnTo>
                  <a:pt x="284" y="1228"/>
                </a:lnTo>
                <a:cubicBezTo>
                  <a:pt x="116" y="875"/>
                  <a:pt x="16" y="484"/>
                  <a:pt x="0" y="72"/>
                </a:cubicBezTo>
                <a:cubicBezTo>
                  <a:pt x="85" y="26"/>
                  <a:pt x="183" y="0"/>
                  <a:pt x="287" y="0"/>
                </a:cubicBezTo>
                <a:close/>
              </a:path>
            </a:pathLst>
          </a:custGeom>
          <a:solidFill>
            <a:srgbClr val="FFFFFF"/>
          </a:solidFill>
          <a:ln w="15875" cap="flat">
            <a:solidFill>
              <a:schemeClr val="bg1">
                <a:lumMod val="75000"/>
              </a:schemeClr>
            </a:solidFill>
            <a:prstDash val="solid"/>
            <a:miter lim="800000"/>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36" name="Freeform 16"/>
          <p:cNvSpPr/>
          <p:nvPr/>
        </p:nvSpPr>
        <p:spPr bwMode="auto">
          <a:xfrm>
            <a:off x="2130905" y="2513489"/>
            <a:ext cx="9061493" cy="923444"/>
          </a:xfrm>
          <a:custGeom>
            <a:avLst/>
            <a:gdLst>
              <a:gd name="T0" fmla="*/ 291 w 12073"/>
              <a:gd name="T1" fmla="*/ 0 h 1228"/>
              <a:gd name="T2" fmla="*/ 11459 w 12073"/>
              <a:gd name="T3" fmla="*/ 0 h 1228"/>
              <a:gd name="T4" fmla="*/ 12073 w 12073"/>
              <a:gd name="T5" fmla="*/ 614 h 1228"/>
              <a:gd name="T6" fmla="*/ 12073 w 12073"/>
              <a:gd name="T7" fmla="*/ 614 h 1228"/>
              <a:gd name="T8" fmla="*/ 11459 w 12073"/>
              <a:gd name="T9" fmla="*/ 1228 h 1228"/>
              <a:gd name="T10" fmla="*/ 287 w 12073"/>
              <a:gd name="T11" fmla="*/ 1228 h 1228"/>
              <a:gd name="T12" fmla="*/ 0 w 12073"/>
              <a:gd name="T13" fmla="*/ 1157 h 1228"/>
              <a:gd name="T14" fmla="*/ 291 w 12073"/>
              <a:gd name="T15" fmla="*/ 0 h 1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73" h="1228">
                <a:moveTo>
                  <a:pt x="291" y="0"/>
                </a:moveTo>
                <a:lnTo>
                  <a:pt x="11459" y="0"/>
                </a:lnTo>
                <a:cubicBezTo>
                  <a:pt x="11797" y="0"/>
                  <a:pt x="12073" y="276"/>
                  <a:pt x="12073" y="614"/>
                </a:cubicBezTo>
                <a:lnTo>
                  <a:pt x="12073" y="614"/>
                </a:lnTo>
                <a:cubicBezTo>
                  <a:pt x="12073" y="952"/>
                  <a:pt x="11797" y="1228"/>
                  <a:pt x="11459" y="1228"/>
                </a:cubicBezTo>
                <a:lnTo>
                  <a:pt x="287" y="1228"/>
                </a:lnTo>
                <a:cubicBezTo>
                  <a:pt x="183" y="1228"/>
                  <a:pt x="86" y="1202"/>
                  <a:pt x="0" y="1157"/>
                </a:cubicBezTo>
                <a:cubicBezTo>
                  <a:pt x="18" y="743"/>
                  <a:pt x="121" y="352"/>
                  <a:pt x="291" y="0"/>
                </a:cubicBezTo>
                <a:close/>
              </a:path>
            </a:pathLst>
          </a:custGeom>
          <a:solidFill>
            <a:srgbClr val="FFFFFF"/>
          </a:solidFill>
          <a:ln w="15875" cap="flat">
            <a:solidFill>
              <a:schemeClr val="bg1">
                <a:lumMod val="75000"/>
              </a:schemeClr>
            </a:solidFill>
            <a:prstDash val="solid"/>
            <a:miter lim="800000"/>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37" name="Freeform 17"/>
          <p:cNvSpPr/>
          <p:nvPr/>
        </p:nvSpPr>
        <p:spPr bwMode="auto">
          <a:xfrm>
            <a:off x="2389532" y="1510712"/>
            <a:ext cx="8802865" cy="923444"/>
          </a:xfrm>
          <a:custGeom>
            <a:avLst/>
            <a:gdLst>
              <a:gd name="T0" fmla="*/ 1235 w 11728"/>
              <a:gd name="T1" fmla="*/ 0 h 1228"/>
              <a:gd name="T2" fmla="*/ 11114 w 11728"/>
              <a:gd name="T3" fmla="*/ 0 h 1228"/>
              <a:gd name="T4" fmla="*/ 11728 w 11728"/>
              <a:gd name="T5" fmla="*/ 614 h 1228"/>
              <a:gd name="T6" fmla="*/ 11728 w 11728"/>
              <a:gd name="T7" fmla="*/ 614 h 1228"/>
              <a:gd name="T8" fmla="*/ 11114 w 11728"/>
              <a:gd name="T9" fmla="*/ 1228 h 1228"/>
              <a:gd name="T10" fmla="*/ 0 w 11728"/>
              <a:gd name="T11" fmla="*/ 1228 h 1228"/>
              <a:gd name="T12" fmla="*/ 1235 w 11728"/>
              <a:gd name="T13" fmla="*/ 0 h 1228"/>
            </a:gdLst>
            <a:ahLst/>
            <a:cxnLst>
              <a:cxn ang="0">
                <a:pos x="T0" y="T1"/>
              </a:cxn>
              <a:cxn ang="0">
                <a:pos x="T2" y="T3"/>
              </a:cxn>
              <a:cxn ang="0">
                <a:pos x="T4" y="T5"/>
              </a:cxn>
              <a:cxn ang="0">
                <a:pos x="T6" y="T7"/>
              </a:cxn>
              <a:cxn ang="0">
                <a:pos x="T8" y="T9"/>
              </a:cxn>
              <a:cxn ang="0">
                <a:pos x="T10" y="T11"/>
              </a:cxn>
              <a:cxn ang="0">
                <a:pos x="T12" y="T13"/>
              </a:cxn>
            </a:cxnLst>
            <a:rect l="0" t="0" r="r" b="b"/>
            <a:pathLst>
              <a:path w="11728" h="1228">
                <a:moveTo>
                  <a:pt x="1235" y="0"/>
                </a:moveTo>
                <a:lnTo>
                  <a:pt x="11114" y="0"/>
                </a:lnTo>
                <a:cubicBezTo>
                  <a:pt x="11452" y="0"/>
                  <a:pt x="11728" y="276"/>
                  <a:pt x="11728" y="614"/>
                </a:cubicBezTo>
                <a:lnTo>
                  <a:pt x="11728" y="614"/>
                </a:lnTo>
                <a:cubicBezTo>
                  <a:pt x="11728" y="952"/>
                  <a:pt x="11452" y="1228"/>
                  <a:pt x="11114" y="1228"/>
                </a:cubicBezTo>
                <a:lnTo>
                  <a:pt x="0" y="1228"/>
                </a:lnTo>
                <a:cubicBezTo>
                  <a:pt x="279" y="706"/>
                  <a:pt x="710" y="276"/>
                  <a:pt x="1235" y="0"/>
                </a:cubicBezTo>
                <a:close/>
              </a:path>
            </a:pathLst>
          </a:custGeom>
          <a:solidFill>
            <a:srgbClr val="FFFFFF"/>
          </a:solidFill>
          <a:ln w="15875" cap="flat">
            <a:solidFill>
              <a:schemeClr val="bg1">
                <a:lumMod val="75000"/>
              </a:schemeClr>
            </a:solidFill>
            <a:prstDash val="solid"/>
            <a:miter lim="800000"/>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38" name="Freeform 18"/>
          <p:cNvSpPr>
            <a:spLocks noEditPoints="1"/>
          </p:cNvSpPr>
          <p:nvPr/>
        </p:nvSpPr>
        <p:spPr bwMode="auto">
          <a:xfrm>
            <a:off x="98375" y="1061682"/>
            <a:ext cx="6664029" cy="6657682"/>
          </a:xfrm>
          <a:custGeom>
            <a:avLst/>
            <a:gdLst>
              <a:gd name="T0" fmla="*/ 5656 w 8878"/>
              <a:gd name="T1" fmla="*/ 6444 h 8855"/>
              <a:gd name="T2" fmla="*/ 7934 w 8878"/>
              <a:gd name="T3" fmla="*/ 5501 h 8855"/>
              <a:gd name="T4" fmla="*/ 8878 w 8878"/>
              <a:gd name="T5" fmla="*/ 3222 h 8855"/>
              <a:gd name="T6" fmla="*/ 7934 w 8878"/>
              <a:gd name="T7" fmla="*/ 944 h 8855"/>
              <a:gd name="T8" fmla="*/ 5656 w 8878"/>
              <a:gd name="T9" fmla="*/ 0 h 8855"/>
              <a:gd name="T10" fmla="*/ 3377 w 8878"/>
              <a:gd name="T11" fmla="*/ 944 h 8855"/>
              <a:gd name="T12" fmla="*/ 2986 w 8878"/>
              <a:gd name="T13" fmla="*/ 5027 h 8855"/>
              <a:gd name="T14" fmla="*/ 2822 w 8878"/>
              <a:gd name="T15" fmla="*/ 5109 h 8855"/>
              <a:gd name="T16" fmla="*/ 2803 w 8878"/>
              <a:gd name="T17" fmla="*/ 5128 h 8855"/>
              <a:gd name="T18" fmla="*/ 2803 w 8878"/>
              <a:gd name="T19" fmla="*/ 5537 h 8855"/>
              <a:gd name="T20" fmla="*/ 3319 w 8878"/>
              <a:gd name="T21" fmla="*/ 6053 h 8855"/>
              <a:gd name="T22" fmla="*/ 3728 w 8878"/>
              <a:gd name="T23" fmla="*/ 6053 h 8855"/>
              <a:gd name="T24" fmla="*/ 3747 w 8878"/>
              <a:gd name="T25" fmla="*/ 6033 h 8855"/>
              <a:gd name="T26" fmla="*/ 3828 w 8878"/>
              <a:gd name="T27" fmla="*/ 5877 h 8855"/>
              <a:gd name="T28" fmla="*/ 5656 w 8878"/>
              <a:gd name="T29" fmla="*/ 6444 h 8855"/>
              <a:gd name="T30" fmla="*/ 103 w 8878"/>
              <a:gd name="T31" fmla="*/ 7931 h 8855"/>
              <a:gd name="T32" fmla="*/ 121 w 8878"/>
              <a:gd name="T33" fmla="*/ 8321 h 8855"/>
              <a:gd name="T34" fmla="*/ 535 w 8878"/>
              <a:gd name="T35" fmla="*/ 8735 h 8855"/>
              <a:gd name="T36" fmla="*/ 925 w 8878"/>
              <a:gd name="T37" fmla="*/ 8753 h 8855"/>
              <a:gd name="T38" fmla="*/ 2158 w 8878"/>
              <a:gd name="T39" fmla="*/ 7521 h 8855"/>
              <a:gd name="T40" fmla="*/ 2139 w 8878"/>
              <a:gd name="T41" fmla="*/ 7130 h 8855"/>
              <a:gd name="T42" fmla="*/ 1725 w 8878"/>
              <a:gd name="T43" fmla="*/ 6716 h 8855"/>
              <a:gd name="T44" fmla="*/ 1335 w 8878"/>
              <a:gd name="T45" fmla="*/ 6698 h 8855"/>
              <a:gd name="T46" fmla="*/ 103 w 8878"/>
              <a:gd name="T47" fmla="*/ 7931 h 8855"/>
              <a:gd name="T48" fmla="*/ 2136 w 8878"/>
              <a:gd name="T49" fmla="*/ 5999 h 8855"/>
              <a:gd name="T50" fmla="*/ 2136 w 8878"/>
              <a:gd name="T51" fmla="*/ 6719 h 8855"/>
              <a:gd name="T52" fmla="*/ 2857 w 8878"/>
              <a:gd name="T53" fmla="*/ 6719 h 8855"/>
              <a:gd name="T54" fmla="*/ 2857 w 8878"/>
              <a:gd name="T55" fmla="*/ 5999 h 8855"/>
              <a:gd name="T56" fmla="*/ 2136 w 8878"/>
              <a:gd name="T57" fmla="*/ 5999 h 8855"/>
              <a:gd name="T58" fmla="*/ 5656 w 8878"/>
              <a:gd name="T59" fmla="*/ 493 h 8855"/>
              <a:gd name="T60" fmla="*/ 7585 w 8878"/>
              <a:gd name="T61" fmla="*/ 1293 h 8855"/>
              <a:gd name="T62" fmla="*/ 8385 w 8878"/>
              <a:gd name="T63" fmla="*/ 3222 h 8855"/>
              <a:gd name="T64" fmla="*/ 7585 w 8878"/>
              <a:gd name="T65" fmla="*/ 5152 h 8855"/>
              <a:gd name="T66" fmla="*/ 5656 w 8878"/>
              <a:gd name="T67" fmla="*/ 5951 h 8855"/>
              <a:gd name="T68" fmla="*/ 3726 w 8878"/>
              <a:gd name="T69" fmla="*/ 5152 h 8855"/>
              <a:gd name="T70" fmla="*/ 3726 w 8878"/>
              <a:gd name="T71" fmla="*/ 1293 h 8855"/>
              <a:gd name="T72" fmla="*/ 5656 w 8878"/>
              <a:gd name="T73" fmla="*/ 493 h 8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78" h="8855">
                <a:moveTo>
                  <a:pt x="5656" y="6444"/>
                </a:moveTo>
                <a:cubicBezTo>
                  <a:pt x="6516" y="6444"/>
                  <a:pt x="7325" y="6109"/>
                  <a:pt x="7934" y="5501"/>
                </a:cubicBezTo>
                <a:cubicBezTo>
                  <a:pt x="8543" y="4892"/>
                  <a:pt x="8878" y="4083"/>
                  <a:pt x="8878" y="3222"/>
                </a:cubicBezTo>
                <a:cubicBezTo>
                  <a:pt x="8878" y="2362"/>
                  <a:pt x="8543" y="1552"/>
                  <a:pt x="7934" y="944"/>
                </a:cubicBezTo>
                <a:cubicBezTo>
                  <a:pt x="7325" y="335"/>
                  <a:pt x="6516" y="0"/>
                  <a:pt x="5656" y="0"/>
                </a:cubicBezTo>
                <a:cubicBezTo>
                  <a:pt x="4795" y="0"/>
                  <a:pt x="3986" y="335"/>
                  <a:pt x="3377" y="944"/>
                </a:cubicBezTo>
                <a:cubicBezTo>
                  <a:pt x="2269" y="2052"/>
                  <a:pt x="2139" y="3774"/>
                  <a:pt x="2986" y="5027"/>
                </a:cubicBezTo>
                <a:cubicBezTo>
                  <a:pt x="2926" y="5036"/>
                  <a:pt x="2868" y="5063"/>
                  <a:pt x="2822" y="5109"/>
                </a:cubicBezTo>
                <a:lnTo>
                  <a:pt x="2803" y="5128"/>
                </a:lnTo>
                <a:cubicBezTo>
                  <a:pt x="2691" y="5240"/>
                  <a:pt x="2691" y="5424"/>
                  <a:pt x="2803" y="5537"/>
                </a:cubicBezTo>
                <a:lnTo>
                  <a:pt x="3319" y="6053"/>
                </a:lnTo>
                <a:cubicBezTo>
                  <a:pt x="3432" y="6165"/>
                  <a:pt x="3615" y="6165"/>
                  <a:pt x="3728" y="6053"/>
                </a:cubicBezTo>
                <a:lnTo>
                  <a:pt x="3747" y="6033"/>
                </a:lnTo>
                <a:cubicBezTo>
                  <a:pt x="3791" y="5989"/>
                  <a:pt x="3818" y="5934"/>
                  <a:pt x="3828" y="5877"/>
                </a:cubicBezTo>
                <a:cubicBezTo>
                  <a:pt x="4361" y="6246"/>
                  <a:pt x="4993" y="6444"/>
                  <a:pt x="5656" y="6444"/>
                </a:cubicBezTo>
                <a:close/>
                <a:moveTo>
                  <a:pt x="103" y="7931"/>
                </a:moveTo>
                <a:cubicBezTo>
                  <a:pt x="0" y="8033"/>
                  <a:pt x="9" y="8208"/>
                  <a:pt x="121" y="8321"/>
                </a:cubicBezTo>
                <a:lnTo>
                  <a:pt x="535" y="8735"/>
                </a:lnTo>
                <a:cubicBezTo>
                  <a:pt x="647" y="8847"/>
                  <a:pt x="823" y="8855"/>
                  <a:pt x="925" y="8753"/>
                </a:cubicBezTo>
                <a:lnTo>
                  <a:pt x="2158" y="7521"/>
                </a:lnTo>
                <a:cubicBezTo>
                  <a:pt x="2260" y="7418"/>
                  <a:pt x="2252" y="7243"/>
                  <a:pt x="2139" y="7130"/>
                </a:cubicBezTo>
                <a:lnTo>
                  <a:pt x="1725" y="6716"/>
                </a:lnTo>
                <a:cubicBezTo>
                  <a:pt x="1613" y="6604"/>
                  <a:pt x="1437" y="6596"/>
                  <a:pt x="1335" y="6698"/>
                </a:cubicBezTo>
                <a:lnTo>
                  <a:pt x="103" y="7931"/>
                </a:lnTo>
                <a:close/>
                <a:moveTo>
                  <a:pt x="2136" y="5999"/>
                </a:moveTo>
                <a:cubicBezTo>
                  <a:pt x="1938" y="6198"/>
                  <a:pt x="1938" y="6520"/>
                  <a:pt x="2136" y="6719"/>
                </a:cubicBezTo>
                <a:cubicBezTo>
                  <a:pt x="2336" y="6918"/>
                  <a:pt x="2658" y="6918"/>
                  <a:pt x="2857" y="6719"/>
                </a:cubicBezTo>
                <a:cubicBezTo>
                  <a:pt x="3056" y="6520"/>
                  <a:pt x="3056" y="6198"/>
                  <a:pt x="2857" y="5999"/>
                </a:cubicBezTo>
                <a:cubicBezTo>
                  <a:pt x="2658" y="5800"/>
                  <a:pt x="2335" y="5800"/>
                  <a:pt x="2136" y="5999"/>
                </a:cubicBezTo>
                <a:close/>
                <a:moveTo>
                  <a:pt x="5656" y="493"/>
                </a:moveTo>
                <a:cubicBezTo>
                  <a:pt x="6385" y="493"/>
                  <a:pt x="7070" y="777"/>
                  <a:pt x="7585" y="1293"/>
                </a:cubicBezTo>
                <a:cubicBezTo>
                  <a:pt x="8101" y="1808"/>
                  <a:pt x="8385" y="2493"/>
                  <a:pt x="8385" y="3222"/>
                </a:cubicBezTo>
                <a:cubicBezTo>
                  <a:pt x="8385" y="3951"/>
                  <a:pt x="8101" y="4636"/>
                  <a:pt x="7585" y="5152"/>
                </a:cubicBezTo>
                <a:cubicBezTo>
                  <a:pt x="7070" y="5667"/>
                  <a:pt x="6384" y="5951"/>
                  <a:pt x="5656" y="5951"/>
                </a:cubicBezTo>
                <a:cubicBezTo>
                  <a:pt x="4927" y="5951"/>
                  <a:pt x="4242" y="5667"/>
                  <a:pt x="3726" y="5152"/>
                </a:cubicBezTo>
                <a:cubicBezTo>
                  <a:pt x="2662" y="4088"/>
                  <a:pt x="2662" y="2357"/>
                  <a:pt x="3726" y="1293"/>
                </a:cubicBezTo>
                <a:cubicBezTo>
                  <a:pt x="4242" y="777"/>
                  <a:pt x="4927" y="493"/>
                  <a:pt x="5656" y="493"/>
                </a:cubicBezTo>
                <a:close/>
              </a:path>
            </a:pathLst>
          </a:custGeom>
          <a:solidFill>
            <a:srgbClr val="C00000"/>
          </a:solidFill>
          <a:ln w="38100" cap="flat">
            <a:noFill/>
            <a:prstDash val="solid"/>
            <a:miter lim="800000"/>
          </a:ln>
          <a:effectLst>
            <a:outerShdw blurRad="50800" dist="38100" dir="2700000" algn="tl" rotWithShape="0">
              <a:prstClr val="black">
                <a:alpha val="40000"/>
              </a:prstClr>
            </a:outerShdw>
          </a:effec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39" name="文本框 38"/>
          <p:cNvSpPr txBox="1"/>
          <p:nvPr/>
        </p:nvSpPr>
        <p:spPr>
          <a:xfrm>
            <a:off x="3894930" y="1841616"/>
            <a:ext cx="1467068" cy="400110"/>
          </a:xfrm>
          <a:prstGeom prst="rect">
            <a:avLst/>
          </a:prstGeom>
          <a:noFill/>
        </p:spPr>
        <p:txBody>
          <a:bodyPr wrap="none" rtlCol="0">
            <a:spAutoFit/>
          </a:bodyPr>
          <a:lstStyle/>
          <a:p>
            <a:pPr fontAlgn="base">
              <a:spcBef>
                <a:spcPct val="0"/>
              </a:spcBef>
              <a:spcAft>
                <a:spcPct val="0"/>
              </a:spcAft>
              <a:buFont typeface="Arial" panose="020B0604020202020204" pitchFamily="34" charset="0"/>
              <a:buNone/>
            </a:pPr>
            <a:r>
              <a:rPr lang="zh-CN" altLang="en-US" sz="2000" b="1" dirty="0">
                <a:solidFill>
                  <a:srgbClr val="2E2E2E"/>
                </a:solidFill>
                <a:latin typeface="微软雅黑" panose="020B0503020204020204" pitchFamily="34" charset="-122"/>
                <a:ea typeface="微软雅黑" panose="020B0503020204020204" pitchFamily="34" charset="-122"/>
              </a:rPr>
              <a:t>请输入标题</a:t>
            </a:r>
          </a:p>
        </p:txBody>
      </p:sp>
      <p:sp>
        <p:nvSpPr>
          <p:cNvPr id="40" name="文本框 39"/>
          <p:cNvSpPr txBox="1"/>
          <p:nvPr/>
        </p:nvSpPr>
        <p:spPr>
          <a:xfrm>
            <a:off x="3360673" y="2791711"/>
            <a:ext cx="1467068" cy="400110"/>
          </a:xfrm>
          <a:prstGeom prst="rect">
            <a:avLst/>
          </a:prstGeom>
          <a:noFill/>
        </p:spPr>
        <p:txBody>
          <a:bodyPr wrap="none" rtlCol="0">
            <a:spAutoFit/>
          </a:bodyPr>
          <a:lstStyle/>
          <a:p>
            <a:pPr fontAlgn="base">
              <a:spcBef>
                <a:spcPct val="0"/>
              </a:spcBef>
              <a:spcAft>
                <a:spcPct val="0"/>
              </a:spcAft>
              <a:buFont typeface="Arial" panose="020B0604020202020204" pitchFamily="34" charset="0"/>
              <a:buNone/>
            </a:pPr>
            <a:r>
              <a:rPr lang="zh-CN" altLang="en-US" sz="2000" b="1" dirty="0">
                <a:solidFill>
                  <a:srgbClr val="2E2E2E"/>
                </a:solidFill>
                <a:latin typeface="微软雅黑" panose="020B0503020204020204" pitchFamily="34" charset="-122"/>
                <a:ea typeface="微软雅黑" panose="020B0503020204020204" pitchFamily="34" charset="-122"/>
              </a:rPr>
              <a:t>请输入标题</a:t>
            </a:r>
          </a:p>
        </p:txBody>
      </p:sp>
      <p:sp>
        <p:nvSpPr>
          <p:cNvPr id="41" name="文本框 40"/>
          <p:cNvSpPr txBox="1"/>
          <p:nvPr/>
        </p:nvSpPr>
        <p:spPr>
          <a:xfrm>
            <a:off x="3309353" y="3767838"/>
            <a:ext cx="1467068" cy="400110"/>
          </a:xfrm>
          <a:prstGeom prst="rect">
            <a:avLst/>
          </a:prstGeom>
          <a:noFill/>
        </p:spPr>
        <p:txBody>
          <a:bodyPr wrap="none" rtlCol="0">
            <a:spAutoFit/>
          </a:bodyPr>
          <a:lstStyle/>
          <a:p>
            <a:pPr fontAlgn="base">
              <a:spcBef>
                <a:spcPct val="0"/>
              </a:spcBef>
              <a:spcAft>
                <a:spcPct val="0"/>
              </a:spcAft>
              <a:buFont typeface="Arial" panose="020B0604020202020204" pitchFamily="34" charset="0"/>
              <a:buNone/>
            </a:pPr>
            <a:r>
              <a:rPr lang="zh-CN" altLang="en-US" sz="2000" b="1" dirty="0">
                <a:solidFill>
                  <a:srgbClr val="2E2E2E"/>
                </a:solidFill>
                <a:latin typeface="微软雅黑" panose="020B0503020204020204" pitchFamily="34" charset="-122"/>
                <a:ea typeface="微软雅黑" panose="020B0503020204020204" pitchFamily="34" charset="-122"/>
              </a:rPr>
              <a:t>请输入标题</a:t>
            </a:r>
          </a:p>
        </p:txBody>
      </p:sp>
      <p:sp>
        <p:nvSpPr>
          <p:cNvPr id="42" name="文本框 41"/>
          <p:cNvSpPr txBox="1"/>
          <p:nvPr/>
        </p:nvSpPr>
        <p:spPr>
          <a:xfrm>
            <a:off x="3894930" y="4759923"/>
            <a:ext cx="1467068" cy="400110"/>
          </a:xfrm>
          <a:prstGeom prst="rect">
            <a:avLst/>
          </a:prstGeom>
          <a:noFill/>
        </p:spPr>
        <p:txBody>
          <a:bodyPr wrap="none" rtlCol="0">
            <a:spAutoFit/>
          </a:bodyPr>
          <a:lstStyle/>
          <a:p>
            <a:pPr fontAlgn="base">
              <a:spcBef>
                <a:spcPct val="0"/>
              </a:spcBef>
              <a:spcAft>
                <a:spcPct val="0"/>
              </a:spcAft>
              <a:buFont typeface="Arial" panose="020B0604020202020204" pitchFamily="34" charset="0"/>
              <a:buNone/>
            </a:pPr>
            <a:r>
              <a:rPr lang="zh-CN" altLang="en-US" sz="2000" b="1" dirty="0">
                <a:solidFill>
                  <a:srgbClr val="2E2E2E"/>
                </a:solidFill>
                <a:latin typeface="微软雅黑" panose="020B0503020204020204" pitchFamily="34" charset="-122"/>
                <a:ea typeface="微软雅黑" panose="020B0503020204020204" pitchFamily="34" charset="-122"/>
              </a:rPr>
              <a:t>请输入标题</a:t>
            </a:r>
          </a:p>
        </p:txBody>
      </p:sp>
      <p:sp>
        <p:nvSpPr>
          <p:cNvPr id="43" name="Oval 17"/>
          <p:cNvSpPr>
            <a:spLocks noChangeArrowheads="1"/>
          </p:cNvSpPr>
          <p:nvPr/>
        </p:nvSpPr>
        <p:spPr bwMode="auto">
          <a:xfrm>
            <a:off x="3367644" y="1779439"/>
            <a:ext cx="509322" cy="507736"/>
          </a:xfrm>
          <a:prstGeom prst="ellipse">
            <a:avLst/>
          </a:prstGeom>
          <a:solidFill>
            <a:srgbClr val="C00000"/>
          </a:solidFill>
          <a:ln>
            <a:noFill/>
          </a:ln>
        </p:spPr>
        <p:txBody>
          <a:bodyPr vert="horz" wrap="square" lIns="91392" tIns="45696" rIns="91392" bIns="45696" numCol="1" anchor="t" anchorCtr="0" compatLnSpc="1"/>
          <a:lstStyle/>
          <a:p>
            <a:pPr algn="ctr" fontAlgn="base">
              <a:spcBef>
                <a:spcPct val="0"/>
              </a:spcBef>
              <a:spcAft>
                <a:spcPct val="0"/>
              </a:spcAft>
              <a:buFont typeface="Arial" panose="020B0604020202020204" pitchFamily="34" charset="0"/>
              <a:buNone/>
            </a:pPr>
            <a:r>
              <a:rPr lang="en-US" altLang="zh-CN" sz="1999" b="1" dirty="0">
                <a:solidFill>
                  <a:schemeClr val="bg1"/>
                </a:solidFill>
                <a:latin typeface="Impact" panose="020B0806030902050204" pitchFamily="34" charset="0"/>
              </a:rPr>
              <a:t>1</a:t>
            </a:r>
            <a:endParaRPr lang="zh-CN" altLang="en-US" sz="1999" b="1" dirty="0">
              <a:solidFill>
                <a:schemeClr val="bg1"/>
              </a:solidFill>
              <a:latin typeface="Impact" panose="020B0806030902050204" pitchFamily="34" charset="0"/>
            </a:endParaRPr>
          </a:p>
        </p:txBody>
      </p:sp>
      <p:sp>
        <p:nvSpPr>
          <p:cNvPr id="44" name="Oval 17"/>
          <p:cNvSpPr>
            <a:spLocks noChangeArrowheads="1"/>
          </p:cNvSpPr>
          <p:nvPr/>
        </p:nvSpPr>
        <p:spPr bwMode="auto">
          <a:xfrm>
            <a:off x="2800098" y="2750737"/>
            <a:ext cx="509322" cy="507736"/>
          </a:xfrm>
          <a:prstGeom prst="ellipse">
            <a:avLst/>
          </a:prstGeom>
          <a:solidFill>
            <a:srgbClr val="C00000"/>
          </a:solidFill>
          <a:ln>
            <a:noFill/>
          </a:ln>
        </p:spPr>
        <p:txBody>
          <a:bodyPr vert="horz" wrap="square" lIns="91392" tIns="45696" rIns="91392" bIns="45696" numCol="1" anchor="t" anchorCtr="0" compatLnSpc="1"/>
          <a:lstStyle/>
          <a:p>
            <a:pPr algn="ctr" fontAlgn="base">
              <a:spcBef>
                <a:spcPct val="0"/>
              </a:spcBef>
              <a:spcAft>
                <a:spcPct val="0"/>
              </a:spcAft>
              <a:buFont typeface="Arial" panose="020B0604020202020204" pitchFamily="34" charset="0"/>
              <a:buNone/>
            </a:pPr>
            <a:r>
              <a:rPr lang="en-US" altLang="zh-CN" sz="1999" b="1" dirty="0">
                <a:solidFill>
                  <a:schemeClr val="bg1"/>
                </a:solidFill>
                <a:latin typeface="Impact" panose="020B0806030902050204" pitchFamily="34" charset="0"/>
              </a:rPr>
              <a:t>2</a:t>
            </a:r>
            <a:endParaRPr lang="zh-CN" altLang="en-US" sz="1999" b="1" dirty="0">
              <a:solidFill>
                <a:schemeClr val="bg1"/>
              </a:solidFill>
              <a:latin typeface="Impact" panose="020B0806030902050204" pitchFamily="34" charset="0"/>
            </a:endParaRPr>
          </a:p>
        </p:txBody>
      </p:sp>
      <p:sp>
        <p:nvSpPr>
          <p:cNvPr id="45" name="Oval 17"/>
          <p:cNvSpPr>
            <a:spLocks noChangeArrowheads="1"/>
          </p:cNvSpPr>
          <p:nvPr/>
        </p:nvSpPr>
        <p:spPr bwMode="auto">
          <a:xfrm>
            <a:off x="2789472" y="3717033"/>
            <a:ext cx="509322" cy="507736"/>
          </a:xfrm>
          <a:prstGeom prst="ellipse">
            <a:avLst/>
          </a:prstGeom>
          <a:solidFill>
            <a:srgbClr val="C00000"/>
          </a:solidFill>
          <a:ln>
            <a:noFill/>
          </a:ln>
        </p:spPr>
        <p:txBody>
          <a:bodyPr vert="horz" wrap="square" lIns="91392" tIns="45696" rIns="91392" bIns="45696" numCol="1" anchor="t" anchorCtr="0" compatLnSpc="1"/>
          <a:lstStyle/>
          <a:p>
            <a:pPr algn="ctr" fontAlgn="base">
              <a:spcBef>
                <a:spcPct val="0"/>
              </a:spcBef>
              <a:spcAft>
                <a:spcPct val="0"/>
              </a:spcAft>
              <a:buFont typeface="Arial" panose="020B0604020202020204" pitchFamily="34" charset="0"/>
              <a:buNone/>
            </a:pPr>
            <a:r>
              <a:rPr lang="en-US" altLang="zh-CN" sz="1999" b="1" dirty="0">
                <a:solidFill>
                  <a:schemeClr val="bg1"/>
                </a:solidFill>
                <a:latin typeface="Impact" panose="020B0806030902050204" pitchFamily="34" charset="0"/>
              </a:rPr>
              <a:t>3</a:t>
            </a:r>
            <a:endParaRPr lang="zh-CN" altLang="en-US" sz="1999" b="1" dirty="0">
              <a:solidFill>
                <a:schemeClr val="bg1"/>
              </a:solidFill>
              <a:latin typeface="Impact" panose="020B0806030902050204" pitchFamily="34" charset="0"/>
            </a:endParaRPr>
          </a:p>
        </p:txBody>
      </p:sp>
      <p:sp>
        <p:nvSpPr>
          <p:cNvPr id="46" name="Oval 17"/>
          <p:cNvSpPr>
            <a:spLocks noChangeArrowheads="1"/>
          </p:cNvSpPr>
          <p:nvPr/>
        </p:nvSpPr>
        <p:spPr bwMode="auto">
          <a:xfrm>
            <a:off x="3360673" y="4706110"/>
            <a:ext cx="509322" cy="507736"/>
          </a:xfrm>
          <a:prstGeom prst="ellipse">
            <a:avLst/>
          </a:prstGeom>
          <a:solidFill>
            <a:srgbClr val="C00000"/>
          </a:solidFill>
          <a:ln>
            <a:noFill/>
          </a:ln>
        </p:spPr>
        <p:txBody>
          <a:bodyPr vert="horz" wrap="square" lIns="91392" tIns="45696" rIns="91392" bIns="45696" numCol="1" anchor="t" anchorCtr="0" compatLnSpc="1"/>
          <a:lstStyle/>
          <a:p>
            <a:pPr algn="ctr" fontAlgn="base">
              <a:spcBef>
                <a:spcPct val="0"/>
              </a:spcBef>
              <a:spcAft>
                <a:spcPct val="0"/>
              </a:spcAft>
              <a:buFont typeface="Arial" panose="020B0604020202020204" pitchFamily="34" charset="0"/>
              <a:buNone/>
            </a:pPr>
            <a:r>
              <a:rPr lang="en-US" altLang="zh-CN" sz="1999" b="1" dirty="0">
                <a:solidFill>
                  <a:schemeClr val="bg1"/>
                </a:solidFill>
                <a:latin typeface="Impact" panose="020B0806030902050204" pitchFamily="34" charset="0"/>
              </a:rPr>
              <a:t>4</a:t>
            </a:r>
            <a:endParaRPr lang="zh-CN" altLang="en-US" sz="1999" b="1" dirty="0">
              <a:solidFill>
                <a:schemeClr val="bg1"/>
              </a:solidFill>
              <a:latin typeface="Impact" panose="020B0806030902050204" pitchFamily="34" charset="0"/>
            </a:endParaRPr>
          </a:p>
        </p:txBody>
      </p:sp>
      <p:sp>
        <p:nvSpPr>
          <p:cNvPr id="47" name="TextBox 77"/>
          <p:cNvSpPr txBox="1"/>
          <p:nvPr/>
        </p:nvSpPr>
        <p:spPr>
          <a:xfrm>
            <a:off x="6472124" y="1690579"/>
            <a:ext cx="4157224" cy="652486"/>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a:t>
            </a:r>
          </a:p>
        </p:txBody>
      </p:sp>
      <p:sp>
        <p:nvSpPr>
          <p:cNvPr id="48" name="TextBox 77"/>
          <p:cNvSpPr txBox="1"/>
          <p:nvPr/>
        </p:nvSpPr>
        <p:spPr>
          <a:xfrm>
            <a:off x="6883924" y="2665523"/>
            <a:ext cx="3889366" cy="652486"/>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a:t>
            </a:r>
          </a:p>
        </p:txBody>
      </p:sp>
      <p:sp>
        <p:nvSpPr>
          <p:cNvPr id="49" name="TextBox 77"/>
          <p:cNvSpPr txBox="1"/>
          <p:nvPr/>
        </p:nvSpPr>
        <p:spPr>
          <a:xfrm>
            <a:off x="6904408" y="3667226"/>
            <a:ext cx="3868882" cy="652486"/>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a:t>
            </a:r>
          </a:p>
        </p:txBody>
      </p:sp>
      <p:sp>
        <p:nvSpPr>
          <p:cNvPr id="50" name="TextBox 77"/>
          <p:cNvSpPr txBox="1"/>
          <p:nvPr/>
        </p:nvSpPr>
        <p:spPr>
          <a:xfrm>
            <a:off x="6492610" y="4655539"/>
            <a:ext cx="4640533" cy="652486"/>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a:t>
            </a:r>
          </a:p>
        </p:txBody>
      </p:sp>
      <p:sp>
        <p:nvSpPr>
          <p:cNvPr id="2" name="标题 1">
            <a:extLst>
              <a:ext uri="{FF2B5EF4-FFF2-40B4-BE49-F238E27FC236}">
                <a16:creationId xmlns:a16="http://schemas.microsoft.com/office/drawing/2014/main" xmlns="" id="{3D300F79-ECB7-4DCE-9C3C-4A14750A15CA}"/>
              </a:ext>
            </a:extLst>
          </p:cNvPr>
          <p:cNvSpPr>
            <a:spLocks noGrp="1"/>
          </p:cNvSpPr>
          <p:nvPr>
            <p:ph type="title"/>
          </p:nvPr>
        </p:nvSpPr>
        <p:spPr/>
        <p:txBody>
          <a:bodyPr>
            <a:normAutofit fontScale="90000"/>
          </a:bodyPr>
          <a:lstStyle/>
          <a:p>
            <a:r>
              <a:rPr lang="zh-CN" altLang="en-US" dirty="0"/>
              <a:t>工程施工进展情况</a:t>
            </a:r>
          </a:p>
        </p:txBody>
      </p:sp>
    </p:spTree>
    <p:extLst>
      <p:ext uri="{BB962C8B-B14F-4D97-AF65-F5344CB8AC3E}">
        <p14:creationId xmlns:p14="http://schemas.microsoft.com/office/powerpoint/2010/main" val="26614762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500"/>
                                        <p:tgtEl>
                                          <p:spTgt spid="34"/>
                                        </p:tgtEl>
                                      </p:cBhvr>
                                    </p:animEffect>
                                  </p:childTnLst>
                                </p:cTn>
                              </p:par>
                            </p:childTnLst>
                          </p:cTn>
                        </p:par>
                        <p:par>
                          <p:cTn id="22" fill="hold">
                            <p:stCondLst>
                              <p:cond delay="1250"/>
                            </p:stCondLst>
                            <p:childTnLst>
                              <p:par>
                                <p:cTn id="23" presetID="10"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childTnLst>
                          </p:cTn>
                        </p:par>
                        <p:par>
                          <p:cTn id="35" fill="hold">
                            <p:stCondLst>
                              <p:cond delay="2500"/>
                            </p:stCondLst>
                            <p:childTnLst>
                              <p:par>
                                <p:cTn id="36" presetID="25" presetClass="entr" presetSubtype="0"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41" dur="1000" fill="hold"/>
                                        <p:tgtEl>
                                          <p:spTgt spid="39"/>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39"/>
                                        </p:tgtEl>
                                      </p:cBhvr>
                                    </p:animEffect>
                                  </p:childTnLst>
                                </p:cTn>
                              </p:par>
                              <p:par>
                                <p:cTn id="46" presetID="25" presetClass="entr" presetSubtype="0" fill="hold" grpId="0" nodeType="withEffect">
                                  <p:stCondLst>
                                    <p:cond delay="25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51" dur="1000" fill="hold"/>
                                        <p:tgtEl>
                                          <p:spTgt spid="40"/>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40"/>
                                        </p:tgtEl>
                                      </p:cBhvr>
                                    </p:animEffect>
                                  </p:childTnLst>
                                </p:cTn>
                              </p:par>
                              <p:par>
                                <p:cTn id="56" presetID="25" presetClass="entr" presetSubtype="0" fill="hold" grpId="0" nodeType="withEffect">
                                  <p:stCondLst>
                                    <p:cond delay="500"/>
                                  </p:stCondLst>
                                  <p:childTnLst>
                                    <p:set>
                                      <p:cBhvr>
                                        <p:cTn id="57" dur="1" fill="hold">
                                          <p:stCondLst>
                                            <p:cond delay="0"/>
                                          </p:stCondLst>
                                        </p:cTn>
                                        <p:tgtEl>
                                          <p:spTgt spid="41"/>
                                        </p:tgtEl>
                                        <p:attrNameLst>
                                          <p:attrName>style.visibility</p:attrName>
                                        </p:attrNameLst>
                                      </p:cBhvr>
                                      <p:to>
                                        <p:strVal val="visible"/>
                                      </p:to>
                                    </p:set>
                                    <p:anim calcmode="lin" valueType="num">
                                      <p:cBhvr>
                                        <p:cTn id="58" dur="500" decel="50000" fill="hold">
                                          <p:stCondLst>
                                            <p:cond delay="0"/>
                                          </p:stCondLst>
                                        </p:cTn>
                                        <p:tgtEl>
                                          <p:spTgt spid="41"/>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41"/>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41"/>
                                        </p:tgtEl>
                                        <p:attrNameLst>
                                          <p:attrName>ppt_w</p:attrName>
                                        </p:attrNameLst>
                                      </p:cBhvr>
                                      <p:tavLst>
                                        <p:tav tm="0">
                                          <p:val>
                                            <p:strVal val="#ppt_w*.05"/>
                                          </p:val>
                                        </p:tav>
                                        <p:tav tm="100000">
                                          <p:val>
                                            <p:strVal val="#ppt_w"/>
                                          </p:val>
                                        </p:tav>
                                      </p:tavLst>
                                    </p:anim>
                                    <p:anim calcmode="lin" valueType="num">
                                      <p:cBhvr>
                                        <p:cTn id="61" dur="1000" fill="hold"/>
                                        <p:tgtEl>
                                          <p:spTgt spid="41"/>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41"/>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41"/>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41"/>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41"/>
                                        </p:tgtEl>
                                      </p:cBhvr>
                                    </p:animEffect>
                                  </p:childTnLst>
                                </p:cTn>
                              </p:par>
                              <p:par>
                                <p:cTn id="66" presetID="25" presetClass="entr" presetSubtype="0" fill="hold" grpId="0" nodeType="withEffect">
                                  <p:stCondLst>
                                    <p:cond delay="750"/>
                                  </p:stCondLst>
                                  <p:childTnLst>
                                    <p:set>
                                      <p:cBhvr>
                                        <p:cTn id="67" dur="1" fill="hold">
                                          <p:stCondLst>
                                            <p:cond delay="0"/>
                                          </p:stCondLst>
                                        </p:cTn>
                                        <p:tgtEl>
                                          <p:spTgt spid="42"/>
                                        </p:tgtEl>
                                        <p:attrNameLst>
                                          <p:attrName>style.visibility</p:attrName>
                                        </p:attrNameLst>
                                      </p:cBhvr>
                                      <p:to>
                                        <p:strVal val="visible"/>
                                      </p:to>
                                    </p:set>
                                    <p:anim calcmode="lin" valueType="num">
                                      <p:cBhvr>
                                        <p:cTn id="68"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71" dur="1000" fill="hold"/>
                                        <p:tgtEl>
                                          <p:spTgt spid="42"/>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42"/>
                                        </p:tgtEl>
                                      </p:cBhvr>
                                    </p:animEffect>
                                  </p:childTnLst>
                                </p:cTn>
                              </p:par>
                            </p:childTnLst>
                          </p:cTn>
                        </p:par>
                        <p:par>
                          <p:cTn id="76" fill="hold">
                            <p:stCondLst>
                              <p:cond delay="4250"/>
                            </p:stCondLst>
                            <p:childTnLst>
                              <p:par>
                                <p:cTn id="77" presetID="22" presetClass="entr" presetSubtype="8"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wipe(left)">
                                      <p:cBhvr>
                                        <p:cTn id="79" dur="500"/>
                                        <p:tgtEl>
                                          <p:spTgt spid="4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wipe(left)">
                                      <p:cBhvr>
                                        <p:cTn id="82" dur="500"/>
                                        <p:tgtEl>
                                          <p:spTgt spid="4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left)">
                                      <p:cBhvr>
                                        <p:cTn id="8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p:bldP spid="40" grpId="0"/>
      <p:bldP spid="41" grpId="0"/>
      <p:bldP spid="42" grpId="0"/>
      <p:bldP spid="43" grpId="0" animBg="1"/>
      <p:bldP spid="44" grpId="0" animBg="1"/>
      <p:bldP spid="45" grpId="0" animBg="1"/>
      <p:bldP spid="46" grpId="0" animBg="1"/>
      <p:bldP spid="47" grpId="0"/>
      <p:bldP spid="48" grpId="0"/>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AAC177CA-94D4-43BB-8C26-D3AAA811A7B4}"/>
              </a:ext>
            </a:extLst>
          </p:cNvPr>
          <p:cNvSpPr>
            <a:spLocks/>
          </p:cNvSpPr>
          <p:nvPr/>
        </p:nvSpPr>
        <p:spPr bwMode="auto">
          <a:xfrm>
            <a:off x="-1588" y="3542784"/>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xmlns="" id="{C3AE02DB-192F-4A3C-8F6B-123444E80693}"/>
              </a:ext>
            </a:extLst>
          </p:cNvPr>
          <p:cNvGrpSpPr/>
          <p:nvPr/>
        </p:nvGrpSpPr>
        <p:grpSpPr>
          <a:xfrm>
            <a:off x="983432" y="2119968"/>
            <a:ext cx="2521088" cy="3280707"/>
            <a:chOff x="1327150" y="954088"/>
            <a:chExt cx="3403600" cy="4429126"/>
          </a:xfrm>
          <a:blipFill>
            <a:blip r:embed="rId3"/>
            <a:stretch>
              <a:fillRect/>
            </a:stretch>
          </a:blipFill>
        </p:grpSpPr>
        <p:sp>
          <p:nvSpPr>
            <p:cNvPr id="4" name="Freeform 6">
              <a:extLst>
                <a:ext uri="{FF2B5EF4-FFF2-40B4-BE49-F238E27FC236}">
                  <a16:creationId xmlns:a16="http://schemas.microsoft.com/office/drawing/2014/main" xmlns="" id="{81F32881-9C96-49B1-A77E-C7358C4821A1}"/>
                </a:ext>
              </a:extLst>
            </p:cNvPr>
            <p:cNvSpPr>
              <a:spLocks/>
            </p:cNvSpPr>
            <p:nvPr userDrawn="1"/>
          </p:nvSpPr>
          <p:spPr bwMode="auto">
            <a:xfrm>
              <a:off x="1327150" y="1771651"/>
              <a:ext cx="2817813" cy="3611563"/>
            </a:xfrm>
            <a:custGeom>
              <a:avLst/>
              <a:gdLst>
                <a:gd name="T0" fmla="*/ 608 w 2631"/>
                <a:gd name="T1" fmla="*/ 52 h 3375"/>
                <a:gd name="T2" fmla="*/ 601 w 2631"/>
                <a:gd name="T3" fmla="*/ 56 h 3375"/>
                <a:gd name="T4" fmla="*/ 538 w 2631"/>
                <a:gd name="T5" fmla="*/ 115 h 3375"/>
                <a:gd name="T6" fmla="*/ 0 w 2631"/>
                <a:gd name="T7" fmla="*/ 1047 h 3375"/>
                <a:gd name="T8" fmla="*/ 1344 w 2631"/>
                <a:gd name="T9" fmla="*/ 3375 h 3375"/>
                <a:gd name="T10" fmla="*/ 2417 w 2631"/>
                <a:gd name="T11" fmla="*/ 3375 h 3375"/>
                <a:gd name="T12" fmla="*/ 2503 w 2631"/>
                <a:gd name="T13" fmla="*/ 3350 h 3375"/>
                <a:gd name="T14" fmla="*/ 2510 w 2631"/>
                <a:gd name="T15" fmla="*/ 3346 h 3375"/>
                <a:gd name="T16" fmla="*/ 2578 w 2631"/>
                <a:gd name="T17" fmla="*/ 3089 h 3375"/>
                <a:gd name="T18" fmla="*/ 865 w 2631"/>
                <a:gd name="T19" fmla="*/ 121 h 3375"/>
                <a:gd name="T20" fmla="*/ 608 w 2631"/>
                <a:gd name="T21" fmla="*/ 52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608" y="52"/>
                  </a:moveTo>
                  <a:cubicBezTo>
                    <a:pt x="601" y="56"/>
                    <a:pt x="601" y="56"/>
                    <a:pt x="601" y="56"/>
                  </a:cubicBezTo>
                  <a:cubicBezTo>
                    <a:pt x="575" y="71"/>
                    <a:pt x="554" y="91"/>
                    <a:pt x="538" y="115"/>
                  </a:cubicBezTo>
                  <a:cubicBezTo>
                    <a:pt x="0" y="1047"/>
                    <a:pt x="0" y="1047"/>
                    <a:pt x="0" y="1047"/>
                  </a:cubicBezTo>
                  <a:cubicBezTo>
                    <a:pt x="1344" y="3375"/>
                    <a:pt x="1344" y="3375"/>
                    <a:pt x="1344" y="3375"/>
                  </a:cubicBezTo>
                  <a:cubicBezTo>
                    <a:pt x="2417" y="3375"/>
                    <a:pt x="2417" y="3375"/>
                    <a:pt x="2417" y="3375"/>
                  </a:cubicBezTo>
                  <a:cubicBezTo>
                    <a:pt x="2446" y="3374"/>
                    <a:pt x="2476" y="3366"/>
                    <a:pt x="2503" y="3350"/>
                  </a:cubicBezTo>
                  <a:cubicBezTo>
                    <a:pt x="2510" y="3346"/>
                    <a:pt x="2510" y="3346"/>
                    <a:pt x="2510" y="3346"/>
                  </a:cubicBezTo>
                  <a:cubicBezTo>
                    <a:pt x="2600" y="3294"/>
                    <a:pt x="2631" y="3179"/>
                    <a:pt x="2578" y="3089"/>
                  </a:cubicBezTo>
                  <a:cubicBezTo>
                    <a:pt x="865" y="121"/>
                    <a:pt x="865" y="121"/>
                    <a:pt x="865" y="121"/>
                  </a:cubicBezTo>
                  <a:cubicBezTo>
                    <a:pt x="813" y="31"/>
                    <a:pt x="698" y="0"/>
                    <a:pt x="608" y="52"/>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sp>
          <p:nvSpPr>
            <p:cNvPr id="5" name="Freeform 7">
              <a:extLst>
                <a:ext uri="{FF2B5EF4-FFF2-40B4-BE49-F238E27FC236}">
                  <a16:creationId xmlns:a16="http://schemas.microsoft.com/office/drawing/2014/main" xmlns="" id="{359E07D3-66DF-429C-AD75-33143E515A62}"/>
                </a:ext>
              </a:extLst>
            </p:cNvPr>
            <p:cNvSpPr>
              <a:spLocks/>
            </p:cNvSpPr>
            <p:nvPr userDrawn="1"/>
          </p:nvSpPr>
          <p:spPr bwMode="auto">
            <a:xfrm>
              <a:off x="1912937" y="954088"/>
              <a:ext cx="2817813" cy="3609975"/>
            </a:xfrm>
            <a:custGeom>
              <a:avLst/>
              <a:gdLst>
                <a:gd name="T0" fmla="*/ 2023 w 2631"/>
                <a:gd name="T1" fmla="*/ 3323 h 3375"/>
                <a:gd name="T2" fmla="*/ 2030 w 2631"/>
                <a:gd name="T3" fmla="*/ 3319 h 3375"/>
                <a:gd name="T4" fmla="*/ 2092 w 2631"/>
                <a:gd name="T5" fmla="*/ 3260 h 3375"/>
                <a:gd name="T6" fmla="*/ 2631 w 2631"/>
                <a:gd name="T7" fmla="*/ 2328 h 3375"/>
                <a:gd name="T8" fmla="*/ 1286 w 2631"/>
                <a:gd name="T9" fmla="*/ 0 h 3375"/>
                <a:gd name="T10" fmla="*/ 214 w 2631"/>
                <a:gd name="T11" fmla="*/ 0 h 3375"/>
                <a:gd name="T12" fmla="*/ 128 w 2631"/>
                <a:gd name="T13" fmla="*/ 25 h 3375"/>
                <a:gd name="T14" fmla="*/ 121 w 2631"/>
                <a:gd name="T15" fmla="*/ 28 h 3375"/>
                <a:gd name="T16" fmla="*/ 52 w 2631"/>
                <a:gd name="T17" fmla="*/ 286 h 3375"/>
                <a:gd name="T18" fmla="*/ 1766 w 2631"/>
                <a:gd name="T19" fmla="*/ 3254 h 3375"/>
                <a:gd name="T20" fmla="*/ 2023 w 2631"/>
                <a:gd name="T21" fmla="*/ 3323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2023" y="3323"/>
                  </a:moveTo>
                  <a:cubicBezTo>
                    <a:pt x="2030" y="3319"/>
                    <a:pt x="2030" y="3319"/>
                    <a:pt x="2030" y="3319"/>
                  </a:cubicBezTo>
                  <a:cubicBezTo>
                    <a:pt x="2056" y="3304"/>
                    <a:pt x="2077" y="3283"/>
                    <a:pt x="2092" y="3260"/>
                  </a:cubicBezTo>
                  <a:cubicBezTo>
                    <a:pt x="2631" y="2328"/>
                    <a:pt x="2631" y="2328"/>
                    <a:pt x="2631" y="2328"/>
                  </a:cubicBezTo>
                  <a:cubicBezTo>
                    <a:pt x="1286" y="0"/>
                    <a:pt x="1286" y="0"/>
                    <a:pt x="1286" y="0"/>
                  </a:cubicBezTo>
                  <a:cubicBezTo>
                    <a:pt x="214" y="0"/>
                    <a:pt x="214" y="0"/>
                    <a:pt x="214" y="0"/>
                  </a:cubicBezTo>
                  <a:cubicBezTo>
                    <a:pt x="185" y="1"/>
                    <a:pt x="155" y="9"/>
                    <a:pt x="128" y="25"/>
                  </a:cubicBezTo>
                  <a:cubicBezTo>
                    <a:pt x="121" y="28"/>
                    <a:pt x="121" y="28"/>
                    <a:pt x="121" y="28"/>
                  </a:cubicBezTo>
                  <a:cubicBezTo>
                    <a:pt x="31" y="81"/>
                    <a:pt x="0" y="196"/>
                    <a:pt x="52" y="286"/>
                  </a:cubicBezTo>
                  <a:cubicBezTo>
                    <a:pt x="1766" y="3254"/>
                    <a:pt x="1766" y="3254"/>
                    <a:pt x="1766" y="3254"/>
                  </a:cubicBezTo>
                  <a:cubicBezTo>
                    <a:pt x="1818" y="3344"/>
                    <a:pt x="1933" y="3375"/>
                    <a:pt x="2023" y="3323"/>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grpSp>
      <p:sp>
        <p:nvSpPr>
          <p:cNvPr id="6" name="Freeform 5">
            <a:extLst>
              <a:ext uri="{FF2B5EF4-FFF2-40B4-BE49-F238E27FC236}">
                <a16:creationId xmlns:a16="http://schemas.microsoft.com/office/drawing/2014/main" xmlns="" id="{100D2C0F-8918-4278-AF6C-AAA763424190}"/>
              </a:ext>
            </a:extLst>
          </p:cNvPr>
          <p:cNvSpPr>
            <a:spLocks/>
          </p:cNvSpPr>
          <p:nvPr/>
        </p:nvSpPr>
        <p:spPr bwMode="auto">
          <a:xfrm rot="10800000">
            <a:off x="2783632" y="2580487"/>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a:extLst>
              <a:ext uri="{FF2B5EF4-FFF2-40B4-BE49-F238E27FC236}">
                <a16:creationId xmlns:a16="http://schemas.microsoft.com/office/drawing/2014/main" xmlns="" id="{64814801-6311-4B14-A704-33594353D9B2}"/>
              </a:ext>
            </a:extLst>
          </p:cNvPr>
          <p:cNvSpPr/>
          <p:nvPr/>
        </p:nvSpPr>
        <p:spPr>
          <a:xfrm>
            <a:off x="4511824" y="2580487"/>
            <a:ext cx="7680176" cy="18578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7839735-18C1-42D0-A403-A1C3CB8AEA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9295" y="5270500"/>
            <a:ext cx="1852706" cy="1587500"/>
          </a:xfrm>
          <a:prstGeom prst="rect">
            <a:avLst/>
          </a:prstGeom>
        </p:spPr>
      </p:pic>
      <p:sp>
        <p:nvSpPr>
          <p:cNvPr id="9" name="文本框 8">
            <a:extLst>
              <a:ext uri="{FF2B5EF4-FFF2-40B4-BE49-F238E27FC236}">
                <a16:creationId xmlns:a16="http://schemas.microsoft.com/office/drawing/2014/main" xmlns="" id="{E259854E-240A-4C94-9587-FDDFF63C423D}"/>
              </a:ext>
            </a:extLst>
          </p:cNvPr>
          <p:cNvSpPr txBox="1"/>
          <p:nvPr/>
        </p:nvSpPr>
        <p:spPr>
          <a:xfrm>
            <a:off x="4511824" y="3044280"/>
            <a:ext cx="7520007" cy="769441"/>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4400" dirty="0">
                <a:solidFill>
                  <a:schemeClr val="bg1"/>
                </a:solidFill>
              </a:rPr>
              <a:t>四、施工进度计划及保证措施</a:t>
            </a:r>
          </a:p>
        </p:txBody>
      </p:sp>
    </p:spTree>
    <p:extLst>
      <p:ext uri="{BB962C8B-B14F-4D97-AF65-F5344CB8AC3E}">
        <p14:creationId xmlns:p14="http://schemas.microsoft.com/office/powerpoint/2010/main" val="29528773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68810" y="1553670"/>
            <a:ext cx="3137975" cy="930357"/>
            <a:chOff x="1597385" y="1553670"/>
            <a:chExt cx="3137975" cy="930357"/>
          </a:xfrm>
        </p:grpSpPr>
        <p:sp>
          <p:nvSpPr>
            <p:cNvPr id="43" name="TextBox 28"/>
            <p:cNvSpPr txBox="1"/>
            <p:nvPr/>
          </p:nvSpPr>
          <p:spPr>
            <a:xfrm>
              <a:off x="2802162" y="1553670"/>
              <a:ext cx="1904366" cy="399902"/>
            </a:xfrm>
            <a:prstGeom prst="rect">
              <a:avLst/>
            </a:prstGeom>
            <a:noFill/>
          </p:spPr>
          <p:txBody>
            <a:bodyPr wrap="square"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44" name="TextBox 29"/>
            <p:cNvSpPr txBox="1"/>
            <p:nvPr/>
          </p:nvSpPr>
          <p:spPr>
            <a:xfrm>
              <a:off x="1597385" y="1960807"/>
              <a:ext cx="3137975" cy="523220"/>
            </a:xfrm>
            <a:prstGeom prst="rect">
              <a:avLst/>
            </a:prstGeom>
            <a:noFill/>
          </p:spPr>
          <p:txBody>
            <a:bodyPr wrap="square" rtlCol="0">
              <a:spAutoFit/>
            </a:bodyPr>
            <a:lstStyle>
              <a:defPPr>
                <a:defRPr lang="zh-CN"/>
              </a:defPPr>
              <a:lvl1pPr>
                <a:defRPr>
                  <a:solidFill>
                    <a:schemeClr val="bg2"/>
                  </a:solidFill>
                  <a:latin typeface="+mn-ea"/>
                  <a:ea typeface="+mn-ea"/>
                </a:defRPr>
              </a:lvl1p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grpSp>
      <p:grpSp>
        <p:nvGrpSpPr>
          <p:cNvPr id="6" name="组合 5"/>
          <p:cNvGrpSpPr/>
          <p:nvPr/>
        </p:nvGrpSpPr>
        <p:grpSpPr>
          <a:xfrm>
            <a:off x="7741110" y="1587957"/>
            <a:ext cx="3137975" cy="917064"/>
            <a:chOff x="7693485" y="1587957"/>
            <a:chExt cx="3137975" cy="917064"/>
          </a:xfrm>
        </p:grpSpPr>
        <p:sp>
          <p:nvSpPr>
            <p:cNvPr id="45" name="TextBox 30"/>
            <p:cNvSpPr txBox="1"/>
            <p:nvPr/>
          </p:nvSpPr>
          <p:spPr>
            <a:xfrm>
              <a:off x="7697281" y="1587957"/>
              <a:ext cx="1904366" cy="399902"/>
            </a:xfrm>
            <a:prstGeom prst="rect">
              <a:avLst/>
            </a:prstGeom>
            <a:noFill/>
          </p:spPr>
          <p:txBody>
            <a:bodyPr wrap="square"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46" name="TextBox 31"/>
            <p:cNvSpPr txBox="1"/>
            <p:nvPr/>
          </p:nvSpPr>
          <p:spPr>
            <a:xfrm>
              <a:off x="7693485" y="1981801"/>
              <a:ext cx="3137975" cy="523220"/>
            </a:xfrm>
            <a:prstGeom prst="rect">
              <a:avLst/>
            </a:prstGeom>
            <a:noFill/>
          </p:spPr>
          <p:txBody>
            <a:bodyPr wrap="square" rtlCol="0">
              <a:spAutoFit/>
            </a:bodyPr>
            <a:lstStyle>
              <a:defPPr>
                <a:defRPr lang="zh-CN"/>
              </a:defPPr>
              <a:lvl1pPr algn="just">
                <a:defRPr>
                  <a:solidFill>
                    <a:schemeClr val="bg2"/>
                  </a:solidFill>
                  <a:latin typeface="+mn-ea"/>
                  <a:ea typeface="+mn-ea"/>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grpSp>
      <p:grpSp>
        <p:nvGrpSpPr>
          <p:cNvPr id="7" name="组合 6"/>
          <p:cNvGrpSpPr/>
          <p:nvPr/>
        </p:nvGrpSpPr>
        <p:grpSpPr>
          <a:xfrm>
            <a:off x="8248130" y="3165147"/>
            <a:ext cx="3145534" cy="927329"/>
            <a:chOff x="8105255" y="3165147"/>
            <a:chExt cx="3145534" cy="927329"/>
          </a:xfrm>
        </p:grpSpPr>
        <p:sp>
          <p:nvSpPr>
            <p:cNvPr id="47" name="TextBox 32"/>
            <p:cNvSpPr txBox="1"/>
            <p:nvPr/>
          </p:nvSpPr>
          <p:spPr>
            <a:xfrm>
              <a:off x="8105255" y="3165147"/>
              <a:ext cx="2010698" cy="399902"/>
            </a:xfrm>
            <a:prstGeom prst="rect">
              <a:avLst/>
            </a:prstGeom>
            <a:noFill/>
          </p:spPr>
          <p:txBody>
            <a:bodyPr wrap="square"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48" name="TextBox 33"/>
            <p:cNvSpPr txBox="1"/>
            <p:nvPr/>
          </p:nvSpPr>
          <p:spPr>
            <a:xfrm>
              <a:off x="8112814" y="3569256"/>
              <a:ext cx="3137975" cy="523220"/>
            </a:xfrm>
            <a:prstGeom prst="rect">
              <a:avLst/>
            </a:prstGeom>
            <a:noFill/>
          </p:spPr>
          <p:txBody>
            <a:bodyPr wrap="square" rtlCol="0">
              <a:spAutoFit/>
            </a:bodyPr>
            <a:lstStyle>
              <a:defPPr>
                <a:defRPr lang="zh-CN"/>
              </a:defPPr>
              <a:lvl1pPr>
                <a:defRPr sz="2000">
                  <a:latin typeface="+mn-ea"/>
                  <a:ea typeface="+mn-ea"/>
                </a:defRPr>
              </a:lvl1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grpSp>
      <p:grpSp>
        <p:nvGrpSpPr>
          <p:cNvPr id="8" name="组合 7"/>
          <p:cNvGrpSpPr/>
          <p:nvPr/>
        </p:nvGrpSpPr>
        <p:grpSpPr>
          <a:xfrm>
            <a:off x="7645922" y="4786798"/>
            <a:ext cx="3137975" cy="928882"/>
            <a:chOff x="7598297" y="4786798"/>
            <a:chExt cx="3137975" cy="928882"/>
          </a:xfrm>
        </p:grpSpPr>
        <p:sp>
          <p:nvSpPr>
            <p:cNvPr id="49" name="TextBox 34"/>
            <p:cNvSpPr txBox="1"/>
            <p:nvPr/>
          </p:nvSpPr>
          <p:spPr>
            <a:xfrm>
              <a:off x="7598297" y="4786798"/>
              <a:ext cx="2446998" cy="399902"/>
            </a:xfrm>
            <a:prstGeom prst="rect">
              <a:avLst/>
            </a:prstGeom>
            <a:noFill/>
          </p:spPr>
          <p:txBody>
            <a:bodyPr wrap="square"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50" name="TextBox 35"/>
            <p:cNvSpPr txBox="1"/>
            <p:nvPr/>
          </p:nvSpPr>
          <p:spPr>
            <a:xfrm>
              <a:off x="7598297" y="5192460"/>
              <a:ext cx="3137975" cy="523220"/>
            </a:xfrm>
            <a:prstGeom prst="rect">
              <a:avLst/>
            </a:prstGeom>
            <a:noFill/>
          </p:spPr>
          <p:txBody>
            <a:bodyPr wrap="square" rtlCol="0">
              <a:spAutoFit/>
            </a:bodyPr>
            <a:lstStyle>
              <a:defPPr>
                <a:defRPr lang="zh-CN"/>
              </a:defPPr>
              <a:lvl1pPr>
                <a:defRPr sz="1800">
                  <a:solidFill>
                    <a:schemeClr val="tx2"/>
                  </a:solidFill>
                  <a:latin typeface="+mn-ea"/>
                  <a:ea typeface="+mn-ea"/>
                </a:defRPr>
              </a:lvl1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grpSp>
      <p:grpSp>
        <p:nvGrpSpPr>
          <p:cNvPr id="5" name="组合 4"/>
          <p:cNvGrpSpPr/>
          <p:nvPr/>
        </p:nvGrpSpPr>
        <p:grpSpPr>
          <a:xfrm>
            <a:off x="1592813" y="4793482"/>
            <a:ext cx="3137975" cy="917043"/>
            <a:chOff x="1621388" y="4793482"/>
            <a:chExt cx="3137975" cy="917043"/>
          </a:xfrm>
        </p:grpSpPr>
        <p:sp>
          <p:nvSpPr>
            <p:cNvPr id="51" name="TextBox 36"/>
            <p:cNvSpPr txBox="1"/>
            <p:nvPr/>
          </p:nvSpPr>
          <p:spPr>
            <a:xfrm>
              <a:off x="2704542" y="4793482"/>
              <a:ext cx="2010698" cy="399902"/>
            </a:xfrm>
            <a:prstGeom prst="rect">
              <a:avLst/>
            </a:prstGeom>
            <a:noFill/>
          </p:spPr>
          <p:txBody>
            <a:bodyPr wrap="square"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52" name="TextBox 37"/>
            <p:cNvSpPr txBox="1"/>
            <p:nvPr/>
          </p:nvSpPr>
          <p:spPr>
            <a:xfrm>
              <a:off x="1621388" y="5187305"/>
              <a:ext cx="3137975" cy="523220"/>
            </a:xfrm>
            <a:prstGeom prst="rect">
              <a:avLst/>
            </a:prstGeom>
            <a:noFill/>
          </p:spPr>
          <p:txBody>
            <a:bodyPr wrap="square" rtlCol="0">
              <a:spAutoFit/>
            </a:bodyPr>
            <a:lstStyle>
              <a:defPPr>
                <a:defRPr lang="zh-CN"/>
              </a:defPPr>
              <a:lvl1pPr>
                <a:defRPr sz="2000">
                  <a:latin typeface="+mn-ea"/>
                  <a:ea typeface="+mn-ea"/>
                </a:defRPr>
              </a:lvl1p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grpSp>
      <p:grpSp>
        <p:nvGrpSpPr>
          <p:cNvPr id="4" name="组合 3"/>
          <p:cNvGrpSpPr/>
          <p:nvPr/>
        </p:nvGrpSpPr>
        <p:grpSpPr>
          <a:xfrm>
            <a:off x="818048" y="3165147"/>
            <a:ext cx="3137975" cy="897355"/>
            <a:chOff x="846623" y="3165147"/>
            <a:chExt cx="3137975" cy="897355"/>
          </a:xfrm>
        </p:grpSpPr>
        <p:sp>
          <p:nvSpPr>
            <p:cNvPr id="53" name="TextBox 38"/>
            <p:cNvSpPr txBox="1"/>
            <p:nvPr/>
          </p:nvSpPr>
          <p:spPr>
            <a:xfrm>
              <a:off x="2483940" y="3165147"/>
              <a:ext cx="1467068" cy="400110"/>
            </a:xfrm>
            <a:prstGeom prst="rect">
              <a:avLst/>
            </a:prstGeom>
            <a:noFill/>
          </p:spPr>
          <p:txBody>
            <a:bodyPr wrap="none"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54" name="TextBox 59"/>
            <p:cNvSpPr txBox="1"/>
            <p:nvPr/>
          </p:nvSpPr>
          <p:spPr>
            <a:xfrm>
              <a:off x="846623" y="3539282"/>
              <a:ext cx="3137975" cy="523220"/>
            </a:xfrm>
            <a:prstGeom prst="rect">
              <a:avLst/>
            </a:prstGeom>
            <a:noFill/>
          </p:spPr>
          <p:txBody>
            <a:bodyPr wrap="square" rtlCol="0">
              <a:spAutoFit/>
            </a:bodyPr>
            <a:lstStyle>
              <a:defPPr>
                <a:defRPr lang="zh-CN"/>
              </a:defPPr>
              <a:lvl1pPr>
                <a:defRPr sz="1800">
                  <a:solidFill>
                    <a:schemeClr val="tx2"/>
                  </a:solidFill>
                  <a:latin typeface="+mn-ea"/>
                  <a:ea typeface="+mn-ea"/>
                </a:defRPr>
              </a:lvl1p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grpSp>
      <p:grpSp>
        <p:nvGrpSpPr>
          <p:cNvPr id="2" name="组合 1"/>
          <p:cNvGrpSpPr/>
          <p:nvPr/>
        </p:nvGrpSpPr>
        <p:grpSpPr>
          <a:xfrm>
            <a:off x="4273009" y="1882766"/>
            <a:ext cx="3773160" cy="3496649"/>
            <a:chOff x="4273009" y="1882766"/>
            <a:chExt cx="3773160" cy="3496649"/>
          </a:xfrm>
        </p:grpSpPr>
        <p:grpSp>
          <p:nvGrpSpPr>
            <p:cNvPr id="31" name="组合 30"/>
            <p:cNvGrpSpPr/>
            <p:nvPr/>
          </p:nvGrpSpPr>
          <p:grpSpPr>
            <a:xfrm>
              <a:off x="4273009" y="1882766"/>
              <a:ext cx="3773160" cy="3496649"/>
              <a:chOff x="4275234" y="1881961"/>
              <a:chExt cx="3775125" cy="3498470"/>
            </a:xfrm>
            <a:solidFill>
              <a:schemeClr val="bg1"/>
            </a:solidFill>
          </p:grpSpPr>
          <p:grpSp>
            <p:nvGrpSpPr>
              <p:cNvPr id="32" name="组合 31"/>
              <p:cNvGrpSpPr/>
              <p:nvPr/>
            </p:nvGrpSpPr>
            <p:grpSpPr>
              <a:xfrm>
                <a:off x="4275234" y="1890318"/>
                <a:ext cx="3318624" cy="3485729"/>
                <a:chOff x="4275234" y="1890318"/>
                <a:chExt cx="3318624" cy="3485729"/>
              </a:xfrm>
              <a:grpFill/>
            </p:grpSpPr>
            <p:sp>
              <p:nvSpPr>
                <p:cNvPr id="37" name="Isosceles Triangle 3"/>
                <p:cNvSpPr/>
                <p:nvPr/>
              </p:nvSpPr>
              <p:spPr>
                <a:xfrm rot="12600000" flipH="1">
                  <a:off x="5877521" y="1890318"/>
                  <a:ext cx="1716337" cy="1614861"/>
                </a:xfrm>
                <a:custGeom>
                  <a:avLst/>
                  <a:gdLst/>
                  <a:ahLst/>
                  <a:cxnLst/>
                  <a:rect l="l" t="t" r="r" b="b"/>
                  <a:pathLst>
                    <a:path w="2186646" h="2057361">
                      <a:moveTo>
                        <a:pt x="50507" y="1635375"/>
                      </a:moveTo>
                      <a:cubicBezTo>
                        <a:pt x="190339" y="1901653"/>
                        <a:pt x="604898" y="2057361"/>
                        <a:pt x="1097276" y="2057361"/>
                      </a:cubicBezTo>
                      <a:cubicBezTo>
                        <a:pt x="1439870" y="2057361"/>
                        <a:pt x="2107216" y="1912345"/>
                        <a:pt x="2186646" y="1517443"/>
                      </a:cubicBezTo>
                      <a:cubicBezTo>
                        <a:pt x="2145694" y="1508942"/>
                        <a:pt x="2105984" y="1493643"/>
                        <a:pt x="2067706" y="1471954"/>
                      </a:cubicBezTo>
                      <a:cubicBezTo>
                        <a:pt x="1813102" y="1327693"/>
                        <a:pt x="1510947" y="670352"/>
                        <a:pt x="1214994" y="81058"/>
                      </a:cubicBezTo>
                      <a:lnTo>
                        <a:pt x="1261793" y="0"/>
                      </a:lnTo>
                      <a:lnTo>
                        <a:pt x="778206" y="0"/>
                      </a:lnTo>
                      <a:cubicBezTo>
                        <a:pt x="415839" y="550951"/>
                        <a:pt x="-2358" y="1141294"/>
                        <a:pt x="11" y="1433918"/>
                      </a:cubicBezTo>
                      <a:cubicBezTo>
                        <a:pt x="599" y="1506589"/>
                        <a:pt x="18237" y="1573926"/>
                        <a:pt x="50507" y="1635375"/>
                      </a:cubicBezTo>
                      <a:close/>
                    </a:path>
                  </a:pathLst>
                </a:custGeom>
                <a:solidFill>
                  <a:srgbClr val="2E2E2E"/>
                </a:solid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799" dirty="0">
                    <a:solidFill>
                      <a:srgbClr val="302A28"/>
                    </a:solidFill>
                    <a:latin typeface="Calibri" panose="020F0502020204030204"/>
                  </a:endParaRPr>
                </a:p>
              </p:txBody>
            </p:sp>
            <p:sp>
              <p:nvSpPr>
                <p:cNvPr id="38" name="Isosceles Triangle 3"/>
                <p:cNvSpPr/>
                <p:nvPr/>
              </p:nvSpPr>
              <p:spPr>
                <a:xfrm rot="5400000">
                  <a:off x="4225953" y="2839941"/>
                  <a:ext cx="1713423" cy="1614861"/>
                </a:xfrm>
                <a:custGeom>
                  <a:avLst/>
                  <a:gdLst/>
                  <a:ahLst/>
                  <a:cxnLst/>
                  <a:rect l="l" t="t" r="r" b="b"/>
                  <a:pathLst>
                    <a:path w="2182933" h="2057361">
                      <a:moveTo>
                        <a:pt x="38879" y="1635374"/>
                      </a:moveTo>
                      <a:cubicBezTo>
                        <a:pt x="20780" y="1600909"/>
                        <a:pt x="7284" y="1564592"/>
                        <a:pt x="0" y="1526256"/>
                      </a:cubicBezTo>
                      <a:cubicBezTo>
                        <a:pt x="22828" y="1518153"/>
                        <a:pt x="45187" y="1507839"/>
                        <a:pt x="67077" y="1495436"/>
                      </a:cubicBezTo>
                      <a:cubicBezTo>
                        <a:pt x="321681" y="1351176"/>
                        <a:pt x="623835" y="693835"/>
                        <a:pt x="919789" y="104541"/>
                      </a:cubicBezTo>
                      <a:lnTo>
                        <a:pt x="859433" y="0"/>
                      </a:lnTo>
                      <a:lnTo>
                        <a:pt x="1410055" y="0"/>
                      </a:lnTo>
                      <a:cubicBezTo>
                        <a:pt x="1769230" y="531536"/>
                        <a:pt x="2179619" y="1090065"/>
                        <a:pt x="2182914" y="1433918"/>
                      </a:cubicBezTo>
                      <a:cubicBezTo>
                        <a:pt x="2187305" y="1892075"/>
                        <a:pt x="1451404" y="2057361"/>
                        <a:pt x="1085649" y="2057361"/>
                      </a:cubicBezTo>
                      <a:cubicBezTo>
                        <a:pt x="593271" y="2057361"/>
                        <a:pt x="178712" y="1901652"/>
                        <a:pt x="38879" y="1635374"/>
                      </a:cubicBezTo>
                      <a:close/>
                    </a:path>
                  </a:pathLst>
                </a:custGeom>
                <a:solidFill>
                  <a:srgbClr val="2E2E2E"/>
                </a:solidFill>
                <a:ln w="57150">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defRPr/>
                  </a:pPr>
                  <a:endParaRPr lang="en-US" sz="1799">
                    <a:solidFill>
                      <a:srgbClr val="302A28"/>
                    </a:solidFill>
                    <a:latin typeface="Calibri" panose="020F0502020204030204"/>
                  </a:endParaRPr>
                </a:p>
              </p:txBody>
            </p:sp>
            <p:sp>
              <p:nvSpPr>
                <p:cNvPr id="39" name="Isosceles Triangle 3"/>
                <p:cNvSpPr/>
                <p:nvPr/>
              </p:nvSpPr>
              <p:spPr>
                <a:xfrm rot="19800000">
                  <a:off x="5859228" y="3761187"/>
                  <a:ext cx="1709934" cy="1614860"/>
                </a:xfrm>
                <a:custGeom>
                  <a:avLst/>
                  <a:gdLst/>
                  <a:ahLst/>
                  <a:cxnLst/>
                  <a:rect l="l" t="t" r="r" b="b"/>
                  <a:pathLst>
                    <a:path w="2178487" h="2057361">
                      <a:moveTo>
                        <a:pt x="895695" y="0"/>
                      </a:moveTo>
                      <a:lnTo>
                        <a:pt x="1405609" y="0"/>
                      </a:lnTo>
                      <a:cubicBezTo>
                        <a:pt x="1764784" y="531537"/>
                        <a:pt x="2175173" y="1090065"/>
                        <a:pt x="2178468" y="1433918"/>
                      </a:cubicBezTo>
                      <a:cubicBezTo>
                        <a:pt x="2182859" y="1892075"/>
                        <a:pt x="1446958" y="2057361"/>
                        <a:pt x="1081203" y="2057361"/>
                      </a:cubicBezTo>
                      <a:cubicBezTo>
                        <a:pt x="535014" y="2057361"/>
                        <a:pt x="84582" y="1865759"/>
                        <a:pt x="0" y="1543817"/>
                      </a:cubicBezTo>
                      <a:cubicBezTo>
                        <a:pt x="36694" y="1536726"/>
                        <a:pt x="72316" y="1522332"/>
                        <a:pt x="107037" y="1501840"/>
                      </a:cubicBezTo>
                      <a:cubicBezTo>
                        <a:pt x="403175" y="1327060"/>
                        <a:pt x="681680" y="692388"/>
                        <a:pt x="962417" y="115565"/>
                      </a:cubicBezTo>
                      <a:close/>
                    </a:path>
                  </a:pathLst>
                </a:custGeom>
                <a:solidFill>
                  <a:srgbClr val="2E2E2E"/>
                </a:solidFill>
                <a:ln w="57150">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defRPr/>
                  </a:pPr>
                  <a:endParaRPr lang="en-US" sz="1799">
                    <a:solidFill>
                      <a:srgbClr val="302A28"/>
                    </a:solidFill>
                    <a:latin typeface="Calibri" panose="020F0502020204030204"/>
                  </a:endParaRPr>
                </a:p>
              </p:txBody>
            </p:sp>
          </p:grpSp>
          <p:grpSp>
            <p:nvGrpSpPr>
              <p:cNvPr id="33" name="组合 32"/>
              <p:cNvGrpSpPr/>
              <p:nvPr/>
            </p:nvGrpSpPr>
            <p:grpSpPr>
              <a:xfrm>
                <a:off x="4760278" y="1881961"/>
                <a:ext cx="3290081" cy="3498470"/>
                <a:chOff x="4760278" y="1881961"/>
                <a:chExt cx="3290081" cy="3498470"/>
              </a:xfrm>
              <a:grpFill/>
            </p:grpSpPr>
            <p:sp>
              <p:nvSpPr>
                <p:cNvPr id="34" name="Isosceles Triangle 3"/>
                <p:cNvSpPr/>
                <p:nvPr/>
              </p:nvSpPr>
              <p:spPr>
                <a:xfrm rot="19800000" flipV="1">
                  <a:off x="4760278" y="1881961"/>
                  <a:ext cx="1717535" cy="1614860"/>
                </a:xfrm>
                <a:custGeom>
                  <a:avLst/>
                  <a:gdLst/>
                  <a:ahLst/>
                  <a:cxnLst/>
                  <a:rect l="l" t="t" r="r" b="b"/>
                  <a:pathLst>
                    <a:path w="2188171" h="2057361">
                      <a:moveTo>
                        <a:pt x="1097276" y="2057361"/>
                      </a:moveTo>
                      <a:cubicBezTo>
                        <a:pt x="1443899" y="2057361"/>
                        <a:pt x="2122958" y="1908914"/>
                        <a:pt x="2188171" y="1503241"/>
                      </a:cubicBezTo>
                      <a:cubicBezTo>
                        <a:pt x="2163927" y="1495178"/>
                        <a:pt x="2140286" y="1484410"/>
                        <a:pt x="2117168" y="1471311"/>
                      </a:cubicBezTo>
                      <a:cubicBezTo>
                        <a:pt x="1862564" y="1327050"/>
                        <a:pt x="1560409" y="669709"/>
                        <a:pt x="1264456" y="80415"/>
                      </a:cubicBezTo>
                      <a:lnTo>
                        <a:pt x="1310883" y="0"/>
                      </a:lnTo>
                      <a:lnTo>
                        <a:pt x="778206" y="0"/>
                      </a:lnTo>
                      <a:cubicBezTo>
                        <a:pt x="415839" y="550951"/>
                        <a:pt x="-2358" y="1141295"/>
                        <a:pt x="11" y="1433918"/>
                      </a:cubicBezTo>
                      <a:cubicBezTo>
                        <a:pt x="3148" y="1821495"/>
                        <a:pt x="491273" y="2057361"/>
                        <a:pt x="1097276" y="2057361"/>
                      </a:cubicBezTo>
                      <a:close/>
                    </a:path>
                  </a:pathLst>
                </a:custGeom>
                <a:solidFill>
                  <a:srgbClr val="C00000"/>
                </a:solidFill>
                <a:ln w="57150">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defRPr/>
                  </a:pPr>
                  <a:endParaRPr lang="en-US" sz="1799">
                    <a:solidFill>
                      <a:srgbClr val="302A28"/>
                    </a:solidFill>
                    <a:latin typeface="Calibri" panose="020F0502020204030204"/>
                  </a:endParaRPr>
                </a:p>
              </p:txBody>
            </p:sp>
            <p:sp>
              <p:nvSpPr>
                <p:cNvPr id="35" name="Isosceles Triangle 3"/>
                <p:cNvSpPr/>
                <p:nvPr/>
              </p:nvSpPr>
              <p:spPr>
                <a:xfrm rot="16200000" flipH="1">
                  <a:off x="6387238" y="2842800"/>
                  <a:ext cx="1711382" cy="1614861"/>
                </a:xfrm>
                <a:custGeom>
                  <a:avLst/>
                  <a:gdLst/>
                  <a:ahLst/>
                  <a:cxnLst/>
                  <a:rect l="l" t="t" r="r" b="b"/>
                  <a:pathLst>
                    <a:path w="2180334" h="2057361">
                      <a:moveTo>
                        <a:pt x="252332" y="813832"/>
                      </a:moveTo>
                      <a:cubicBezTo>
                        <a:pt x="102783" y="1066864"/>
                        <a:pt x="-1174" y="1287606"/>
                        <a:pt x="11" y="1433919"/>
                      </a:cubicBezTo>
                      <a:cubicBezTo>
                        <a:pt x="3148" y="1821495"/>
                        <a:pt x="491273" y="2057361"/>
                        <a:pt x="1097276" y="2057361"/>
                      </a:cubicBezTo>
                      <a:cubicBezTo>
                        <a:pt x="1433748" y="2057361"/>
                        <a:pt x="2083468" y="1917482"/>
                        <a:pt x="2180334" y="1537981"/>
                      </a:cubicBezTo>
                      <a:cubicBezTo>
                        <a:pt x="2151229" y="1529910"/>
                        <a:pt x="2122821" y="1517403"/>
                        <a:pt x="2094992" y="1500978"/>
                      </a:cubicBezTo>
                      <a:cubicBezTo>
                        <a:pt x="1798854" y="1326198"/>
                        <a:pt x="1520348" y="691527"/>
                        <a:pt x="1239612" y="114703"/>
                      </a:cubicBezTo>
                      <a:lnTo>
                        <a:pt x="1305836" y="0"/>
                      </a:lnTo>
                      <a:lnTo>
                        <a:pt x="778206" y="0"/>
                      </a:lnTo>
                      <a:cubicBezTo>
                        <a:pt x="597022" y="275475"/>
                        <a:pt x="401881" y="560799"/>
                        <a:pt x="252332" y="813832"/>
                      </a:cubicBezTo>
                      <a:close/>
                    </a:path>
                  </a:pathLst>
                </a:custGeom>
                <a:solidFill>
                  <a:srgbClr val="C00000"/>
                </a:solidFill>
                <a:ln w="57150">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defRPr/>
                  </a:pPr>
                  <a:endParaRPr lang="en-US" sz="1799">
                    <a:solidFill>
                      <a:schemeClr val="bg1"/>
                    </a:solidFill>
                    <a:latin typeface="Calibri" panose="020F0502020204030204"/>
                  </a:endParaRPr>
                </a:p>
              </p:txBody>
            </p:sp>
            <p:sp>
              <p:nvSpPr>
                <p:cNvPr id="36" name="Isosceles Triangle 3"/>
                <p:cNvSpPr/>
                <p:nvPr/>
              </p:nvSpPr>
              <p:spPr>
                <a:xfrm rot="1800000">
                  <a:off x="4796683" y="3765570"/>
                  <a:ext cx="1709082" cy="1614861"/>
                </a:xfrm>
                <a:custGeom>
                  <a:avLst/>
                  <a:gdLst/>
                  <a:ahLst/>
                  <a:cxnLst/>
                  <a:rect l="l" t="t" r="r" b="b"/>
                  <a:pathLst>
                    <a:path w="2177404" h="2057361">
                      <a:moveTo>
                        <a:pt x="846196" y="0"/>
                      </a:moveTo>
                      <a:lnTo>
                        <a:pt x="1404526" y="0"/>
                      </a:lnTo>
                      <a:cubicBezTo>
                        <a:pt x="1763701" y="531536"/>
                        <a:pt x="2174090" y="1090065"/>
                        <a:pt x="2177385" y="1433918"/>
                      </a:cubicBezTo>
                      <a:cubicBezTo>
                        <a:pt x="2181776" y="1892075"/>
                        <a:pt x="1445875" y="2057361"/>
                        <a:pt x="1080120" y="2057361"/>
                      </a:cubicBezTo>
                      <a:cubicBezTo>
                        <a:pt x="536352" y="2057361"/>
                        <a:pt x="87494" y="1867454"/>
                        <a:pt x="0" y="1548095"/>
                      </a:cubicBezTo>
                      <a:lnTo>
                        <a:pt x="66534" y="1517422"/>
                      </a:lnTo>
                      <a:cubicBezTo>
                        <a:pt x="362672" y="1342642"/>
                        <a:pt x="641178" y="707971"/>
                        <a:pt x="921914" y="131147"/>
                      </a:cubicBezTo>
                      <a:close/>
                    </a:path>
                  </a:pathLst>
                </a:custGeom>
                <a:solidFill>
                  <a:srgbClr val="C00000"/>
                </a:solidFill>
                <a:ln w="57150">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defRPr/>
                  </a:pPr>
                  <a:endParaRPr lang="en-US" sz="1799">
                    <a:solidFill>
                      <a:schemeClr val="bg1"/>
                    </a:solidFill>
                    <a:latin typeface="Calibri" panose="020F0502020204030204"/>
                  </a:endParaRPr>
                </a:p>
              </p:txBody>
            </p:sp>
          </p:grpSp>
        </p:grpSp>
        <p:grpSp>
          <p:nvGrpSpPr>
            <p:cNvPr id="40" name="Group 11"/>
            <p:cNvGrpSpPr/>
            <p:nvPr/>
          </p:nvGrpSpPr>
          <p:grpSpPr>
            <a:xfrm rot="19800000">
              <a:off x="5387972" y="2846267"/>
              <a:ext cx="1560001" cy="1560000"/>
              <a:chOff x="3848653" y="2984453"/>
              <a:chExt cx="1446696" cy="1446697"/>
            </a:xfrm>
            <a:solidFill>
              <a:schemeClr val="accent1"/>
            </a:solidFill>
          </p:grpSpPr>
          <p:sp>
            <p:nvSpPr>
              <p:cNvPr id="41" name="Oval 12"/>
              <p:cNvSpPr/>
              <p:nvPr/>
            </p:nvSpPr>
            <p:spPr>
              <a:xfrm>
                <a:off x="3848653" y="2984453"/>
                <a:ext cx="1446696" cy="144669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999" dirty="0">
                  <a:solidFill>
                    <a:srgbClr val="302A28"/>
                  </a:solidFill>
                  <a:latin typeface="Calibri" panose="020F0502020204030204"/>
                </a:endParaRPr>
              </a:p>
            </p:txBody>
          </p:sp>
          <p:sp>
            <p:nvSpPr>
              <p:cNvPr id="42" name="Oval 13"/>
              <p:cNvSpPr>
                <a:spLocks noChangeAspect="1"/>
              </p:cNvSpPr>
              <p:nvPr/>
            </p:nvSpPr>
            <p:spPr>
              <a:xfrm>
                <a:off x="3920984" y="3056787"/>
                <a:ext cx="1302026" cy="13020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endParaRPr lang="en-US" sz="2399" b="1" dirty="0">
                  <a:solidFill>
                    <a:srgbClr val="302A28"/>
                  </a:solidFill>
                  <a:effectLst>
                    <a:outerShdw blurRad="50800" dist="38100" dir="5400000" algn="t" rotWithShape="0">
                      <a:prstClr val="black">
                        <a:alpha val="40000"/>
                      </a:prstClr>
                    </a:outerShdw>
                  </a:effectLst>
                  <a:latin typeface="Calibri" panose="020F0502020204030204"/>
                </a:endParaRPr>
              </a:p>
            </p:txBody>
          </p:sp>
        </p:grpSp>
        <p:sp>
          <p:nvSpPr>
            <p:cNvPr id="55" name="TextBox 61"/>
            <p:cNvSpPr txBox="1"/>
            <p:nvPr/>
          </p:nvSpPr>
          <p:spPr>
            <a:xfrm>
              <a:off x="5440697" y="3213576"/>
              <a:ext cx="1437783" cy="830740"/>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sz="2399" b="1" dirty="0">
                  <a:solidFill>
                    <a:srgbClr val="2E2E2E"/>
                  </a:solidFill>
                  <a:latin typeface="微软雅黑" panose="020B0503020204020204" pitchFamily="34" charset="-122"/>
                  <a:ea typeface="微软雅黑" panose="020B0503020204020204" pitchFamily="34" charset="-122"/>
                </a:rPr>
                <a:t>输入</a:t>
              </a:r>
              <a:endParaRPr lang="en-US" altLang="zh-CN" sz="2399" b="1" dirty="0">
                <a:solidFill>
                  <a:srgbClr val="2E2E2E"/>
                </a:solidFill>
                <a:latin typeface="微软雅黑" panose="020B0503020204020204" pitchFamily="34" charset="-122"/>
                <a:ea typeface="微软雅黑" panose="020B0503020204020204" pitchFamily="34" charset="-122"/>
              </a:endParaRPr>
            </a:p>
            <a:p>
              <a:pPr algn="ctr" fontAlgn="base">
                <a:spcBef>
                  <a:spcPct val="0"/>
                </a:spcBef>
                <a:spcAft>
                  <a:spcPct val="0"/>
                </a:spcAft>
                <a:buFont typeface="Arial" panose="020B0604020202020204" pitchFamily="34" charset="0"/>
                <a:buNone/>
              </a:pPr>
              <a:r>
                <a:rPr lang="zh-CN" altLang="en-US" sz="2399" b="1" dirty="0">
                  <a:solidFill>
                    <a:srgbClr val="2E2E2E"/>
                  </a:solidFill>
                  <a:latin typeface="微软雅黑" panose="020B0503020204020204" pitchFamily="34" charset="-122"/>
                  <a:ea typeface="微软雅黑" panose="020B0503020204020204" pitchFamily="34" charset="-122"/>
                </a:rPr>
                <a:t>标题</a:t>
              </a:r>
            </a:p>
          </p:txBody>
        </p:sp>
        <p:sp>
          <p:nvSpPr>
            <p:cNvPr id="56" name="TextBox 20"/>
            <p:cNvSpPr txBox="1">
              <a:spLocks noChangeArrowheads="1"/>
            </p:cNvSpPr>
            <p:nvPr/>
          </p:nvSpPr>
          <p:spPr bwMode="auto">
            <a:xfrm flipH="1">
              <a:off x="5248774" y="2247050"/>
              <a:ext cx="438769" cy="58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198" b="1" dirty="0">
                  <a:solidFill>
                    <a:schemeClr val="bg1"/>
                  </a:solidFill>
                  <a:latin typeface="Impact" panose="020B0806030902050204" pitchFamily="34" charset="0"/>
                  <a:ea typeface="微软雅黑" panose="020B0503020204020204" pitchFamily="34" charset="-122"/>
                </a:rPr>
                <a:t>1</a:t>
              </a:r>
            </a:p>
          </p:txBody>
        </p:sp>
        <p:sp>
          <p:nvSpPr>
            <p:cNvPr id="57" name="TextBox 20"/>
            <p:cNvSpPr txBox="1">
              <a:spLocks noChangeArrowheads="1"/>
            </p:cNvSpPr>
            <p:nvPr/>
          </p:nvSpPr>
          <p:spPr bwMode="auto">
            <a:xfrm flipH="1">
              <a:off x="6516400" y="2209649"/>
              <a:ext cx="438769" cy="58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198" b="1" dirty="0">
                  <a:solidFill>
                    <a:srgbClr val="FFFFFF"/>
                  </a:solidFill>
                  <a:latin typeface="Impact" panose="020B0806030902050204" pitchFamily="34" charset="0"/>
                  <a:ea typeface="微软雅黑" panose="020B0503020204020204" pitchFamily="34" charset="-122"/>
                </a:rPr>
                <a:t>2</a:t>
              </a:r>
            </a:p>
          </p:txBody>
        </p:sp>
        <p:sp>
          <p:nvSpPr>
            <p:cNvPr id="58" name="TextBox 20"/>
            <p:cNvSpPr txBox="1">
              <a:spLocks noChangeArrowheads="1"/>
            </p:cNvSpPr>
            <p:nvPr/>
          </p:nvSpPr>
          <p:spPr bwMode="auto">
            <a:xfrm flipH="1">
              <a:off x="7159528" y="3240401"/>
              <a:ext cx="438769" cy="58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198" b="1" dirty="0">
                  <a:solidFill>
                    <a:schemeClr val="bg1"/>
                  </a:solidFill>
                  <a:latin typeface="Impact" panose="020B0806030902050204" pitchFamily="34" charset="0"/>
                  <a:ea typeface="微软雅黑" panose="020B0503020204020204" pitchFamily="34" charset="-122"/>
                </a:rPr>
                <a:t>3</a:t>
              </a:r>
            </a:p>
          </p:txBody>
        </p:sp>
        <p:sp>
          <p:nvSpPr>
            <p:cNvPr id="59" name="TextBox 20"/>
            <p:cNvSpPr txBox="1">
              <a:spLocks noChangeArrowheads="1"/>
            </p:cNvSpPr>
            <p:nvPr/>
          </p:nvSpPr>
          <p:spPr bwMode="auto">
            <a:xfrm flipH="1">
              <a:off x="6629453" y="4407952"/>
              <a:ext cx="438769" cy="58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198" b="1" dirty="0">
                  <a:solidFill>
                    <a:srgbClr val="FFFFFF"/>
                  </a:solidFill>
                  <a:latin typeface="Impact" panose="020B0806030902050204" pitchFamily="34" charset="0"/>
                  <a:ea typeface="微软雅黑" panose="020B0503020204020204" pitchFamily="34" charset="-122"/>
                </a:rPr>
                <a:t>4</a:t>
              </a:r>
            </a:p>
          </p:txBody>
        </p:sp>
        <p:sp>
          <p:nvSpPr>
            <p:cNvPr id="60" name="TextBox 20"/>
            <p:cNvSpPr txBox="1">
              <a:spLocks noChangeArrowheads="1"/>
            </p:cNvSpPr>
            <p:nvPr/>
          </p:nvSpPr>
          <p:spPr bwMode="auto">
            <a:xfrm flipH="1">
              <a:off x="5348737" y="4382899"/>
              <a:ext cx="438769" cy="58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198" b="1" dirty="0">
                  <a:solidFill>
                    <a:schemeClr val="bg1"/>
                  </a:solidFill>
                  <a:latin typeface="Impact" panose="020B0806030902050204" pitchFamily="34" charset="0"/>
                  <a:ea typeface="微软雅黑" panose="020B0503020204020204" pitchFamily="34" charset="-122"/>
                </a:rPr>
                <a:t>5</a:t>
              </a:r>
            </a:p>
          </p:txBody>
        </p:sp>
        <p:sp>
          <p:nvSpPr>
            <p:cNvPr id="61" name="TextBox 20"/>
            <p:cNvSpPr txBox="1">
              <a:spLocks noChangeArrowheads="1"/>
            </p:cNvSpPr>
            <p:nvPr/>
          </p:nvSpPr>
          <p:spPr bwMode="auto">
            <a:xfrm flipH="1">
              <a:off x="4737640" y="3440809"/>
              <a:ext cx="438769" cy="58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198" b="1" dirty="0">
                  <a:solidFill>
                    <a:srgbClr val="FFFFFF"/>
                  </a:solidFill>
                  <a:latin typeface="Impact" panose="020B0806030902050204" pitchFamily="34" charset="0"/>
                  <a:ea typeface="微软雅黑" panose="020B0503020204020204" pitchFamily="34" charset="-122"/>
                </a:rPr>
                <a:t>6</a:t>
              </a:r>
            </a:p>
          </p:txBody>
        </p:sp>
      </p:grpSp>
      <p:sp>
        <p:nvSpPr>
          <p:cNvPr id="9" name="标题 8">
            <a:extLst>
              <a:ext uri="{FF2B5EF4-FFF2-40B4-BE49-F238E27FC236}">
                <a16:creationId xmlns:a16="http://schemas.microsoft.com/office/drawing/2014/main" xmlns="" id="{C578833F-CE7B-40D5-9083-19EC06218E0F}"/>
              </a:ext>
            </a:extLst>
          </p:cNvPr>
          <p:cNvSpPr>
            <a:spLocks noGrp="1"/>
          </p:cNvSpPr>
          <p:nvPr>
            <p:ph type="title"/>
          </p:nvPr>
        </p:nvSpPr>
        <p:spPr>
          <a:xfrm>
            <a:off x="838199" y="297662"/>
            <a:ext cx="3839753" cy="686168"/>
          </a:xfrm>
        </p:spPr>
        <p:txBody>
          <a:bodyPr>
            <a:normAutofit fontScale="90000"/>
          </a:bodyPr>
          <a:lstStyle/>
          <a:p>
            <a:r>
              <a:rPr lang="zh-CN" altLang="en-US" dirty="0"/>
              <a:t>施工进度计划及保证措施</a:t>
            </a:r>
          </a:p>
        </p:txBody>
      </p:sp>
    </p:spTree>
    <p:extLst>
      <p:ext uri="{BB962C8B-B14F-4D97-AF65-F5344CB8AC3E}">
        <p14:creationId xmlns:p14="http://schemas.microsoft.com/office/powerpoint/2010/main" val="22691256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5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75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100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125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21">
            <a:extLst>
              <a:ext uri="{FF2B5EF4-FFF2-40B4-BE49-F238E27FC236}">
                <a16:creationId xmlns:a16="http://schemas.microsoft.com/office/drawing/2014/main" xmlns="" id="{19100783-05B5-4D42-886E-E5CFCC814E9B}"/>
              </a:ext>
            </a:extLst>
          </p:cNvPr>
          <p:cNvSpPr>
            <a:spLocks noGrp="1"/>
          </p:cNvSpPr>
          <p:nvPr>
            <p:ph type="title"/>
          </p:nvPr>
        </p:nvSpPr>
        <p:spPr>
          <a:xfrm>
            <a:off x="838200" y="297662"/>
            <a:ext cx="3972036" cy="686168"/>
          </a:xfrm>
        </p:spPr>
        <p:txBody>
          <a:bodyPr>
            <a:normAutofit fontScale="90000"/>
          </a:bodyPr>
          <a:lstStyle/>
          <a:p>
            <a:r>
              <a:rPr lang="zh-CN" altLang="en-US" dirty="0"/>
              <a:t>施工进度计划及保证措施</a:t>
            </a:r>
          </a:p>
        </p:txBody>
      </p:sp>
      <p:grpSp>
        <p:nvGrpSpPr>
          <p:cNvPr id="42" name="3107dbda-bb7d-4316-84ca-925472c8e20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4AD18E3A-680E-40F2-ABD5-61DD4E5DCBDA}"/>
              </a:ext>
            </a:extLst>
          </p:cNvPr>
          <p:cNvGrpSpPr>
            <a:grpSpLocks noChangeAspect="1"/>
          </p:cNvGrpSpPr>
          <p:nvPr/>
        </p:nvGrpSpPr>
        <p:grpSpPr>
          <a:xfrm>
            <a:off x="878239" y="1611764"/>
            <a:ext cx="10642249" cy="3998013"/>
            <a:chOff x="878239" y="1611764"/>
            <a:chExt cx="10642249" cy="3998013"/>
          </a:xfrm>
        </p:grpSpPr>
        <p:sp>
          <p:nvSpPr>
            <p:cNvPr id="43" name="îSlíḍé">
              <a:extLst>
                <a:ext uri="{FF2B5EF4-FFF2-40B4-BE49-F238E27FC236}">
                  <a16:creationId xmlns:a16="http://schemas.microsoft.com/office/drawing/2014/main" xmlns="" id="{05DDFDBF-ECC5-474F-9375-11F3051D4657}"/>
                </a:ext>
              </a:extLst>
            </p:cNvPr>
            <p:cNvSpPr/>
            <p:nvPr/>
          </p:nvSpPr>
          <p:spPr>
            <a:xfrm>
              <a:off x="4852201" y="2387333"/>
              <a:ext cx="2487600" cy="2486773"/>
            </a:xfrm>
            <a:prstGeom prst="ellipse">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cxnSp>
          <p:nvCxnSpPr>
            <p:cNvPr id="44" name="直接连接符 43">
              <a:extLst>
                <a:ext uri="{FF2B5EF4-FFF2-40B4-BE49-F238E27FC236}">
                  <a16:creationId xmlns:a16="http://schemas.microsoft.com/office/drawing/2014/main" xmlns="" id="{32FC5515-B398-4B49-895C-0152FD012ADD}"/>
                </a:ext>
              </a:extLst>
            </p:cNvPr>
            <p:cNvCxnSpPr/>
            <p:nvPr/>
          </p:nvCxnSpPr>
          <p:spPr>
            <a:xfrm>
              <a:off x="7617238" y="3609020"/>
              <a:ext cx="3706477" cy="0"/>
            </a:xfrm>
            <a:prstGeom prst="line">
              <a:avLst/>
            </a:prstGeom>
            <a:ln>
              <a:solidFill>
                <a:srgbClr val="C00000"/>
              </a:solidFill>
              <a:tailEnd type="oval"/>
            </a:ln>
          </p:spPr>
          <p:style>
            <a:lnRef idx="1">
              <a:schemeClr val="accent1"/>
            </a:lnRef>
            <a:fillRef idx="0">
              <a:schemeClr val="accent1"/>
            </a:fillRef>
            <a:effectRef idx="0">
              <a:schemeClr val="accent1"/>
            </a:effectRef>
            <a:fontRef idx="minor">
              <a:schemeClr val="tx1"/>
            </a:fontRef>
          </p:style>
        </p:cxnSp>
        <p:sp>
          <p:nvSpPr>
            <p:cNvPr id="45" name="í$ļîďe">
              <a:extLst>
                <a:ext uri="{FF2B5EF4-FFF2-40B4-BE49-F238E27FC236}">
                  <a16:creationId xmlns:a16="http://schemas.microsoft.com/office/drawing/2014/main" xmlns="" id="{82E108B4-E152-49E1-9481-5F05FA48B91D}"/>
                </a:ext>
              </a:extLst>
            </p:cNvPr>
            <p:cNvSpPr/>
            <p:nvPr/>
          </p:nvSpPr>
          <p:spPr>
            <a:xfrm flipH="1" flipV="1">
              <a:off x="4094595" y="1611764"/>
              <a:ext cx="3998015" cy="3998013"/>
            </a:xfrm>
            <a:prstGeom prst="blockArc">
              <a:avLst>
                <a:gd name="adj1" fmla="val 21599999"/>
                <a:gd name="adj2" fmla="val 8180671"/>
                <a:gd name="adj3" fmla="val 119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46" name="îşlïdê">
              <a:extLst>
                <a:ext uri="{FF2B5EF4-FFF2-40B4-BE49-F238E27FC236}">
                  <a16:creationId xmlns:a16="http://schemas.microsoft.com/office/drawing/2014/main" xmlns="" id="{BA274E07-9FC3-407D-AAE2-6C5F1E955F30}"/>
                </a:ext>
              </a:extLst>
            </p:cNvPr>
            <p:cNvSpPr/>
            <p:nvPr/>
          </p:nvSpPr>
          <p:spPr>
            <a:xfrm rot="18900000" flipH="1" flipV="1">
              <a:off x="7188463" y="2267181"/>
              <a:ext cx="821422" cy="70812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47" name="ïṡļiḓé">
              <a:extLst>
                <a:ext uri="{FF2B5EF4-FFF2-40B4-BE49-F238E27FC236}">
                  <a16:creationId xmlns:a16="http://schemas.microsoft.com/office/drawing/2014/main" xmlns="" id="{7CDED5DF-543D-4B13-A40F-A9DC9A2719CF}"/>
                </a:ext>
              </a:extLst>
            </p:cNvPr>
            <p:cNvGrpSpPr/>
            <p:nvPr/>
          </p:nvGrpSpPr>
          <p:grpSpPr>
            <a:xfrm>
              <a:off x="4094595" y="1611764"/>
              <a:ext cx="3998015" cy="3998013"/>
              <a:chOff x="3029446" y="2446284"/>
              <a:chExt cx="3073942" cy="3073942"/>
            </a:xfrm>
            <a:solidFill>
              <a:schemeClr val="accent3"/>
            </a:solidFill>
          </p:grpSpPr>
          <p:sp>
            <p:nvSpPr>
              <p:cNvPr id="59" name="íSľidê">
                <a:extLst>
                  <a:ext uri="{FF2B5EF4-FFF2-40B4-BE49-F238E27FC236}">
                    <a16:creationId xmlns:a16="http://schemas.microsoft.com/office/drawing/2014/main" xmlns="" id="{9CE4C41A-EE49-4FB7-96FA-9F69E9D4DEDE}"/>
                  </a:ext>
                </a:extLst>
              </p:cNvPr>
              <p:cNvSpPr/>
              <p:nvPr/>
            </p:nvSpPr>
            <p:spPr>
              <a:xfrm>
                <a:off x="3029446" y="2446284"/>
                <a:ext cx="3073942" cy="3073942"/>
              </a:xfrm>
              <a:prstGeom prst="blockArc">
                <a:avLst>
                  <a:gd name="adj1" fmla="val 21599999"/>
                  <a:gd name="adj2" fmla="val 8180671"/>
                  <a:gd name="adj3" fmla="val 1191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60" name="ïṣļïďè">
                <a:extLst>
                  <a:ext uri="{FF2B5EF4-FFF2-40B4-BE49-F238E27FC236}">
                    <a16:creationId xmlns:a16="http://schemas.microsoft.com/office/drawing/2014/main" xmlns="" id="{72061BAB-9DC0-4B0F-96DC-044738ABCBCE}"/>
                  </a:ext>
                </a:extLst>
              </p:cNvPr>
              <p:cNvSpPr/>
              <p:nvPr/>
            </p:nvSpPr>
            <p:spPr>
              <a:xfrm rot="8100000" flipV="1">
                <a:off x="3100799" y="4487660"/>
                <a:ext cx="631564" cy="544452"/>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cxnSp>
          <p:nvCxnSpPr>
            <p:cNvPr id="48" name="直接连接符 47">
              <a:extLst>
                <a:ext uri="{FF2B5EF4-FFF2-40B4-BE49-F238E27FC236}">
                  <a16:creationId xmlns:a16="http://schemas.microsoft.com/office/drawing/2014/main" xmlns="" id="{EB3C565D-CFF6-4AB6-9F63-872506014F1F}"/>
                </a:ext>
              </a:extLst>
            </p:cNvPr>
            <p:cNvCxnSpPr/>
            <p:nvPr/>
          </p:nvCxnSpPr>
          <p:spPr>
            <a:xfrm flipH="1">
              <a:off x="879330" y="3595748"/>
              <a:ext cx="3678364" cy="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49" name="íṥ1ídê">
              <a:extLst>
                <a:ext uri="{FF2B5EF4-FFF2-40B4-BE49-F238E27FC236}">
                  <a16:creationId xmlns:a16="http://schemas.microsoft.com/office/drawing/2014/main" xmlns="" id="{AEACE319-17C1-4D02-ACA5-874A4B9F485A}"/>
                </a:ext>
              </a:extLst>
            </p:cNvPr>
            <p:cNvGrpSpPr/>
            <p:nvPr/>
          </p:nvGrpSpPr>
          <p:grpSpPr>
            <a:xfrm>
              <a:off x="7532518" y="2543592"/>
              <a:ext cx="810204" cy="810204"/>
              <a:chOff x="824229" y="5280877"/>
              <a:chExt cx="347557" cy="347557"/>
            </a:xfrm>
            <a:solidFill>
              <a:schemeClr val="accent1"/>
            </a:solidFill>
          </p:grpSpPr>
          <p:sp>
            <p:nvSpPr>
              <p:cNvPr id="57" name="îšľïḋé">
                <a:extLst>
                  <a:ext uri="{FF2B5EF4-FFF2-40B4-BE49-F238E27FC236}">
                    <a16:creationId xmlns:a16="http://schemas.microsoft.com/office/drawing/2014/main" xmlns="" id="{66EAC8DD-D6C0-4506-9E58-D66389A7FFD1}"/>
                  </a:ext>
                </a:extLst>
              </p:cNvPr>
              <p:cNvSpPr/>
              <p:nvPr/>
            </p:nvSpPr>
            <p:spPr>
              <a:xfrm>
                <a:off x="824229" y="5280877"/>
                <a:ext cx="347557" cy="347557"/>
              </a:xfrm>
              <a:prstGeom prst="ellipse">
                <a:avLst/>
              </a:prstGeom>
              <a:solidFill>
                <a:schemeClr val="tx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58" name="ïśḷiḓé">
                <a:extLst>
                  <a:ext uri="{FF2B5EF4-FFF2-40B4-BE49-F238E27FC236}">
                    <a16:creationId xmlns:a16="http://schemas.microsoft.com/office/drawing/2014/main" xmlns="" id="{E4A350A5-D441-47E7-AFEE-329749AB87BE}"/>
                  </a:ext>
                </a:extLst>
              </p:cNvPr>
              <p:cNvSpPr/>
              <p:nvPr/>
            </p:nvSpPr>
            <p:spPr>
              <a:xfrm>
                <a:off x="911682" y="5396316"/>
                <a:ext cx="172652" cy="116675"/>
              </a:xfrm>
              <a:custGeom>
                <a:avLst/>
                <a:gdLst>
                  <a:gd name="T0" fmla="*/ 1629 w 2419"/>
                  <a:gd name="T1" fmla="*/ 752 h 1637"/>
                  <a:gd name="T2" fmla="*/ 1315 w 2419"/>
                  <a:gd name="T3" fmla="*/ 223 h 1637"/>
                  <a:gd name="T4" fmla="*/ 301 w 2419"/>
                  <a:gd name="T5" fmla="*/ 301 h 1637"/>
                  <a:gd name="T6" fmla="*/ 204 w 2419"/>
                  <a:gd name="T7" fmla="*/ 1291 h 1637"/>
                  <a:gd name="T8" fmla="*/ 301 w 2419"/>
                  <a:gd name="T9" fmla="*/ 1408 h 1637"/>
                  <a:gd name="T10" fmla="*/ 1369 w 2419"/>
                  <a:gd name="T11" fmla="*/ 1445 h 1637"/>
                  <a:gd name="T12" fmla="*/ 2419 w 2419"/>
                  <a:gd name="T13" fmla="*/ 1403 h 1637"/>
                  <a:gd name="T14" fmla="*/ 2378 w 2419"/>
                  <a:gd name="T15" fmla="*/ 752 h 1637"/>
                  <a:gd name="T16" fmla="*/ 1528 w 2419"/>
                  <a:gd name="T17" fmla="*/ 752 h 1637"/>
                  <a:gd name="T18" fmla="*/ 1546 w 2419"/>
                  <a:gd name="T19" fmla="*/ 752 h 1637"/>
                  <a:gd name="T20" fmla="*/ 1433 w 2419"/>
                  <a:gd name="T21" fmla="*/ 750 h 1637"/>
                  <a:gd name="T22" fmla="*/ 1054 w 2419"/>
                  <a:gd name="T23" fmla="*/ 752 h 1637"/>
                  <a:gd name="T24" fmla="*/ 1349 w 2419"/>
                  <a:gd name="T25" fmla="*/ 360 h 1637"/>
                  <a:gd name="T26" fmla="*/ 773 w 2419"/>
                  <a:gd name="T27" fmla="*/ 752 h 1637"/>
                  <a:gd name="T28" fmla="*/ 731 w 2419"/>
                  <a:gd name="T29" fmla="*/ 964 h 1637"/>
                  <a:gd name="T30" fmla="*/ 157 w 2419"/>
                  <a:gd name="T31" fmla="*/ 900 h 1637"/>
                  <a:gd name="T32" fmla="*/ 898 w 2419"/>
                  <a:gd name="T33" fmla="*/ 157 h 1637"/>
                  <a:gd name="T34" fmla="*/ 948 w 2419"/>
                  <a:gd name="T35" fmla="*/ 752 h 1637"/>
                  <a:gd name="T36" fmla="*/ 359 w 2419"/>
                  <a:gd name="T37" fmla="*/ 360 h 1637"/>
                  <a:gd name="T38" fmla="*/ 552 w 2419"/>
                  <a:gd name="T39" fmla="*/ 552 h 1637"/>
                  <a:gd name="T40" fmla="*/ 359 w 2419"/>
                  <a:gd name="T41" fmla="*/ 360 h 1637"/>
                  <a:gd name="T42" fmla="*/ 731 w 2419"/>
                  <a:gd name="T43" fmla="*/ 1068 h 1637"/>
                  <a:gd name="T44" fmla="*/ 735 w 2419"/>
                  <a:gd name="T45" fmla="*/ 1420 h 1637"/>
                  <a:gd name="T46" fmla="*/ 359 w 2419"/>
                  <a:gd name="T47" fmla="*/ 1350 h 1637"/>
                  <a:gd name="T48" fmla="*/ 690 w 2419"/>
                  <a:gd name="T49" fmla="*/ 1534 h 1637"/>
                  <a:gd name="T50" fmla="*/ 1229 w 2419"/>
                  <a:gd name="T51" fmla="*/ 1445 h 1637"/>
                  <a:gd name="T52" fmla="*/ 2336 w 2419"/>
                  <a:gd name="T53" fmla="*/ 1361 h 1637"/>
                  <a:gd name="T54" fmla="*/ 2217 w 2419"/>
                  <a:gd name="T55" fmla="*/ 1161 h 1637"/>
                  <a:gd name="T56" fmla="*/ 2134 w 2419"/>
                  <a:gd name="T57" fmla="*/ 1161 h 1637"/>
                  <a:gd name="T58" fmla="*/ 1981 w 2419"/>
                  <a:gd name="T59" fmla="*/ 1361 h 1637"/>
                  <a:gd name="T60" fmla="*/ 1939 w 2419"/>
                  <a:gd name="T61" fmla="*/ 1120 h 1637"/>
                  <a:gd name="T62" fmla="*/ 1897 w 2419"/>
                  <a:gd name="T63" fmla="*/ 1361 h 1637"/>
                  <a:gd name="T64" fmla="*/ 1744 w 2419"/>
                  <a:gd name="T65" fmla="*/ 1161 h 1637"/>
                  <a:gd name="T66" fmla="*/ 1661 w 2419"/>
                  <a:gd name="T67" fmla="*/ 1161 h 1637"/>
                  <a:gd name="T68" fmla="*/ 1507 w 2419"/>
                  <a:gd name="T69" fmla="*/ 1361 h 1637"/>
                  <a:gd name="T70" fmla="*/ 1466 w 2419"/>
                  <a:gd name="T71" fmla="*/ 1120 h 1637"/>
                  <a:gd name="T72" fmla="*/ 1424 w 2419"/>
                  <a:gd name="T73" fmla="*/ 1361 h 1637"/>
                  <a:gd name="T74" fmla="*/ 1271 w 2419"/>
                  <a:gd name="T75" fmla="*/ 1161 h 1637"/>
                  <a:gd name="T76" fmla="*/ 1187 w 2419"/>
                  <a:gd name="T77" fmla="*/ 1161 h 1637"/>
                  <a:gd name="T78" fmla="*/ 1034 w 2419"/>
                  <a:gd name="T79" fmla="*/ 1361 h 1637"/>
                  <a:gd name="T80" fmla="*/ 992 w 2419"/>
                  <a:gd name="T81" fmla="*/ 1120 h 1637"/>
                  <a:gd name="T82" fmla="*/ 951 w 2419"/>
                  <a:gd name="T83" fmla="*/ 1361 h 1637"/>
                  <a:gd name="T84" fmla="*/ 814 w 2419"/>
                  <a:gd name="T85" fmla="*/ 835 h 1637"/>
                  <a:gd name="T86" fmla="*/ 2336 w 2419"/>
                  <a:gd name="T87" fmla="*/ 1361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19" h="1637">
                    <a:moveTo>
                      <a:pt x="2378" y="752"/>
                    </a:moveTo>
                    <a:lnTo>
                      <a:pt x="1629" y="752"/>
                    </a:lnTo>
                    <a:cubicBezTo>
                      <a:pt x="1607" y="582"/>
                      <a:pt x="1530" y="423"/>
                      <a:pt x="1408" y="301"/>
                    </a:cubicBezTo>
                    <a:cubicBezTo>
                      <a:pt x="1379" y="272"/>
                      <a:pt x="1347" y="247"/>
                      <a:pt x="1315" y="223"/>
                    </a:cubicBezTo>
                    <a:cubicBezTo>
                      <a:pt x="1313" y="220"/>
                      <a:pt x="1310" y="218"/>
                      <a:pt x="1306" y="216"/>
                    </a:cubicBezTo>
                    <a:cubicBezTo>
                      <a:pt x="1001" y="0"/>
                      <a:pt x="574" y="27"/>
                      <a:pt x="301" y="301"/>
                    </a:cubicBezTo>
                    <a:cubicBezTo>
                      <a:pt x="32" y="570"/>
                      <a:pt x="0" y="986"/>
                      <a:pt x="204" y="1290"/>
                    </a:cubicBezTo>
                    <a:cubicBezTo>
                      <a:pt x="204" y="1291"/>
                      <a:pt x="204" y="1291"/>
                      <a:pt x="204" y="1291"/>
                    </a:cubicBezTo>
                    <a:cubicBezTo>
                      <a:pt x="207" y="1300"/>
                      <a:pt x="213" y="1308"/>
                      <a:pt x="221" y="1313"/>
                    </a:cubicBezTo>
                    <a:cubicBezTo>
                      <a:pt x="245" y="1346"/>
                      <a:pt x="271" y="1378"/>
                      <a:pt x="301" y="1408"/>
                    </a:cubicBezTo>
                    <a:cubicBezTo>
                      <a:pt x="453" y="1560"/>
                      <a:pt x="654" y="1637"/>
                      <a:pt x="855" y="1637"/>
                    </a:cubicBezTo>
                    <a:cubicBezTo>
                      <a:pt x="1038" y="1637"/>
                      <a:pt x="1222" y="1573"/>
                      <a:pt x="1369" y="1445"/>
                    </a:cubicBezTo>
                    <a:lnTo>
                      <a:pt x="2378" y="1445"/>
                    </a:lnTo>
                    <a:cubicBezTo>
                      <a:pt x="2401" y="1445"/>
                      <a:pt x="2419" y="1426"/>
                      <a:pt x="2419" y="1403"/>
                    </a:cubicBezTo>
                    <a:lnTo>
                      <a:pt x="2419" y="793"/>
                    </a:lnTo>
                    <a:cubicBezTo>
                      <a:pt x="2419" y="771"/>
                      <a:pt x="2401" y="752"/>
                      <a:pt x="2378" y="752"/>
                    </a:cubicBezTo>
                    <a:close/>
                    <a:moveTo>
                      <a:pt x="1546" y="752"/>
                    </a:moveTo>
                    <a:lnTo>
                      <a:pt x="1528" y="752"/>
                    </a:lnTo>
                    <a:cubicBezTo>
                      <a:pt x="1533" y="743"/>
                      <a:pt x="1537" y="735"/>
                      <a:pt x="1542" y="727"/>
                    </a:cubicBezTo>
                    <a:cubicBezTo>
                      <a:pt x="1543" y="735"/>
                      <a:pt x="1545" y="744"/>
                      <a:pt x="1546" y="752"/>
                    </a:cubicBezTo>
                    <a:close/>
                    <a:moveTo>
                      <a:pt x="1508" y="607"/>
                    </a:moveTo>
                    <a:cubicBezTo>
                      <a:pt x="1486" y="659"/>
                      <a:pt x="1463" y="698"/>
                      <a:pt x="1433" y="750"/>
                    </a:cubicBezTo>
                    <a:lnTo>
                      <a:pt x="1431" y="752"/>
                    </a:lnTo>
                    <a:lnTo>
                      <a:pt x="1054" y="752"/>
                    </a:lnTo>
                    <a:cubicBezTo>
                      <a:pt x="1164" y="615"/>
                      <a:pt x="1249" y="468"/>
                      <a:pt x="1304" y="319"/>
                    </a:cubicBezTo>
                    <a:cubicBezTo>
                      <a:pt x="1320" y="332"/>
                      <a:pt x="1334" y="345"/>
                      <a:pt x="1349" y="360"/>
                    </a:cubicBezTo>
                    <a:cubicBezTo>
                      <a:pt x="1420" y="430"/>
                      <a:pt x="1473" y="515"/>
                      <a:pt x="1508" y="607"/>
                    </a:cubicBezTo>
                    <a:close/>
                    <a:moveTo>
                      <a:pt x="773" y="752"/>
                    </a:moveTo>
                    <a:cubicBezTo>
                      <a:pt x="750" y="752"/>
                      <a:pt x="731" y="771"/>
                      <a:pt x="731" y="794"/>
                    </a:cubicBezTo>
                    <a:lnTo>
                      <a:pt x="731" y="964"/>
                    </a:lnTo>
                    <a:cubicBezTo>
                      <a:pt x="584" y="1084"/>
                      <a:pt x="423" y="1174"/>
                      <a:pt x="263" y="1228"/>
                    </a:cubicBezTo>
                    <a:cubicBezTo>
                      <a:pt x="200" y="1128"/>
                      <a:pt x="164" y="1015"/>
                      <a:pt x="157" y="900"/>
                    </a:cubicBezTo>
                    <a:cubicBezTo>
                      <a:pt x="322" y="842"/>
                      <a:pt x="479" y="743"/>
                      <a:pt x="611" y="611"/>
                    </a:cubicBezTo>
                    <a:cubicBezTo>
                      <a:pt x="748" y="474"/>
                      <a:pt x="842" y="325"/>
                      <a:pt x="898" y="157"/>
                    </a:cubicBezTo>
                    <a:cubicBezTo>
                      <a:pt x="1016" y="165"/>
                      <a:pt x="1133" y="201"/>
                      <a:pt x="1235" y="268"/>
                    </a:cubicBezTo>
                    <a:cubicBezTo>
                      <a:pt x="1177" y="435"/>
                      <a:pt x="1079" y="601"/>
                      <a:pt x="948" y="752"/>
                    </a:cubicBezTo>
                    <a:lnTo>
                      <a:pt x="773" y="752"/>
                    </a:lnTo>
                    <a:close/>
                    <a:moveTo>
                      <a:pt x="359" y="360"/>
                    </a:moveTo>
                    <a:cubicBezTo>
                      <a:pt x="485" y="235"/>
                      <a:pt x="645" y="168"/>
                      <a:pt x="809" y="157"/>
                    </a:cubicBezTo>
                    <a:cubicBezTo>
                      <a:pt x="756" y="301"/>
                      <a:pt x="673" y="432"/>
                      <a:pt x="552" y="552"/>
                    </a:cubicBezTo>
                    <a:cubicBezTo>
                      <a:pt x="436" y="668"/>
                      <a:pt x="300" y="756"/>
                      <a:pt x="157" y="811"/>
                    </a:cubicBezTo>
                    <a:cubicBezTo>
                      <a:pt x="167" y="647"/>
                      <a:pt x="234" y="485"/>
                      <a:pt x="359" y="360"/>
                    </a:cubicBezTo>
                    <a:close/>
                    <a:moveTo>
                      <a:pt x="313" y="1298"/>
                    </a:moveTo>
                    <a:cubicBezTo>
                      <a:pt x="456" y="1247"/>
                      <a:pt x="598" y="1169"/>
                      <a:pt x="731" y="1068"/>
                    </a:cubicBezTo>
                    <a:lnTo>
                      <a:pt x="731" y="1403"/>
                    </a:lnTo>
                    <a:cubicBezTo>
                      <a:pt x="731" y="1409"/>
                      <a:pt x="733" y="1415"/>
                      <a:pt x="735" y="1420"/>
                    </a:cubicBezTo>
                    <a:cubicBezTo>
                      <a:pt x="681" y="1448"/>
                      <a:pt x="626" y="1473"/>
                      <a:pt x="571" y="1494"/>
                    </a:cubicBezTo>
                    <a:cubicBezTo>
                      <a:pt x="494" y="1460"/>
                      <a:pt x="422" y="1412"/>
                      <a:pt x="359" y="1350"/>
                    </a:cubicBezTo>
                    <a:cubicBezTo>
                      <a:pt x="343" y="1333"/>
                      <a:pt x="327" y="1316"/>
                      <a:pt x="313" y="1298"/>
                    </a:cubicBezTo>
                    <a:close/>
                    <a:moveTo>
                      <a:pt x="690" y="1534"/>
                    </a:moveTo>
                    <a:cubicBezTo>
                      <a:pt x="749" y="1508"/>
                      <a:pt x="807" y="1479"/>
                      <a:pt x="864" y="1445"/>
                    </a:cubicBezTo>
                    <a:lnTo>
                      <a:pt x="1229" y="1445"/>
                    </a:lnTo>
                    <a:cubicBezTo>
                      <a:pt x="1067" y="1548"/>
                      <a:pt x="871" y="1577"/>
                      <a:pt x="690" y="1534"/>
                    </a:cubicBezTo>
                    <a:close/>
                    <a:moveTo>
                      <a:pt x="2336" y="1361"/>
                    </a:moveTo>
                    <a:lnTo>
                      <a:pt x="2217" y="1361"/>
                    </a:lnTo>
                    <a:lnTo>
                      <a:pt x="2217" y="1161"/>
                    </a:lnTo>
                    <a:cubicBezTo>
                      <a:pt x="2217" y="1138"/>
                      <a:pt x="2199" y="1120"/>
                      <a:pt x="2176" y="1120"/>
                    </a:cubicBezTo>
                    <a:cubicBezTo>
                      <a:pt x="2153" y="1120"/>
                      <a:pt x="2134" y="1138"/>
                      <a:pt x="2134" y="1161"/>
                    </a:cubicBezTo>
                    <a:lnTo>
                      <a:pt x="2134" y="1361"/>
                    </a:lnTo>
                    <a:lnTo>
                      <a:pt x="1981" y="1361"/>
                    </a:lnTo>
                    <a:lnTo>
                      <a:pt x="1981" y="1161"/>
                    </a:lnTo>
                    <a:cubicBezTo>
                      <a:pt x="1981" y="1138"/>
                      <a:pt x="1962" y="1120"/>
                      <a:pt x="1939" y="1120"/>
                    </a:cubicBezTo>
                    <a:cubicBezTo>
                      <a:pt x="1916" y="1120"/>
                      <a:pt x="1897" y="1138"/>
                      <a:pt x="1897" y="1161"/>
                    </a:cubicBezTo>
                    <a:lnTo>
                      <a:pt x="1897" y="1361"/>
                    </a:lnTo>
                    <a:lnTo>
                      <a:pt x="1744" y="1361"/>
                    </a:lnTo>
                    <a:lnTo>
                      <a:pt x="1744" y="1161"/>
                    </a:lnTo>
                    <a:cubicBezTo>
                      <a:pt x="1744" y="1138"/>
                      <a:pt x="1725" y="1120"/>
                      <a:pt x="1702" y="1120"/>
                    </a:cubicBezTo>
                    <a:cubicBezTo>
                      <a:pt x="1679" y="1120"/>
                      <a:pt x="1661" y="1138"/>
                      <a:pt x="1661" y="1161"/>
                    </a:cubicBezTo>
                    <a:lnTo>
                      <a:pt x="1661" y="1361"/>
                    </a:lnTo>
                    <a:lnTo>
                      <a:pt x="1507" y="1361"/>
                    </a:lnTo>
                    <a:lnTo>
                      <a:pt x="1507" y="1161"/>
                    </a:lnTo>
                    <a:cubicBezTo>
                      <a:pt x="1507" y="1138"/>
                      <a:pt x="1488" y="1120"/>
                      <a:pt x="1466" y="1120"/>
                    </a:cubicBezTo>
                    <a:cubicBezTo>
                      <a:pt x="1443" y="1120"/>
                      <a:pt x="1424" y="1138"/>
                      <a:pt x="1424" y="1161"/>
                    </a:cubicBezTo>
                    <a:lnTo>
                      <a:pt x="1424" y="1361"/>
                    </a:lnTo>
                    <a:lnTo>
                      <a:pt x="1271" y="1361"/>
                    </a:lnTo>
                    <a:lnTo>
                      <a:pt x="1271" y="1161"/>
                    </a:lnTo>
                    <a:cubicBezTo>
                      <a:pt x="1271" y="1138"/>
                      <a:pt x="1252" y="1120"/>
                      <a:pt x="1229" y="1120"/>
                    </a:cubicBezTo>
                    <a:cubicBezTo>
                      <a:pt x="1206" y="1120"/>
                      <a:pt x="1187" y="1138"/>
                      <a:pt x="1187" y="1161"/>
                    </a:cubicBezTo>
                    <a:lnTo>
                      <a:pt x="1187" y="1361"/>
                    </a:lnTo>
                    <a:lnTo>
                      <a:pt x="1034" y="1361"/>
                    </a:lnTo>
                    <a:lnTo>
                      <a:pt x="1034" y="1161"/>
                    </a:lnTo>
                    <a:cubicBezTo>
                      <a:pt x="1034" y="1138"/>
                      <a:pt x="1015" y="1120"/>
                      <a:pt x="992" y="1120"/>
                    </a:cubicBezTo>
                    <a:cubicBezTo>
                      <a:pt x="969" y="1120"/>
                      <a:pt x="951" y="1138"/>
                      <a:pt x="951" y="1161"/>
                    </a:cubicBezTo>
                    <a:lnTo>
                      <a:pt x="951" y="1361"/>
                    </a:lnTo>
                    <a:lnTo>
                      <a:pt x="814" y="1361"/>
                    </a:lnTo>
                    <a:lnTo>
                      <a:pt x="814" y="835"/>
                    </a:lnTo>
                    <a:lnTo>
                      <a:pt x="2336" y="835"/>
                    </a:lnTo>
                    <a:lnTo>
                      <a:pt x="2336" y="1361"/>
                    </a:lnTo>
                    <a:lnTo>
                      <a:pt x="2336" y="1361"/>
                    </a:lnTo>
                    <a:close/>
                  </a:path>
                </a:pathLst>
              </a:custGeom>
              <a:solidFill>
                <a:schemeClr val="bg1"/>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50" name="îṡḻiḋè">
              <a:extLst>
                <a:ext uri="{FF2B5EF4-FFF2-40B4-BE49-F238E27FC236}">
                  <a16:creationId xmlns:a16="http://schemas.microsoft.com/office/drawing/2014/main" xmlns="" id="{01E2D4E6-AF72-4385-B9E9-3A2A41743A8E}"/>
                </a:ext>
              </a:extLst>
            </p:cNvPr>
            <p:cNvGrpSpPr/>
            <p:nvPr/>
          </p:nvGrpSpPr>
          <p:grpSpPr>
            <a:xfrm>
              <a:off x="4000032" y="3810664"/>
              <a:ext cx="810204" cy="810204"/>
              <a:chOff x="824229" y="5280877"/>
              <a:chExt cx="347557" cy="347557"/>
            </a:xfrm>
            <a:solidFill>
              <a:schemeClr val="accent1"/>
            </a:solidFill>
          </p:grpSpPr>
          <p:sp>
            <p:nvSpPr>
              <p:cNvPr id="55" name="is1îdè">
                <a:extLst>
                  <a:ext uri="{FF2B5EF4-FFF2-40B4-BE49-F238E27FC236}">
                    <a16:creationId xmlns:a16="http://schemas.microsoft.com/office/drawing/2014/main" xmlns="" id="{D50338F4-A798-412A-BDDC-EAC765CA9B5C}"/>
                  </a:ext>
                </a:extLst>
              </p:cNvPr>
              <p:cNvSpPr/>
              <p:nvPr/>
            </p:nvSpPr>
            <p:spPr>
              <a:xfrm>
                <a:off x="824229" y="5280877"/>
                <a:ext cx="347557" cy="347557"/>
              </a:xfrm>
              <a:prstGeom prst="ellipse">
                <a:avLst/>
              </a:prstGeom>
              <a:solidFill>
                <a:srgbClr val="C00000"/>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56" name="i$1iḓê">
                <a:extLst>
                  <a:ext uri="{FF2B5EF4-FFF2-40B4-BE49-F238E27FC236}">
                    <a16:creationId xmlns:a16="http://schemas.microsoft.com/office/drawing/2014/main" xmlns="" id="{F5047A57-AC2D-4AC6-86F8-8B387ABFD0C4}"/>
                  </a:ext>
                </a:extLst>
              </p:cNvPr>
              <p:cNvSpPr/>
              <p:nvPr/>
            </p:nvSpPr>
            <p:spPr>
              <a:xfrm>
                <a:off x="911682" y="5369291"/>
                <a:ext cx="172652" cy="170726"/>
              </a:xfrm>
              <a:custGeom>
                <a:avLst/>
                <a:gdLst>
                  <a:gd name="T0" fmla="*/ 5630 w 6894"/>
                  <a:gd name="T1" fmla="*/ 3079 h 6827"/>
                  <a:gd name="T2" fmla="*/ 6453 w 6894"/>
                  <a:gd name="T3" fmla="*/ 2005 h 6827"/>
                  <a:gd name="T4" fmla="*/ 6623 w 6894"/>
                  <a:gd name="T5" fmla="*/ 851 h 6827"/>
                  <a:gd name="T6" fmla="*/ 5484 w 6894"/>
                  <a:gd name="T7" fmla="*/ 0 h 6827"/>
                  <a:gd name="T8" fmla="*/ 4822 w 6894"/>
                  <a:gd name="T9" fmla="*/ 374 h 6827"/>
                  <a:gd name="T10" fmla="*/ 3748 w 6894"/>
                  <a:gd name="T11" fmla="*/ 1197 h 6827"/>
                  <a:gd name="T12" fmla="*/ 3549 w 6894"/>
                  <a:gd name="T13" fmla="*/ 1647 h 6827"/>
                  <a:gd name="T14" fmla="*/ 6 w 6894"/>
                  <a:gd name="T15" fmla="*/ 1907 h 6827"/>
                  <a:gd name="T16" fmla="*/ 973 w 6894"/>
                  <a:gd name="T17" fmla="*/ 4222 h 6827"/>
                  <a:gd name="T18" fmla="*/ 602 w 6894"/>
                  <a:gd name="T19" fmla="*/ 4593 h 6827"/>
                  <a:gd name="T20" fmla="*/ 2234 w 6894"/>
                  <a:gd name="T21" fmla="*/ 6225 h 6827"/>
                  <a:gd name="T22" fmla="*/ 4920 w 6894"/>
                  <a:gd name="T23" fmla="*/ 6821 h 6827"/>
                  <a:gd name="T24" fmla="*/ 5180 w 6894"/>
                  <a:gd name="T25" fmla="*/ 3278 h 6827"/>
                  <a:gd name="T26" fmla="*/ 4866 w 6894"/>
                  <a:gd name="T27" fmla="*/ 2963 h 6827"/>
                  <a:gd name="T28" fmla="*/ 4522 w 6894"/>
                  <a:gd name="T29" fmla="*/ 2620 h 6827"/>
                  <a:gd name="T30" fmla="*/ 5190 w 6894"/>
                  <a:gd name="T31" fmla="*/ 2639 h 6827"/>
                  <a:gd name="T32" fmla="*/ 5306 w 6894"/>
                  <a:gd name="T33" fmla="*/ 519 h 6827"/>
                  <a:gd name="T34" fmla="*/ 5661 w 6894"/>
                  <a:gd name="T35" fmla="*/ 519 h 6827"/>
                  <a:gd name="T36" fmla="*/ 6308 w 6894"/>
                  <a:gd name="T37" fmla="*/ 1521 h 6827"/>
                  <a:gd name="T38" fmla="*/ 5136 w 6894"/>
                  <a:gd name="T39" fmla="*/ 688 h 6827"/>
                  <a:gd name="T40" fmla="*/ 4696 w 6894"/>
                  <a:gd name="T41" fmla="*/ 878 h 6827"/>
                  <a:gd name="T42" fmla="*/ 5630 w 6894"/>
                  <a:gd name="T43" fmla="*/ 2449 h 6827"/>
                  <a:gd name="T44" fmla="*/ 4696 w 6894"/>
                  <a:gd name="T45" fmla="*/ 878 h 6827"/>
                  <a:gd name="T46" fmla="*/ 4532 w 6894"/>
                  <a:gd name="T47" fmla="*/ 1980 h 6827"/>
                  <a:gd name="T48" fmla="*/ 3863 w 6894"/>
                  <a:gd name="T49" fmla="*/ 1961 h 6827"/>
                  <a:gd name="T50" fmla="*/ 1288 w 6894"/>
                  <a:gd name="T51" fmla="*/ 4537 h 6827"/>
                  <a:gd name="T52" fmla="*/ 2107 w 6894"/>
                  <a:gd name="T53" fmla="*/ 4008 h 6827"/>
                  <a:gd name="T54" fmla="*/ 1632 w 6894"/>
                  <a:gd name="T55" fmla="*/ 4880 h 6827"/>
                  <a:gd name="T56" fmla="*/ 1288 w 6894"/>
                  <a:gd name="T57" fmla="*/ 4880 h 6827"/>
                  <a:gd name="T58" fmla="*/ 631 w 6894"/>
                  <a:gd name="T59" fmla="*/ 6196 h 6827"/>
                  <a:gd name="T60" fmla="*/ 871 w 6894"/>
                  <a:gd name="T61" fmla="*/ 6131 h 6827"/>
                  <a:gd name="T62" fmla="*/ 1367 w 6894"/>
                  <a:gd name="T63" fmla="*/ 5998 h 6827"/>
                  <a:gd name="T64" fmla="*/ 918 w 6894"/>
                  <a:gd name="T65" fmla="*/ 5132 h 6827"/>
                  <a:gd name="T66" fmla="*/ 1431 w 6894"/>
                  <a:gd name="T67" fmla="*/ 5396 h 6827"/>
                  <a:gd name="T68" fmla="*/ 1695 w 6894"/>
                  <a:gd name="T69" fmla="*/ 5909 h 6827"/>
                  <a:gd name="T70" fmla="*/ 2290 w 6894"/>
                  <a:gd name="T71" fmla="*/ 5539 h 6827"/>
                  <a:gd name="T72" fmla="*/ 1946 w 6894"/>
                  <a:gd name="T73" fmla="*/ 5539 h 6827"/>
                  <a:gd name="T74" fmla="*/ 1946 w 6894"/>
                  <a:gd name="T75" fmla="*/ 5195 h 6827"/>
                  <a:gd name="T76" fmla="*/ 2964 w 6894"/>
                  <a:gd name="T77" fmla="*/ 4865 h 6827"/>
                  <a:gd name="T78" fmla="*/ 6192 w 6894"/>
                  <a:gd name="T79" fmla="*/ 4919 h 6827"/>
                  <a:gd name="T80" fmla="*/ 4775 w 6894"/>
                  <a:gd name="T81" fmla="*/ 6046 h 6827"/>
                  <a:gd name="T82" fmla="*/ 5096 w 6894"/>
                  <a:gd name="T83" fmla="*/ 5096 h 6827"/>
                  <a:gd name="T84" fmla="*/ 4315 w 6894"/>
                  <a:gd name="T85" fmla="*/ 5587 h 6827"/>
                  <a:gd name="T86" fmla="*/ 4316 w 6894"/>
                  <a:gd name="T87" fmla="*/ 4956 h 6827"/>
                  <a:gd name="T88" fmla="*/ 3855 w 6894"/>
                  <a:gd name="T89" fmla="*/ 5127 h 6827"/>
                  <a:gd name="T90" fmla="*/ 3856 w 6894"/>
                  <a:gd name="T91" fmla="*/ 4496 h 6827"/>
                  <a:gd name="T92" fmla="*/ 3395 w 6894"/>
                  <a:gd name="T93" fmla="*/ 4667 h 6827"/>
                  <a:gd name="T94" fmla="*/ 3716 w 6894"/>
                  <a:gd name="T95" fmla="*/ 3716 h 6827"/>
                  <a:gd name="T96" fmla="*/ 2935 w 6894"/>
                  <a:gd name="T97" fmla="*/ 4207 h 6827"/>
                  <a:gd name="T98" fmla="*/ 2936 w 6894"/>
                  <a:gd name="T99" fmla="*/ 3576 h 6827"/>
                  <a:gd name="T100" fmla="*/ 2475 w 6894"/>
                  <a:gd name="T101" fmla="*/ 3747 h 6827"/>
                  <a:gd name="T102" fmla="*/ 2476 w 6894"/>
                  <a:gd name="T103" fmla="*/ 3116 h 6827"/>
                  <a:gd name="T104" fmla="*/ 2015 w 6894"/>
                  <a:gd name="T105" fmla="*/ 3287 h 6827"/>
                  <a:gd name="T106" fmla="*/ 2336 w 6894"/>
                  <a:gd name="T107" fmla="*/ 2336 h 6827"/>
                  <a:gd name="T108" fmla="*/ 1555 w 6894"/>
                  <a:gd name="T109" fmla="*/ 2827 h 6827"/>
                  <a:gd name="T110" fmla="*/ 1556 w 6894"/>
                  <a:gd name="T111" fmla="*/ 2196 h 6827"/>
                  <a:gd name="T112" fmla="*/ 1095 w 6894"/>
                  <a:gd name="T113" fmla="*/ 2367 h 6827"/>
                  <a:gd name="T114" fmla="*/ 1096 w 6894"/>
                  <a:gd name="T115" fmla="*/ 1736 h 6827"/>
                  <a:gd name="T116" fmla="*/ 635 w 6894"/>
                  <a:gd name="T117" fmla="*/ 1907 h 6827"/>
                  <a:gd name="T118" fmla="*/ 3234 w 6894"/>
                  <a:gd name="T119" fmla="*/ 1961 h 6827"/>
                  <a:gd name="T120" fmla="*/ 6192 w 6894"/>
                  <a:gd name="T121" fmla="*/ 491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94" h="6827">
                    <a:moveTo>
                      <a:pt x="5505" y="2954"/>
                    </a:moveTo>
                    <a:lnTo>
                      <a:pt x="5630" y="3079"/>
                    </a:lnTo>
                    <a:lnTo>
                      <a:pt x="6579" y="2131"/>
                    </a:lnTo>
                    <a:lnTo>
                      <a:pt x="6453" y="2005"/>
                    </a:lnTo>
                    <a:lnTo>
                      <a:pt x="6623" y="1836"/>
                    </a:lnTo>
                    <a:cubicBezTo>
                      <a:pt x="6894" y="1564"/>
                      <a:pt x="6894" y="1122"/>
                      <a:pt x="6623" y="851"/>
                    </a:cubicBezTo>
                    <a:lnTo>
                      <a:pt x="5976" y="204"/>
                    </a:lnTo>
                    <a:cubicBezTo>
                      <a:pt x="5845" y="72"/>
                      <a:pt x="5670" y="0"/>
                      <a:pt x="5484" y="0"/>
                    </a:cubicBezTo>
                    <a:cubicBezTo>
                      <a:pt x="5298" y="0"/>
                      <a:pt x="5123" y="72"/>
                      <a:pt x="4991" y="204"/>
                    </a:cubicBezTo>
                    <a:lnTo>
                      <a:pt x="4822" y="374"/>
                    </a:lnTo>
                    <a:lnTo>
                      <a:pt x="4696" y="248"/>
                    </a:lnTo>
                    <a:lnTo>
                      <a:pt x="3748" y="1197"/>
                    </a:lnTo>
                    <a:lnTo>
                      <a:pt x="3873" y="1322"/>
                    </a:lnTo>
                    <a:lnTo>
                      <a:pt x="3549" y="1647"/>
                    </a:lnTo>
                    <a:lnTo>
                      <a:pt x="1907" y="5"/>
                    </a:lnTo>
                    <a:lnTo>
                      <a:pt x="6" y="1907"/>
                    </a:lnTo>
                    <a:lnTo>
                      <a:pt x="1647" y="3548"/>
                    </a:lnTo>
                    <a:lnTo>
                      <a:pt x="973" y="4222"/>
                    </a:lnTo>
                    <a:cubicBezTo>
                      <a:pt x="973" y="4222"/>
                      <a:pt x="973" y="4222"/>
                      <a:pt x="973" y="4222"/>
                    </a:cubicBezTo>
                    <a:lnTo>
                      <a:pt x="602" y="4593"/>
                    </a:lnTo>
                    <a:lnTo>
                      <a:pt x="0" y="6827"/>
                    </a:lnTo>
                    <a:lnTo>
                      <a:pt x="2234" y="6225"/>
                    </a:lnTo>
                    <a:lnTo>
                      <a:pt x="3279" y="5180"/>
                    </a:lnTo>
                    <a:lnTo>
                      <a:pt x="4920" y="6821"/>
                    </a:lnTo>
                    <a:lnTo>
                      <a:pt x="6822" y="4919"/>
                    </a:lnTo>
                    <a:lnTo>
                      <a:pt x="5180" y="3278"/>
                    </a:lnTo>
                    <a:lnTo>
                      <a:pt x="5505" y="2954"/>
                    </a:lnTo>
                    <a:close/>
                    <a:moveTo>
                      <a:pt x="4866" y="2963"/>
                    </a:moveTo>
                    <a:lnTo>
                      <a:pt x="4720" y="2818"/>
                    </a:lnTo>
                    <a:lnTo>
                      <a:pt x="4522" y="2620"/>
                    </a:lnTo>
                    <a:lnTo>
                      <a:pt x="4846" y="2295"/>
                    </a:lnTo>
                    <a:lnTo>
                      <a:pt x="5190" y="2639"/>
                    </a:lnTo>
                    <a:lnTo>
                      <a:pt x="4866" y="2963"/>
                    </a:lnTo>
                    <a:close/>
                    <a:moveTo>
                      <a:pt x="5306" y="519"/>
                    </a:moveTo>
                    <a:cubicBezTo>
                      <a:pt x="5353" y="471"/>
                      <a:pt x="5416" y="445"/>
                      <a:pt x="5484" y="445"/>
                    </a:cubicBezTo>
                    <a:cubicBezTo>
                      <a:pt x="5551" y="445"/>
                      <a:pt x="5614" y="471"/>
                      <a:pt x="5661" y="519"/>
                    </a:cubicBezTo>
                    <a:lnTo>
                      <a:pt x="6308" y="1165"/>
                    </a:lnTo>
                    <a:cubicBezTo>
                      <a:pt x="6406" y="1263"/>
                      <a:pt x="6406" y="1423"/>
                      <a:pt x="6308" y="1521"/>
                    </a:cubicBezTo>
                    <a:lnTo>
                      <a:pt x="6138" y="1691"/>
                    </a:lnTo>
                    <a:lnTo>
                      <a:pt x="5136" y="688"/>
                    </a:lnTo>
                    <a:lnTo>
                      <a:pt x="5306" y="519"/>
                    </a:lnTo>
                    <a:close/>
                    <a:moveTo>
                      <a:pt x="4696" y="878"/>
                    </a:moveTo>
                    <a:lnTo>
                      <a:pt x="5949" y="2131"/>
                    </a:lnTo>
                    <a:lnTo>
                      <a:pt x="5630" y="2449"/>
                    </a:lnTo>
                    <a:lnTo>
                      <a:pt x="4377" y="1197"/>
                    </a:lnTo>
                    <a:lnTo>
                      <a:pt x="4696" y="878"/>
                    </a:lnTo>
                    <a:close/>
                    <a:moveTo>
                      <a:pt x="4188" y="1637"/>
                    </a:moveTo>
                    <a:lnTo>
                      <a:pt x="4532" y="1980"/>
                    </a:lnTo>
                    <a:lnTo>
                      <a:pt x="4207" y="2305"/>
                    </a:lnTo>
                    <a:lnTo>
                      <a:pt x="3863" y="1961"/>
                    </a:lnTo>
                    <a:lnTo>
                      <a:pt x="4188" y="1637"/>
                    </a:lnTo>
                    <a:close/>
                    <a:moveTo>
                      <a:pt x="1288" y="4537"/>
                    </a:moveTo>
                    <a:lnTo>
                      <a:pt x="1962" y="3863"/>
                    </a:lnTo>
                    <a:lnTo>
                      <a:pt x="2107" y="4008"/>
                    </a:lnTo>
                    <a:lnTo>
                      <a:pt x="2305" y="4207"/>
                    </a:lnTo>
                    <a:lnTo>
                      <a:pt x="1632" y="4880"/>
                    </a:lnTo>
                    <a:cubicBezTo>
                      <a:pt x="1586" y="4926"/>
                      <a:pt x="1525" y="4952"/>
                      <a:pt x="1460" y="4952"/>
                    </a:cubicBezTo>
                    <a:cubicBezTo>
                      <a:pt x="1395" y="4952"/>
                      <a:pt x="1334" y="4926"/>
                      <a:pt x="1288" y="4880"/>
                    </a:cubicBezTo>
                    <a:cubicBezTo>
                      <a:pt x="1193" y="4786"/>
                      <a:pt x="1193" y="4632"/>
                      <a:pt x="1288" y="4537"/>
                    </a:cubicBezTo>
                    <a:close/>
                    <a:moveTo>
                      <a:pt x="631" y="6196"/>
                    </a:moveTo>
                    <a:lnTo>
                      <a:pt x="696" y="5956"/>
                    </a:lnTo>
                    <a:lnTo>
                      <a:pt x="871" y="6131"/>
                    </a:lnTo>
                    <a:lnTo>
                      <a:pt x="631" y="6196"/>
                    </a:lnTo>
                    <a:close/>
                    <a:moveTo>
                      <a:pt x="1367" y="5998"/>
                    </a:moveTo>
                    <a:lnTo>
                      <a:pt x="829" y="5460"/>
                    </a:lnTo>
                    <a:lnTo>
                      <a:pt x="918" y="5132"/>
                    </a:lnTo>
                    <a:cubicBezTo>
                      <a:pt x="935" y="5154"/>
                      <a:pt x="953" y="5175"/>
                      <a:pt x="973" y="5195"/>
                    </a:cubicBezTo>
                    <a:cubicBezTo>
                      <a:pt x="1096" y="5318"/>
                      <a:pt x="1258" y="5389"/>
                      <a:pt x="1431" y="5396"/>
                    </a:cubicBezTo>
                    <a:cubicBezTo>
                      <a:pt x="1438" y="5562"/>
                      <a:pt x="1505" y="5727"/>
                      <a:pt x="1632" y="5854"/>
                    </a:cubicBezTo>
                    <a:cubicBezTo>
                      <a:pt x="1652" y="5874"/>
                      <a:pt x="1673" y="5892"/>
                      <a:pt x="1695" y="5909"/>
                    </a:cubicBezTo>
                    <a:lnTo>
                      <a:pt x="1367" y="5998"/>
                    </a:lnTo>
                    <a:close/>
                    <a:moveTo>
                      <a:pt x="2290" y="5539"/>
                    </a:moveTo>
                    <a:cubicBezTo>
                      <a:pt x="2244" y="5585"/>
                      <a:pt x="2183" y="5610"/>
                      <a:pt x="2118" y="5610"/>
                    </a:cubicBezTo>
                    <a:cubicBezTo>
                      <a:pt x="2053" y="5610"/>
                      <a:pt x="1992" y="5585"/>
                      <a:pt x="1946" y="5539"/>
                    </a:cubicBezTo>
                    <a:cubicBezTo>
                      <a:pt x="1852" y="5444"/>
                      <a:pt x="1852" y="5290"/>
                      <a:pt x="1946" y="5195"/>
                    </a:cubicBezTo>
                    <a:cubicBezTo>
                      <a:pt x="1946" y="5195"/>
                      <a:pt x="1946" y="5195"/>
                      <a:pt x="1946" y="5195"/>
                    </a:cubicBezTo>
                    <a:lnTo>
                      <a:pt x="2620" y="4521"/>
                    </a:lnTo>
                    <a:lnTo>
                      <a:pt x="2964" y="4865"/>
                    </a:lnTo>
                    <a:lnTo>
                      <a:pt x="2290" y="5539"/>
                    </a:lnTo>
                    <a:close/>
                    <a:moveTo>
                      <a:pt x="6192" y="4919"/>
                    </a:moveTo>
                    <a:lnTo>
                      <a:pt x="4920" y="6192"/>
                    </a:lnTo>
                    <a:lnTo>
                      <a:pt x="4775" y="6046"/>
                    </a:lnTo>
                    <a:lnTo>
                      <a:pt x="5411" y="5410"/>
                    </a:lnTo>
                    <a:lnTo>
                      <a:pt x="5096" y="5096"/>
                    </a:lnTo>
                    <a:lnTo>
                      <a:pt x="4460" y="5732"/>
                    </a:lnTo>
                    <a:lnTo>
                      <a:pt x="4315" y="5587"/>
                    </a:lnTo>
                    <a:lnTo>
                      <a:pt x="4630" y="5271"/>
                    </a:lnTo>
                    <a:lnTo>
                      <a:pt x="4316" y="4956"/>
                    </a:lnTo>
                    <a:lnTo>
                      <a:pt x="4000" y="5272"/>
                    </a:lnTo>
                    <a:lnTo>
                      <a:pt x="3855" y="5127"/>
                    </a:lnTo>
                    <a:lnTo>
                      <a:pt x="4170" y="4811"/>
                    </a:lnTo>
                    <a:lnTo>
                      <a:pt x="3856" y="4496"/>
                    </a:lnTo>
                    <a:lnTo>
                      <a:pt x="3540" y="4812"/>
                    </a:lnTo>
                    <a:lnTo>
                      <a:pt x="3395" y="4667"/>
                    </a:lnTo>
                    <a:lnTo>
                      <a:pt x="4031" y="4031"/>
                    </a:lnTo>
                    <a:lnTo>
                      <a:pt x="3716" y="3716"/>
                    </a:lnTo>
                    <a:lnTo>
                      <a:pt x="3080" y="4352"/>
                    </a:lnTo>
                    <a:lnTo>
                      <a:pt x="2935" y="4207"/>
                    </a:lnTo>
                    <a:lnTo>
                      <a:pt x="3251" y="3891"/>
                    </a:lnTo>
                    <a:lnTo>
                      <a:pt x="2936" y="3576"/>
                    </a:lnTo>
                    <a:lnTo>
                      <a:pt x="2620" y="3892"/>
                    </a:lnTo>
                    <a:lnTo>
                      <a:pt x="2475" y="3747"/>
                    </a:lnTo>
                    <a:lnTo>
                      <a:pt x="2791" y="3431"/>
                    </a:lnTo>
                    <a:lnTo>
                      <a:pt x="2476" y="3116"/>
                    </a:lnTo>
                    <a:lnTo>
                      <a:pt x="2160" y="3432"/>
                    </a:lnTo>
                    <a:lnTo>
                      <a:pt x="2015" y="3287"/>
                    </a:lnTo>
                    <a:lnTo>
                      <a:pt x="2651" y="2651"/>
                    </a:lnTo>
                    <a:lnTo>
                      <a:pt x="2336" y="2336"/>
                    </a:lnTo>
                    <a:lnTo>
                      <a:pt x="1700" y="2972"/>
                    </a:lnTo>
                    <a:lnTo>
                      <a:pt x="1555" y="2827"/>
                    </a:lnTo>
                    <a:lnTo>
                      <a:pt x="1871" y="2511"/>
                    </a:lnTo>
                    <a:lnTo>
                      <a:pt x="1556" y="2196"/>
                    </a:lnTo>
                    <a:lnTo>
                      <a:pt x="1240" y="2512"/>
                    </a:lnTo>
                    <a:lnTo>
                      <a:pt x="1095" y="2367"/>
                    </a:lnTo>
                    <a:lnTo>
                      <a:pt x="1411" y="2051"/>
                    </a:lnTo>
                    <a:lnTo>
                      <a:pt x="1096" y="1736"/>
                    </a:lnTo>
                    <a:lnTo>
                      <a:pt x="780" y="2052"/>
                    </a:lnTo>
                    <a:lnTo>
                      <a:pt x="635" y="1907"/>
                    </a:lnTo>
                    <a:lnTo>
                      <a:pt x="1907" y="635"/>
                    </a:lnTo>
                    <a:lnTo>
                      <a:pt x="3234" y="1961"/>
                    </a:lnTo>
                    <a:lnTo>
                      <a:pt x="4866" y="3593"/>
                    </a:lnTo>
                    <a:lnTo>
                      <a:pt x="6192" y="4919"/>
                    </a:lnTo>
                    <a:close/>
                  </a:path>
                </a:pathLst>
              </a:custGeom>
              <a:solidFill>
                <a:schemeClr val="bg1"/>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51" name="îṡḻíḍê">
              <a:extLst>
                <a:ext uri="{FF2B5EF4-FFF2-40B4-BE49-F238E27FC236}">
                  <a16:creationId xmlns:a16="http://schemas.microsoft.com/office/drawing/2014/main" xmlns="" id="{4D8C591C-C3AC-43F0-A532-5B18D6AA9907}"/>
                </a:ext>
              </a:extLst>
            </p:cNvPr>
            <p:cNvSpPr txBox="1"/>
            <p:nvPr/>
          </p:nvSpPr>
          <p:spPr>
            <a:xfrm>
              <a:off x="8280077" y="3661316"/>
              <a:ext cx="3240411" cy="1567677"/>
            </a:xfrm>
            <a:prstGeom prst="rect">
              <a:avLst/>
            </a:prstGeom>
            <a:noFill/>
          </p:spPr>
          <p:txBody>
            <a:bodyPr wrap="square" lIns="90000" tIns="46800" rIns="90000" bIns="468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ct val="13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2" name="ïślíďê">
              <a:extLst>
                <a:ext uri="{FF2B5EF4-FFF2-40B4-BE49-F238E27FC236}">
                  <a16:creationId xmlns:a16="http://schemas.microsoft.com/office/drawing/2014/main" xmlns="" id="{5879604F-34BC-483E-8381-692EF3D06865}"/>
                </a:ext>
              </a:extLst>
            </p:cNvPr>
            <p:cNvSpPr txBox="1"/>
            <p:nvPr/>
          </p:nvSpPr>
          <p:spPr>
            <a:xfrm>
              <a:off x="8285327" y="3140611"/>
              <a:ext cx="3235161" cy="471820"/>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75000"/>
                      <a:lumOff val="25000"/>
                    </a:schemeClr>
                  </a:solidFill>
                </a:rPr>
                <a:t>确保材料供应</a:t>
              </a:r>
            </a:p>
          </p:txBody>
        </p:sp>
        <p:sp>
          <p:nvSpPr>
            <p:cNvPr id="53" name="ïŝḷîdê">
              <a:extLst>
                <a:ext uri="{FF2B5EF4-FFF2-40B4-BE49-F238E27FC236}">
                  <a16:creationId xmlns:a16="http://schemas.microsoft.com/office/drawing/2014/main" xmlns="" id="{4F78E4D2-E616-4AFF-BC76-BDDE9202E058}"/>
                </a:ext>
              </a:extLst>
            </p:cNvPr>
            <p:cNvSpPr txBox="1"/>
            <p:nvPr/>
          </p:nvSpPr>
          <p:spPr>
            <a:xfrm>
              <a:off x="878239" y="3140611"/>
              <a:ext cx="3235161" cy="471820"/>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75000"/>
                      <a:lumOff val="25000"/>
                    </a:schemeClr>
                  </a:solidFill>
                </a:rPr>
                <a:t>加强计划管理</a:t>
              </a:r>
            </a:p>
          </p:txBody>
        </p:sp>
        <p:sp>
          <p:nvSpPr>
            <p:cNvPr id="54" name="iSľïdê">
              <a:extLst>
                <a:ext uri="{FF2B5EF4-FFF2-40B4-BE49-F238E27FC236}">
                  <a16:creationId xmlns:a16="http://schemas.microsoft.com/office/drawing/2014/main" xmlns="" id="{F8D09639-FA38-44BB-86EE-40826A7B59A4}"/>
                </a:ext>
              </a:extLst>
            </p:cNvPr>
            <p:cNvSpPr txBox="1"/>
            <p:nvPr/>
          </p:nvSpPr>
          <p:spPr>
            <a:xfrm>
              <a:off x="878239" y="3661316"/>
              <a:ext cx="3240411" cy="1567677"/>
            </a:xfrm>
            <a:prstGeom prst="rect">
              <a:avLst/>
            </a:prstGeom>
            <a:noFill/>
          </p:spPr>
          <p:txBody>
            <a:bodyPr wrap="square" lIns="90000" tIns="46800" rIns="90000" bIns="468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900" dirty="0"/>
                <a:t>单击输入文字单击输入文字单击输入文字单击输入文字单击输入文字单击输入文字单击输入文字单击输入文字</a:t>
              </a:r>
              <a:endParaRPr lang="en-US" altLang="zh-CN" sz="900" dirty="0"/>
            </a:p>
            <a:p>
              <a:pPr>
                <a:lnSpc>
                  <a:spcPct val="15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a:p>
              <a:pPr>
                <a:lnSpc>
                  <a:spcPct val="150000"/>
                </a:lnSpc>
              </a:pPr>
              <a:endParaRPr lang="zh-CN" altLang="en-US" sz="900" dirty="0"/>
            </a:p>
          </p:txBody>
        </p:sp>
      </p:grpSp>
    </p:spTree>
    <p:extLst>
      <p:ext uri="{BB962C8B-B14F-4D97-AF65-F5344CB8AC3E}">
        <p14:creationId xmlns:p14="http://schemas.microsoft.com/office/powerpoint/2010/main" val="2685299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AAC177CA-94D4-43BB-8C26-D3AAA811A7B4}"/>
              </a:ext>
            </a:extLst>
          </p:cNvPr>
          <p:cNvSpPr>
            <a:spLocks/>
          </p:cNvSpPr>
          <p:nvPr/>
        </p:nvSpPr>
        <p:spPr bwMode="auto">
          <a:xfrm>
            <a:off x="-1588" y="3542784"/>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xmlns="" id="{C3AE02DB-192F-4A3C-8F6B-123444E80693}"/>
              </a:ext>
            </a:extLst>
          </p:cNvPr>
          <p:cNvGrpSpPr/>
          <p:nvPr/>
        </p:nvGrpSpPr>
        <p:grpSpPr>
          <a:xfrm>
            <a:off x="983432" y="2119968"/>
            <a:ext cx="2521088" cy="3280707"/>
            <a:chOff x="1327150" y="954088"/>
            <a:chExt cx="3403600" cy="4429126"/>
          </a:xfrm>
          <a:blipFill>
            <a:blip r:embed="rId3"/>
            <a:stretch>
              <a:fillRect/>
            </a:stretch>
          </a:blipFill>
        </p:grpSpPr>
        <p:sp>
          <p:nvSpPr>
            <p:cNvPr id="4" name="Freeform 6">
              <a:extLst>
                <a:ext uri="{FF2B5EF4-FFF2-40B4-BE49-F238E27FC236}">
                  <a16:creationId xmlns:a16="http://schemas.microsoft.com/office/drawing/2014/main" xmlns="" id="{81F32881-9C96-49B1-A77E-C7358C4821A1}"/>
                </a:ext>
              </a:extLst>
            </p:cNvPr>
            <p:cNvSpPr>
              <a:spLocks/>
            </p:cNvSpPr>
            <p:nvPr userDrawn="1"/>
          </p:nvSpPr>
          <p:spPr bwMode="auto">
            <a:xfrm>
              <a:off x="1327150" y="1771651"/>
              <a:ext cx="2817813" cy="3611563"/>
            </a:xfrm>
            <a:custGeom>
              <a:avLst/>
              <a:gdLst>
                <a:gd name="T0" fmla="*/ 608 w 2631"/>
                <a:gd name="T1" fmla="*/ 52 h 3375"/>
                <a:gd name="T2" fmla="*/ 601 w 2631"/>
                <a:gd name="T3" fmla="*/ 56 h 3375"/>
                <a:gd name="T4" fmla="*/ 538 w 2631"/>
                <a:gd name="T5" fmla="*/ 115 h 3375"/>
                <a:gd name="T6" fmla="*/ 0 w 2631"/>
                <a:gd name="T7" fmla="*/ 1047 h 3375"/>
                <a:gd name="T8" fmla="*/ 1344 w 2631"/>
                <a:gd name="T9" fmla="*/ 3375 h 3375"/>
                <a:gd name="T10" fmla="*/ 2417 w 2631"/>
                <a:gd name="T11" fmla="*/ 3375 h 3375"/>
                <a:gd name="T12" fmla="*/ 2503 w 2631"/>
                <a:gd name="T13" fmla="*/ 3350 h 3375"/>
                <a:gd name="T14" fmla="*/ 2510 w 2631"/>
                <a:gd name="T15" fmla="*/ 3346 h 3375"/>
                <a:gd name="T16" fmla="*/ 2578 w 2631"/>
                <a:gd name="T17" fmla="*/ 3089 h 3375"/>
                <a:gd name="T18" fmla="*/ 865 w 2631"/>
                <a:gd name="T19" fmla="*/ 121 h 3375"/>
                <a:gd name="T20" fmla="*/ 608 w 2631"/>
                <a:gd name="T21" fmla="*/ 52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608" y="52"/>
                  </a:moveTo>
                  <a:cubicBezTo>
                    <a:pt x="601" y="56"/>
                    <a:pt x="601" y="56"/>
                    <a:pt x="601" y="56"/>
                  </a:cubicBezTo>
                  <a:cubicBezTo>
                    <a:pt x="575" y="71"/>
                    <a:pt x="554" y="91"/>
                    <a:pt x="538" y="115"/>
                  </a:cubicBezTo>
                  <a:cubicBezTo>
                    <a:pt x="0" y="1047"/>
                    <a:pt x="0" y="1047"/>
                    <a:pt x="0" y="1047"/>
                  </a:cubicBezTo>
                  <a:cubicBezTo>
                    <a:pt x="1344" y="3375"/>
                    <a:pt x="1344" y="3375"/>
                    <a:pt x="1344" y="3375"/>
                  </a:cubicBezTo>
                  <a:cubicBezTo>
                    <a:pt x="2417" y="3375"/>
                    <a:pt x="2417" y="3375"/>
                    <a:pt x="2417" y="3375"/>
                  </a:cubicBezTo>
                  <a:cubicBezTo>
                    <a:pt x="2446" y="3374"/>
                    <a:pt x="2476" y="3366"/>
                    <a:pt x="2503" y="3350"/>
                  </a:cubicBezTo>
                  <a:cubicBezTo>
                    <a:pt x="2510" y="3346"/>
                    <a:pt x="2510" y="3346"/>
                    <a:pt x="2510" y="3346"/>
                  </a:cubicBezTo>
                  <a:cubicBezTo>
                    <a:pt x="2600" y="3294"/>
                    <a:pt x="2631" y="3179"/>
                    <a:pt x="2578" y="3089"/>
                  </a:cubicBezTo>
                  <a:cubicBezTo>
                    <a:pt x="865" y="121"/>
                    <a:pt x="865" y="121"/>
                    <a:pt x="865" y="121"/>
                  </a:cubicBezTo>
                  <a:cubicBezTo>
                    <a:pt x="813" y="31"/>
                    <a:pt x="698" y="0"/>
                    <a:pt x="608" y="52"/>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sp>
          <p:nvSpPr>
            <p:cNvPr id="5" name="Freeform 7">
              <a:extLst>
                <a:ext uri="{FF2B5EF4-FFF2-40B4-BE49-F238E27FC236}">
                  <a16:creationId xmlns:a16="http://schemas.microsoft.com/office/drawing/2014/main" xmlns="" id="{359E07D3-66DF-429C-AD75-33143E515A62}"/>
                </a:ext>
              </a:extLst>
            </p:cNvPr>
            <p:cNvSpPr>
              <a:spLocks/>
            </p:cNvSpPr>
            <p:nvPr userDrawn="1"/>
          </p:nvSpPr>
          <p:spPr bwMode="auto">
            <a:xfrm>
              <a:off x="1912937" y="954088"/>
              <a:ext cx="2817813" cy="3609975"/>
            </a:xfrm>
            <a:custGeom>
              <a:avLst/>
              <a:gdLst>
                <a:gd name="T0" fmla="*/ 2023 w 2631"/>
                <a:gd name="T1" fmla="*/ 3323 h 3375"/>
                <a:gd name="T2" fmla="*/ 2030 w 2631"/>
                <a:gd name="T3" fmla="*/ 3319 h 3375"/>
                <a:gd name="T4" fmla="*/ 2092 w 2631"/>
                <a:gd name="T5" fmla="*/ 3260 h 3375"/>
                <a:gd name="T6" fmla="*/ 2631 w 2631"/>
                <a:gd name="T7" fmla="*/ 2328 h 3375"/>
                <a:gd name="T8" fmla="*/ 1286 w 2631"/>
                <a:gd name="T9" fmla="*/ 0 h 3375"/>
                <a:gd name="T10" fmla="*/ 214 w 2631"/>
                <a:gd name="T11" fmla="*/ 0 h 3375"/>
                <a:gd name="T12" fmla="*/ 128 w 2631"/>
                <a:gd name="T13" fmla="*/ 25 h 3375"/>
                <a:gd name="T14" fmla="*/ 121 w 2631"/>
                <a:gd name="T15" fmla="*/ 28 h 3375"/>
                <a:gd name="T16" fmla="*/ 52 w 2631"/>
                <a:gd name="T17" fmla="*/ 286 h 3375"/>
                <a:gd name="T18" fmla="*/ 1766 w 2631"/>
                <a:gd name="T19" fmla="*/ 3254 h 3375"/>
                <a:gd name="T20" fmla="*/ 2023 w 2631"/>
                <a:gd name="T21" fmla="*/ 3323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2023" y="3323"/>
                  </a:moveTo>
                  <a:cubicBezTo>
                    <a:pt x="2030" y="3319"/>
                    <a:pt x="2030" y="3319"/>
                    <a:pt x="2030" y="3319"/>
                  </a:cubicBezTo>
                  <a:cubicBezTo>
                    <a:pt x="2056" y="3304"/>
                    <a:pt x="2077" y="3283"/>
                    <a:pt x="2092" y="3260"/>
                  </a:cubicBezTo>
                  <a:cubicBezTo>
                    <a:pt x="2631" y="2328"/>
                    <a:pt x="2631" y="2328"/>
                    <a:pt x="2631" y="2328"/>
                  </a:cubicBezTo>
                  <a:cubicBezTo>
                    <a:pt x="1286" y="0"/>
                    <a:pt x="1286" y="0"/>
                    <a:pt x="1286" y="0"/>
                  </a:cubicBezTo>
                  <a:cubicBezTo>
                    <a:pt x="214" y="0"/>
                    <a:pt x="214" y="0"/>
                    <a:pt x="214" y="0"/>
                  </a:cubicBezTo>
                  <a:cubicBezTo>
                    <a:pt x="185" y="1"/>
                    <a:pt x="155" y="9"/>
                    <a:pt x="128" y="25"/>
                  </a:cubicBezTo>
                  <a:cubicBezTo>
                    <a:pt x="121" y="28"/>
                    <a:pt x="121" y="28"/>
                    <a:pt x="121" y="28"/>
                  </a:cubicBezTo>
                  <a:cubicBezTo>
                    <a:pt x="31" y="81"/>
                    <a:pt x="0" y="196"/>
                    <a:pt x="52" y="286"/>
                  </a:cubicBezTo>
                  <a:cubicBezTo>
                    <a:pt x="1766" y="3254"/>
                    <a:pt x="1766" y="3254"/>
                    <a:pt x="1766" y="3254"/>
                  </a:cubicBezTo>
                  <a:cubicBezTo>
                    <a:pt x="1818" y="3344"/>
                    <a:pt x="1933" y="3375"/>
                    <a:pt x="2023" y="3323"/>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grpSp>
      <p:sp>
        <p:nvSpPr>
          <p:cNvPr id="6" name="Freeform 5">
            <a:extLst>
              <a:ext uri="{FF2B5EF4-FFF2-40B4-BE49-F238E27FC236}">
                <a16:creationId xmlns:a16="http://schemas.microsoft.com/office/drawing/2014/main" xmlns="" id="{100D2C0F-8918-4278-AF6C-AAA763424190}"/>
              </a:ext>
            </a:extLst>
          </p:cNvPr>
          <p:cNvSpPr>
            <a:spLocks/>
          </p:cNvSpPr>
          <p:nvPr/>
        </p:nvSpPr>
        <p:spPr bwMode="auto">
          <a:xfrm rot="10800000">
            <a:off x="2783632" y="2580487"/>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a:extLst>
              <a:ext uri="{FF2B5EF4-FFF2-40B4-BE49-F238E27FC236}">
                <a16:creationId xmlns:a16="http://schemas.microsoft.com/office/drawing/2014/main" xmlns="" id="{64814801-6311-4B14-A704-33594353D9B2}"/>
              </a:ext>
            </a:extLst>
          </p:cNvPr>
          <p:cNvSpPr/>
          <p:nvPr/>
        </p:nvSpPr>
        <p:spPr>
          <a:xfrm>
            <a:off x="4511824" y="2580487"/>
            <a:ext cx="7680176" cy="18578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7839735-18C1-42D0-A403-A1C3CB8AEA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9295" y="5270500"/>
            <a:ext cx="1852706" cy="1587500"/>
          </a:xfrm>
          <a:prstGeom prst="rect">
            <a:avLst/>
          </a:prstGeom>
        </p:spPr>
      </p:pic>
      <p:sp>
        <p:nvSpPr>
          <p:cNvPr id="9" name="文本框 8">
            <a:extLst>
              <a:ext uri="{FF2B5EF4-FFF2-40B4-BE49-F238E27FC236}">
                <a16:creationId xmlns:a16="http://schemas.microsoft.com/office/drawing/2014/main" xmlns="" id="{E259854E-240A-4C94-9587-FDDFF63C423D}"/>
              </a:ext>
            </a:extLst>
          </p:cNvPr>
          <p:cNvSpPr txBox="1"/>
          <p:nvPr/>
        </p:nvSpPr>
        <p:spPr>
          <a:xfrm>
            <a:off x="5094962" y="3044280"/>
            <a:ext cx="3570208" cy="769441"/>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4400" dirty="0">
                <a:solidFill>
                  <a:schemeClr val="bg1"/>
                </a:solidFill>
              </a:rPr>
              <a:t>五、质量管理</a:t>
            </a:r>
          </a:p>
        </p:txBody>
      </p:sp>
    </p:spTree>
    <p:extLst>
      <p:ext uri="{BB962C8B-B14F-4D97-AF65-F5344CB8AC3E}">
        <p14:creationId xmlns:p14="http://schemas.microsoft.com/office/powerpoint/2010/main" val="35118369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3693885" y="4060500"/>
            <a:ext cx="1201323" cy="1221606"/>
            <a:chOff x="1101935" y="1054869"/>
            <a:chExt cx="1369556" cy="1392682"/>
          </a:xfrm>
        </p:grpSpPr>
        <p:sp>
          <p:nvSpPr>
            <p:cNvPr id="32"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C00000"/>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23" tIns="45712" rIns="91423" bIns="45712" numCol="1" spcCol="0" rtlCol="0" fromWordArt="0" anchor="ctr" anchorCtr="0" forceAA="0" compatLnSpc="1">
              <a:prstTxWarp prst="textNoShape">
                <a:avLst/>
              </a:prstTxWarp>
              <a:noAutofit/>
            </a:bodyPr>
            <a:lstStyle/>
            <a:p>
              <a:pPr algn="ctr" defTabSz="914186">
                <a:lnSpc>
                  <a:spcPct val="130000"/>
                </a:lnSpc>
                <a:defRPr/>
              </a:pPr>
              <a:endParaRPr lang="en-US" sz="1799"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C00000"/>
              </a:solidFill>
              <a:prstDash val="solid"/>
            </a:ln>
            <a:effectLst/>
          </p:spPr>
          <p:txBody>
            <a:bodyPr rot="0" spcFirstLastPara="0" vertOverflow="overflow" horzOverflow="overflow" vert="horz" wrap="square" lIns="91423" tIns="45712" rIns="91423" bIns="45712" numCol="1" spcCol="0" rtlCol="0" fromWordArt="0" anchor="ctr" anchorCtr="0" forceAA="0" compatLnSpc="1">
              <a:prstTxWarp prst="textNoShape">
                <a:avLst/>
              </a:prstTxWarp>
              <a:noAutofit/>
            </a:bodyPr>
            <a:lstStyle/>
            <a:p>
              <a:pPr algn="ctr" defTabSz="914186">
                <a:lnSpc>
                  <a:spcPct val="130000"/>
                </a:lnSpc>
                <a:defRPr/>
              </a:pPr>
              <a:endParaRPr lang="en-US" sz="1799"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1" name="Freeform 6"/>
          <p:cNvSpPr>
            <a:spLocks/>
          </p:cNvSpPr>
          <p:nvPr/>
        </p:nvSpPr>
        <p:spPr bwMode="auto">
          <a:xfrm>
            <a:off x="8578442" y="1732674"/>
            <a:ext cx="1116240" cy="1116246"/>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2E2E2E"/>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52" name="Freeform 7"/>
          <p:cNvSpPr>
            <a:spLocks/>
          </p:cNvSpPr>
          <p:nvPr/>
        </p:nvSpPr>
        <p:spPr bwMode="auto">
          <a:xfrm>
            <a:off x="7894234" y="2848920"/>
            <a:ext cx="1118194" cy="1118199"/>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2E2E2E"/>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53" name="Freeform 8"/>
          <p:cNvSpPr>
            <a:spLocks/>
          </p:cNvSpPr>
          <p:nvPr/>
        </p:nvSpPr>
        <p:spPr bwMode="auto">
          <a:xfrm>
            <a:off x="6781902" y="2848920"/>
            <a:ext cx="1112330" cy="1118199"/>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2E2E2E"/>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54" name="Freeform 9"/>
          <p:cNvSpPr>
            <a:spLocks/>
          </p:cNvSpPr>
          <p:nvPr/>
        </p:nvSpPr>
        <p:spPr bwMode="auto">
          <a:xfrm>
            <a:off x="6093783" y="1732674"/>
            <a:ext cx="1116240" cy="1116246"/>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C00000"/>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55" name="Freeform 10"/>
          <p:cNvSpPr>
            <a:spLocks/>
          </p:cNvSpPr>
          <p:nvPr/>
        </p:nvSpPr>
        <p:spPr bwMode="auto">
          <a:xfrm>
            <a:off x="4981453" y="1732674"/>
            <a:ext cx="1112330" cy="1116246"/>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C00000"/>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56" name="Freeform 11"/>
          <p:cNvSpPr>
            <a:spLocks/>
          </p:cNvSpPr>
          <p:nvPr/>
        </p:nvSpPr>
        <p:spPr bwMode="auto">
          <a:xfrm>
            <a:off x="4981453" y="2848920"/>
            <a:ext cx="1112330" cy="111819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C00000"/>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57" name="Freeform 12"/>
          <p:cNvSpPr>
            <a:spLocks/>
          </p:cNvSpPr>
          <p:nvPr/>
        </p:nvSpPr>
        <p:spPr bwMode="auto">
          <a:xfrm>
            <a:off x="6093783" y="3533132"/>
            <a:ext cx="1116240" cy="1116246"/>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2E2E2E"/>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58" name="Freeform 13"/>
          <p:cNvSpPr>
            <a:spLocks/>
          </p:cNvSpPr>
          <p:nvPr/>
        </p:nvSpPr>
        <p:spPr bwMode="auto">
          <a:xfrm>
            <a:off x="6093783" y="4649378"/>
            <a:ext cx="1116240" cy="1118199"/>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2E2E2E"/>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59" name="Freeform 14"/>
          <p:cNvSpPr>
            <a:spLocks/>
          </p:cNvSpPr>
          <p:nvPr/>
        </p:nvSpPr>
        <p:spPr bwMode="auto">
          <a:xfrm>
            <a:off x="4981453" y="4649378"/>
            <a:ext cx="1112330" cy="111819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2E2E2E"/>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60" name="Freeform 15"/>
          <p:cNvSpPr>
            <a:spLocks/>
          </p:cNvSpPr>
          <p:nvPr/>
        </p:nvSpPr>
        <p:spPr bwMode="auto">
          <a:xfrm>
            <a:off x="4297242" y="3533132"/>
            <a:ext cx="1112330" cy="1116246"/>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C00000"/>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61" name="Freeform 16"/>
          <p:cNvSpPr>
            <a:spLocks/>
          </p:cNvSpPr>
          <p:nvPr/>
        </p:nvSpPr>
        <p:spPr bwMode="auto">
          <a:xfrm>
            <a:off x="3179051" y="3533132"/>
            <a:ext cx="1118194" cy="1116246"/>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C00000"/>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62" name="Freeform 17"/>
          <p:cNvSpPr>
            <a:spLocks/>
          </p:cNvSpPr>
          <p:nvPr/>
        </p:nvSpPr>
        <p:spPr bwMode="auto">
          <a:xfrm>
            <a:off x="2496793" y="4649378"/>
            <a:ext cx="1112330" cy="1118199"/>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C00000"/>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67" name="矩形 166"/>
          <p:cNvSpPr/>
          <p:nvPr/>
        </p:nvSpPr>
        <p:spPr>
          <a:xfrm>
            <a:off x="9694683" y="1732673"/>
            <a:ext cx="2494351" cy="435144"/>
          </a:xfrm>
          <a:prstGeom prst="rect">
            <a:avLst/>
          </a:prstGeom>
          <a:solidFill>
            <a:srgbClr val="2E2E2E"/>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68" name="矩形 167"/>
          <p:cNvSpPr/>
          <p:nvPr/>
        </p:nvSpPr>
        <p:spPr>
          <a:xfrm>
            <a:off x="853" y="5332433"/>
            <a:ext cx="2508864" cy="435144"/>
          </a:xfrm>
          <a:prstGeom prst="rect">
            <a:avLst/>
          </a:prstGeom>
          <a:solidFill>
            <a:srgbClr val="2E2E2E"/>
          </a:solidFill>
          <a:ln>
            <a:noFill/>
          </a:ln>
        </p:spPr>
        <p:txBody>
          <a:bodyPr vert="horz" wrap="square" lIns="91419" tIns="45709" rIns="91419" bIns="45709" numCol="1" anchor="t" anchorCtr="0" compatLnSpc="1">
            <a:prstTxWarp prst="textNoShape">
              <a:avLst/>
            </a:prstTxWarp>
          </a:bodyPr>
          <a:lstStyle/>
          <a:p>
            <a:pPr defTabSz="1218539">
              <a:defRPr/>
            </a:pPr>
            <a:endParaRPr lang="zh-CN" altLang="en-US" sz="2399" kern="0">
              <a:solidFill>
                <a:sysClr val="windowText" lastClr="000000"/>
              </a:solidFill>
            </a:endParaRPr>
          </a:p>
        </p:txBody>
      </p:sp>
      <p:sp>
        <p:nvSpPr>
          <p:cNvPr id="169" name="TextBox 168"/>
          <p:cNvSpPr txBox="1"/>
          <p:nvPr/>
        </p:nvSpPr>
        <p:spPr>
          <a:xfrm>
            <a:off x="8920616" y="2424023"/>
            <a:ext cx="2363117" cy="400087"/>
          </a:xfrm>
          <a:prstGeom prst="rect">
            <a:avLst/>
          </a:prstGeom>
          <a:noFill/>
        </p:spPr>
        <p:txBody>
          <a:bodyPr wrap="square" lIns="91419" tIns="45709" rIns="91419" bIns="45709"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170" name="TextBox 169"/>
          <p:cNvSpPr txBox="1"/>
          <p:nvPr/>
        </p:nvSpPr>
        <p:spPr>
          <a:xfrm>
            <a:off x="9136562" y="2895985"/>
            <a:ext cx="2389352" cy="932541"/>
          </a:xfrm>
          <a:prstGeom prst="rect">
            <a:avLst/>
          </a:prstGeom>
          <a:noFill/>
        </p:spPr>
        <p:txBody>
          <a:bodyPr wrap="square" lIns="91419" tIns="45709" rIns="91419" bIns="45709"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a:t>
            </a:r>
          </a:p>
        </p:txBody>
      </p:sp>
      <p:sp>
        <p:nvSpPr>
          <p:cNvPr id="171" name="TextBox 170"/>
          <p:cNvSpPr txBox="1"/>
          <p:nvPr/>
        </p:nvSpPr>
        <p:spPr>
          <a:xfrm>
            <a:off x="2509715" y="2008137"/>
            <a:ext cx="2303930" cy="400087"/>
          </a:xfrm>
          <a:prstGeom prst="rect">
            <a:avLst/>
          </a:prstGeom>
          <a:noFill/>
        </p:spPr>
        <p:txBody>
          <a:bodyPr wrap="square" lIns="91419" tIns="45709" rIns="91419" bIns="45709"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172" name="TextBox 171"/>
          <p:cNvSpPr txBox="1"/>
          <p:nvPr/>
        </p:nvSpPr>
        <p:spPr>
          <a:xfrm>
            <a:off x="2119025" y="2424092"/>
            <a:ext cx="2814102" cy="932541"/>
          </a:xfrm>
          <a:prstGeom prst="rect">
            <a:avLst/>
          </a:prstGeom>
          <a:noFill/>
        </p:spPr>
        <p:txBody>
          <a:bodyPr wrap="square" lIns="91419" tIns="45709" rIns="91419" bIns="45709"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a:t>
            </a:r>
          </a:p>
        </p:txBody>
      </p:sp>
      <p:sp>
        <p:nvSpPr>
          <p:cNvPr id="173" name="TextBox 172"/>
          <p:cNvSpPr txBox="1"/>
          <p:nvPr/>
        </p:nvSpPr>
        <p:spPr>
          <a:xfrm>
            <a:off x="7195866" y="4233857"/>
            <a:ext cx="2323103" cy="400087"/>
          </a:xfrm>
          <a:prstGeom prst="rect">
            <a:avLst/>
          </a:prstGeom>
          <a:noFill/>
        </p:spPr>
        <p:txBody>
          <a:bodyPr wrap="square" lIns="91419" tIns="45709" rIns="91419" bIns="45709"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174" name="TextBox 173"/>
          <p:cNvSpPr txBox="1"/>
          <p:nvPr/>
        </p:nvSpPr>
        <p:spPr>
          <a:xfrm>
            <a:off x="7338067" y="4695287"/>
            <a:ext cx="2820877" cy="932541"/>
          </a:xfrm>
          <a:prstGeom prst="rect">
            <a:avLst/>
          </a:prstGeom>
          <a:noFill/>
        </p:spPr>
        <p:txBody>
          <a:bodyPr wrap="square" lIns="91419" tIns="45709" rIns="91419" bIns="45709"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a:t>
            </a:r>
          </a:p>
        </p:txBody>
      </p:sp>
      <p:sp>
        <p:nvSpPr>
          <p:cNvPr id="175" name="TextBox 174"/>
          <p:cNvSpPr txBox="1"/>
          <p:nvPr/>
        </p:nvSpPr>
        <p:spPr>
          <a:xfrm>
            <a:off x="767230" y="3799457"/>
            <a:ext cx="2303930" cy="400087"/>
          </a:xfrm>
          <a:prstGeom prst="rect">
            <a:avLst/>
          </a:prstGeom>
          <a:noFill/>
        </p:spPr>
        <p:txBody>
          <a:bodyPr wrap="square" lIns="91419" tIns="45709" rIns="91419" bIns="45709"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176" name="TextBox 175"/>
          <p:cNvSpPr txBox="1"/>
          <p:nvPr/>
        </p:nvSpPr>
        <p:spPr>
          <a:xfrm>
            <a:off x="498203" y="4252308"/>
            <a:ext cx="2572957" cy="932541"/>
          </a:xfrm>
          <a:prstGeom prst="rect">
            <a:avLst/>
          </a:prstGeom>
          <a:noFill/>
        </p:spPr>
        <p:txBody>
          <a:bodyPr wrap="square" lIns="91419" tIns="45709" rIns="91419" bIns="45709"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a:t>
            </a:r>
          </a:p>
        </p:txBody>
      </p:sp>
      <p:grpSp>
        <p:nvGrpSpPr>
          <p:cNvPr id="34" name="组合 33"/>
          <p:cNvGrpSpPr/>
          <p:nvPr/>
        </p:nvGrpSpPr>
        <p:grpSpPr>
          <a:xfrm>
            <a:off x="5485435" y="4046052"/>
            <a:ext cx="1201323" cy="1221606"/>
            <a:chOff x="1101935" y="1054869"/>
            <a:chExt cx="1369556" cy="1392682"/>
          </a:xfrm>
        </p:grpSpPr>
        <p:sp>
          <p:nvSpPr>
            <p:cNvPr id="35"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2E2E2E"/>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23" tIns="45712" rIns="91423" bIns="45712" numCol="1" spcCol="0" rtlCol="0" fromWordArt="0" anchor="ctr" anchorCtr="0" forceAA="0" compatLnSpc="1">
              <a:prstTxWarp prst="textNoShape">
                <a:avLst/>
              </a:prstTxWarp>
              <a:noAutofit/>
            </a:bodyPr>
            <a:lstStyle/>
            <a:p>
              <a:pPr algn="ctr" defTabSz="914186">
                <a:lnSpc>
                  <a:spcPct val="130000"/>
                </a:lnSpc>
                <a:defRPr/>
              </a:pPr>
              <a:endParaRPr lang="en-US" sz="1799"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2E2E2E"/>
              </a:solidFill>
              <a:prstDash val="solid"/>
            </a:ln>
            <a:effectLst/>
          </p:spPr>
          <p:txBody>
            <a:bodyPr rot="0" spcFirstLastPara="0" vertOverflow="overflow" horzOverflow="overflow" vert="horz" wrap="square" lIns="91423" tIns="45712" rIns="91423" bIns="45712" numCol="1" spcCol="0" rtlCol="0" fromWordArt="0" anchor="ctr" anchorCtr="0" forceAA="0" compatLnSpc="1">
              <a:prstTxWarp prst="textNoShape">
                <a:avLst/>
              </a:prstTxWarp>
              <a:noAutofit/>
            </a:bodyPr>
            <a:lstStyle/>
            <a:p>
              <a:pPr algn="ctr" defTabSz="914186">
                <a:lnSpc>
                  <a:spcPct val="130000"/>
                </a:lnSpc>
                <a:defRPr/>
              </a:pPr>
              <a:endParaRPr lang="en-US" sz="1799"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5485435" y="2254500"/>
            <a:ext cx="1201323" cy="1221606"/>
            <a:chOff x="1101935" y="1054869"/>
            <a:chExt cx="1369556" cy="1392682"/>
          </a:xfrm>
        </p:grpSpPr>
        <p:sp>
          <p:nvSpPr>
            <p:cNvPr id="3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C00000"/>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23" tIns="45712" rIns="91423" bIns="45712" numCol="1" spcCol="0" rtlCol="0" fromWordArt="0" anchor="ctr" anchorCtr="0" forceAA="0" compatLnSpc="1">
              <a:prstTxWarp prst="textNoShape">
                <a:avLst/>
              </a:prstTxWarp>
              <a:noAutofit/>
            </a:bodyPr>
            <a:lstStyle/>
            <a:p>
              <a:pPr algn="ctr" defTabSz="914186">
                <a:lnSpc>
                  <a:spcPct val="130000"/>
                </a:lnSpc>
                <a:defRPr/>
              </a:pPr>
              <a:endParaRPr lang="en-US" sz="1799"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C00000"/>
              </a:solidFill>
              <a:prstDash val="solid"/>
            </a:ln>
            <a:effectLst/>
          </p:spPr>
          <p:txBody>
            <a:bodyPr rot="0" spcFirstLastPara="0" vertOverflow="overflow" horzOverflow="overflow" vert="horz" wrap="square" lIns="91423" tIns="45712" rIns="91423" bIns="45712" numCol="1" spcCol="0" rtlCol="0" fromWordArt="0" anchor="ctr" anchorCtr="0" forceAA="0" compatLnSpc="1">
              <a:prstTxWarp prst="textNoShape">
                <a:avLst/>
              </a:prstTxWarp>
              <a:noAutofit/>
            </a:bodyPr>
            <a:lstStyle/>
            <a:p>
              <a:pPr algn="ctr" defTabSz="914186">
                <a:lnSpc>
                  <a:spcPct val="130000"/>
                </a:lnSpc>
                <a:defRPr/>
              </a:pPr>
              <a:endParaRPr lang="en-US" sz="1799"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7276987" y="2196708"/>
            <a:ext cx="1201323" cy="1221606"/>
            <a:chOff x="1101935" y="1054869"/>
            <a:chExt cx="1369556" cy="1392682"/>
          </a:xfrm>
        </p:grpSpPr>
        <p:sp>
          <p:nvSpPr>
            <p:cNvPr id="4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2E2E2E"/>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23" tIns="45712" rIns="91423" bIns="45712" numCol="1" spcCol="0" rtlCol="0" fromWordArt="0" anchor="ctr" anchorCtr="0" forceAA="0" compatLnSpc="1">
              <a:prstTxWarp prst="textNoShape">
                <a:avLst/>
              </a:prstTxWarp>
              <a:noAutofit/>
            </a:bodyPr>
            <a:lstStyle/>
            <a:p>
              <a:pPr algn="ctr" defTabSz="914186">
                <a:lnSpc>
                  <a:spcPct val="130000"/>
                </a:lnSpc>
                <a:defRPr/>
              </a:pPr>
              <a:endParaRPr lang="en-US" sz="1799"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2E2E2E"/>
              </a:solidFill>
              <a:prstDash val="solid"/>
            </a:ln>
            <a:effectLst/>
          </p:spPr>
          <p:txBody>
            <a:bodyPr rot="0" spcFirstLastPara="0" vertOverflow="overflow" horzOverflow="overflow" vert="horz" wrap="square" lIns="91423" tIns="45712" rIns="91423" bIns="45712" numCol="1" spcCol="0" rtlCol="0" fromWordArt="0" anchor="ctr" anchorCtr="0" forceAA="0" compatLnSpc="1">
              <a:prstTxWarp prst="textNoShape">
                <a:avLst/>
              </a:prstTxWarp>
              <a:noAutofit/>
            </a:bodyPr>
            <a:lstStyle/>
            <a:p>
              <a:pPr algn="ctr" defTabSz="914186">
                <a:lnSpc>
                  <a:spcPct val="130000"/>
                </a:lnSpc>
                <a:defRPr/>
              </a:pPr>
              <a:endParaRPr lang="en-US" sz="1799"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标题 1">
            <a:extLst>
              <a:ext uri="{FF2B5EF4-FFF2-40B4-BE49-F238E27FC236}">
                <a16:creationId xmlns:a16="http://schemas.microsoft.com/office/drawing/2014/main" xmlns="" id="{A59497AF-AD0E-40CE-B777-E921FF7C66D0}"/>
              </a:ext>
            </a:extLst>
          </p:cNvPr>
          <p:cNvSpPr>
            <a:spLocks noGrp="1"/>
          </p:cNvSpPr>
          <p:nvPr>
            <p:ph type="title"/>
          </p:nvPr>
        </p:nvSpPr>
        <p:spPr/>
        <p:txBody>
          <a:bodyPr/>
          <a:lstStyle/>
          <a:p>
            <a:r>
              <a:rPr lang="zh-CN" altLang="en-US" dirty="0"/>
              <a:t>质量管理</a:t>
            </a:r>
          </a:p>
        </p:txBody>
      </p:sp>
    </p:spTree>
    <p:extLst>
      <p:ext uri="{BB962C8B-B14F-4D97-AF65-F5344CB8AC3E}">
        <p14:creationId xmlns:p14="http://schemas.microsoft.com/office/powerpoint/2010/main" val="35999915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wipe(right)">
                                      <p:cBhvr>
                                        <p:cTn id="7" dur="200"/>
                                        <p:tgtEl>
                                          <p:spTgt spid="167"/>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151"/>
                                        </p:tgtEl>
                                        <p:attrNameLst>
                                          <p:attrName>style.visibility</p:attrName>
                                        </p:attrNameLst>
                                      </p:cBhvr>
                                      <p:to>
                                        <p:strVal val="visible"/>
                                      </p:to>
                                    </p:set>
                                    <p:animEffect transition="in" filter="wipe(right)">
                                      <p:cBhvr>
                                        <p:cTn id="11" dur="200"/>
                                        <p:tgtEl>
                                          <p:spTgt spid="151"/>
                                        </p:tgtEl>
                                      </p:cBhvr>
                                    </p:animEffect>
                                  </p:childTnLst>
                                </p:cTn>
                              </p:par>
                            </p:childTnLst>
                          </p:cTn>
                        </p:par>
                        <p:par>
                          <p:cTn id="12" fill="hold">
                            <p:stCondLst>
                              <p:cond delay="400"/>
                            </p:stCondLst>
                            <p:childTnLst>
                              <p:par>
                                <p:cTn id="13" presetID="22" presetClass="entr" presetSubtype="1" fill="hold" grpId="0" nodeType="after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wipe(up)">
                                      <p:cBhvr>
                                        <p:cTn id="15" dur="200"/>
                                        <p:tgtEl>
                                          <p:spTgt spid="152"/>
                                        </p:tgtEl>
                                      </p:cBhvr>
                                    </p:animEffect>
                                  </p:childTnLst>
                                </p:cTn>
                              </p:par>
                            </p:childTnLst>
                          </p:cTn>
                        </p:par>
                        <p:par>
                          <p:cTn id="16" fill="hold">
                            <p:stCondLst>
                              <p:cond delay="600"/>
                            </p:stCondLst>
                            <p:childTnLst>
                              <p:par>
                                <p:cTn id="17" presetID="22" presetClass="entr" presetSubtype="2"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wipe(right)">
                                      <p:cBhvr>
                                        <p:cTn id="19" dur="200"/>
                                        <p:tgtEl>
                                          <p:spTgt spid="153"/>
                                        </p:tgtEl>
                                      </p:cBhvr>
                                    </p:animEffect>
                                  </p:childTnLst>
                                </p:cTn>
                              </p:par>
                            </p:childTnLst>
                          </p:cTn>
                        </p:par>
                        <p:par>
                          <p:cTn id="20" fill="hold">
                            <p:stCondLst>
                              <p:cond delay="800"/>
                            </p:stCondLst>
                            <p:childTnLst>
                              <p:par>
                                <p:cTn id="21" presetID="22" presetClass="entr" presetSubtype="4"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down)">
                                      <p:cBhvr>
                                        <p:cTn id="23" dur="200"/>
                                        <p:tgtEl>
                                          <p:spTgt spid="154"/>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155"/>
                                        </p:tgtEl>
                                        <p:attrNameLst>
                                          <p:attrName>style.visibility</p:attrName>
                                        </p:attrNameLst>
                                      </p:cBhvr>
                                      <p:to>
                                        <p:strVal val="visible"/>
                                      </p:to>
                                    </p:set>
                                    <p:animEffect transition="in" filter="wipe(right)">
                                      <p:cBhvr>
                                        <p:cTn id="27" dur="200"/>
                                        <p:tgtEl>
                                          <p:spTgt spid="155"/>
                                        </p:tgtEl>
                                      </p:cBhvr>
                                    </p:animEffect>
                                  </p:childTnLst>
                                </p:cTn>
                              </p:par>
                            </p:childTnLst>
                          </p:cTn>
                        </p:par>
                        <p:par>
                          <p:cTn id="28" fill="hold">
                            <p:stCondLst>
                              <p:cond delay="1200"/>
                            </p:stCondLst>
                            <p:childTnLst>
                              <p:par>
                                <p:cTn id="29" presetID="22" presetClass="entr" presetSubtype="1" fill="hold" grpId="0" nodeType="afterEffect">
                                  <p:stCondLst>
                                    <p:cond delay="0"/>
                                  </p:stCondLst>
                                  <p:childTnLst>
                                    <p:set>
                                      <p:cBhvr>
                                        <p:cTn id="30" dur="1" fill="hold">
                                          <p:stCondLst>
                                            <p:cond delay="0"/>
                                          </p:stCondLst>
                                        </p:cTn>
                                        <p:tgtEl>
                                          <p:spTgt spid="156"/>
                                        </p:tgtEl>
                                        <p:attrNameLst>
                                          <p:attrName>style.visibility</p:attrName>
                                        </p:attrNameLst>
                                      </p:cBhvr>
                                      <p:to>
                                        <p:strVal val="visible"/>
                                      </p:to>
                                    </p:set>
                                    <p:animEffect transition="in" filter="wipe(up)">
                                      <p:cBhvr>
                                        <p:cTn id="31" dur="200"/>
                                        <p:tgtEl>
                                          <p:spTgt spid="156"/>
                                        </p:tgtEl>
                                      </p:cBhvr>
                                    </p:animEffect>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wipe(left)">
                                      <p:cBhvr>
                                        <p:cTn id="35" dur="200"/>
                                        <p:tgtEl>
                                          <p:spTgt spid="157"/>
                                        </p:tgtEl>
                                      </p:cBhvr>
                                    </p:animEffect>
                                  </p:childTnLst>
                                </p:cTn>
                              </p:par>
                            </p:childTnLst>
                          </p:cTn>
                        </p:par>
                        <p:par>
                          <p:cTn id="36" fill="hold">
                            <p:stCondLst>
                              <p:cond delay="1600"/>
                            </p:stCondLst>
                            <p:childTnLst>
                              <p:par>
                                <p:cTn id="37" presetID="22" presetClass="entr" presetSubtype="1" fill="hold" grpId="0" nodeType="afterEffect">
                                  <p:stCondLst>
                                    <p:cond delay="0"/>
                                  </p:stCondLst>
                                  <p:childTnLst>
                                    <p:set>
                                      <p:cBhvr>
                                        <p:cTn id="38" dur="1" fill="hold">
                                          <p:stCondLst>
                                            <p:cond delay="0"/>
                                          </p:stCondLst>
                                        </p:cTn>
                                        <p:tgtEl>
                                          <p:spTgt spid="158"/>
                                        </p:tgtEl>
                                        <p:attrNameLst>
                                          <p:attrName>style.visibility</p:attrName>
                                        </p:attrNameLst>
                                      </p:cBhvr>
                                      <p:to>
                                        <p:strVal val="visible"/>
                                      </p:to>
                                    </p:set>
                                    <p:animEffect transition="in" filter="wipe(up)">
                                      <p:cBhvr>
                                        <p:cTn id="39" dur="200"/>
                                        <p:tgtEl>
                                          <p:spTgt spid="158"/>
                                        </p:tgtEl>
                                      </p:cBhvr>
                                    </p:animEffect>
                                  </p:childTnLst>
                                </p:cTn>
                              </p:par>
                            </p:childTnLst>
                          </p:cTn>
                        </p:par>
                        <p:par>
                          <p:cTn id="40" fill="hold">
                            <p:stCondLst>
                              <p:cond delay="1800"/>
                            </p:stCondLst>
                            <p:childTnLst>
                              <p:par>
                                <p:cTn id="41" presetID="22" presetClass="entr" presetSubtype="2" fill="hold" grpId="0" nodeType="afterEffect">
                                  <p:stCondLst>
                                    <p:cond delay="0"/>
                                  </p:stCondLst>
                                  <p:childTnLst>
                                    <p:set>
                                      <p:cBhvr>
                                        <p:cTn id="42" dur="1" fill="hold">
                                          <p:stCondLst>
                                            <p:cond delay="0"/>
                                          </p:stCondLst>
                                        </p:cTn>
                                        <p:tgtEl>
                                          <p:spTgt spid="159"/>
                                        </p:tgtEl>
                                        <p:attrNameLst>
                                          <p:attrName>style.visibility</p:attrName>
                                        </p:attrNameLst>
                                      </p:cBhvr>
                                      <p:to>
                                        <p:strVal val="visible"/>
                                      </p:to>
                                    </p:set>
                                    <p:animEffect transition="in" filter="wipe(right)">
                                      <p:cBhvr>
                                        <p:cTn id="43" dur="200"/>
                                        <p:tgtEl>
                                          <p:spTgt spid="159"/>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wipe(down)">
                                      <p:cBhvr>
                                        <p:cTn id="47" dur="200"/>
                                        <p:tgtEl>
                                          <p:spTgt spid="160"/>
                                        </p:tgtEl>
                                      </p:cBhvr>
                                    </p:animEffect>
                                  </p:childTnLst>
                                </p:cTn>
                              </p:par>
                            </p:childTnLst>
                          </p:cTn>
                        </p:par>
                        <p:par>
                          <p:cTn id="48" fill="hold">
                            <p:stCondLst>
                              <p:cond delay="2200"/>
                            </p:stCondLst>
                            <p:childTnLst>
                              <p:par>
                                <p:cTn id="49" presetID="22" presetClass="entr" presetSubtype="2" fill="hold" grpId="0" nodeType="afterEffect">
                                  <p:stCondLst>
                                    <p:cond delay="0"/>
                                  </p:stCondLst>
                                  <p:childTnLst>
                                    <p:set>
                                      <p:cBhvr>
                                        <p:cTn id="50" dur="1" fill="hold">
                                          <p:stCondLst>
                                            <p:cond delay="0"/>
                                          </p:stCondLst>
                                        </p:cTn>
                                        <p:tgtEl>
                                          <p:spTgt spid="161"/>
                                        </p:tgtEl>
                                        <p:attrNameLst>
                                          <p:attrName>style.visibility</p:attrName>
                                        </p:attrNameLst>
                                      </p:cBhvr>
                                      <p:to>
                                        <p:strVal val="visible"/>
                                      </p:to>
                                    </p:set>
                                    <p:animEffect transition="in" filter="wipe(right)">
                                      <p:cBhvr>
                                        <p:cTn id="51" dur="200"/>
                                        <p:tgtEl>
                                          <p:spTgt spid="161"/>
                                        </p:tgtEl>
                                      </p:cBhvr>
                                    </p:animEffect>
                                  </p:childTnLst>
                                </p:cTn>
                              </p:par>
                            </p:childTnLst>
                          </p:cTn>
                        </p:par>
                        <p:par>
                          <p:cTn id="52" fill="hold">
                            <p:stCondLst>
                              <p:cond delay="2400"/>
                            </p:stCondLst>
                            <p:childTnLst>
                              <p:par>
                                <p:cTn id="53" presetID="22" presetClass="entr" presetSubtype="1" fill="hold" grpId="0" nodeType="afterEffect">
                                  <p:stCondLst>
                                    <p:cond delay="0"/>
                                  </p:stCondLst>
                                  <p:childTnLst>
                                    <p:set>
                                      <p:cBhvr>
                                        <p:cTn id="54" dur="1" fill="hold">
                                          <p:stCondLst>
                                            <p:cond delay="0"/>
                                          </p:stCondLst>
                                        </p:cTn>
                                        <p:tgtEl>
                                          <p:spTgt spid="162"/>
                                        </p:tgtEl>
                                        <p:attrNameLst>
                                          <p:attrName>style.visibility</p:attrName>
                                        </p:attrNameLst>
                                      </p:cBhvr>
                                      <p:to>
                                        <p:strVal val="visible"/>
                                      </p:to>
                                    </p:set>
                                    <p:animEffect transition="in" filter="wipe(up)">
                                      <p:cBhvr>
                                        <p:cTn id="55" dur="200"/>
                                        <p:tgtEl>
                                          <p:spTgt spid="162"/>
                                        </p:tgtEl>
                                      </p:cBhvr>
                                    </p:animEffect>
                                  </p:childTnLst>
                                </p:cTn>
                              </p:par>
                            </p:childTnLst>
                          </p:cTn>
                        </p:par>
                        <p:par>
                          <p:cTn id="56" fill="hold">
                            <p:stCondLst>
                              <p:cond delay="2600"/>
                            </p:stCondLst>
                            <p:childTnLst>
                              <p:par>
                                <p:cTn id="57" presetID="22" presetClass="entr" presetSubtype="2" fill="hold" grpId="0" nodeType="afterEffect">
                                  <p:stCondLst>
                                    <p:cond delay="0"/>
                                  </p:stCondLst>
                                  <p:childTnLst>
                                    <p:set>
                                      <p:cBhvr>
                                        <p:cTn id="58" dur="1" fill="hold">
                                          <p:stCondLst>
                                            <p:cond delay="0"/>
                                          </p:stCondLst>
                                        </p:cTn>
                                        <p:tgtEl>
                                          <p:spTgt spid="168"/>
                                        </p:tgtEl>
                                        <p:attrNameLst>
                                          <p:attrName>style.visibility</p:attrName>
                                        </p:attrNameLst>
                                      </p:cBhvr>
                                      <p:to>
                                        <p:strVal val="visible"/>
                                      </p:to>
                                    </p:set>
                                    <p:animEffect transition="in" filter="wipe(right)">
                                      <p:cBhvr>
                                        <p:cTn id="59" dur="200"/>
                                        <p:tgtEl>
                                          <p:spTgt spid="168"/>
                                        </p:tgtEl>
                                      </p:cBhvr>
                                    </p:animEffect>
                                  </p:childTnLst>
                                </p:cTn>
                              </p:par>
                            </p:childTnLst>
                          </p:cTn>
                        </p:par>
                        <p:par>
                          <p:cTn id="60" fill="hold">
                            <p:stCondLst>
                              <p:cond delay="2800"/>
                            </p:stCondLst>
                            <p:childTnLst>
                              <p:par>
                                <p:cTn id="61" presetID="49" presetClass="entr" presetSubtype="0" decel="100000"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 calcmode="lin" valueType="num">
                                      <p:cBhvr>
                                        <p:cTn id="65" dur="500" fill="hold"/>
                                        <p:tgtEl>
                                          <p:spTgt spid="40"/>
                                        </p:tgtEl>
                                        <p:attrNameLst>
                                          <p:attrName>style.rotation</p:attrName>
                                        </p:attrNameLst>
                                      </p:cBhvr>
                                      <p:tavLst>
                                        <p:tav tm="0">
                                          <p:val>
                                            <p:fltVal val="360"/>
                                          </p:val>
                                        </p:tav>
                                        <p:tav tm="100000">
                                          <p:val>
                                            <p:fltVal val="0"/>
                                          </p:val>
                                        </p:tav>
                                      </p:tavLst>
                                    </p:anim>
                                    <p:animEffect transition="in" filter="fade">
                                      <p:cBhvr>
                                        <p:cTn id="66" dur="500"/>
                                        <p:tgtEl>
                                          <p:spTgt spid="40"/>
                                        </p:tgtEl>
                                      </p:cBhvr>
                                    </p:animEffect>
                                  </p:childTnLst>
                                </p:cTn>
                              </p:par>
                            </p:childTnLst>
                          </p:cTn>
                        </p:par>
                        <p:par>
                          <p:cTn id="67" fill="hold">
                            <p:stCondLst>
                              <p:cond delay="3300"/>
                            </p:stCondLst>
                            <p:childTnLst>
                              <p:par>
                                <p:cTn id="68" presetID="12" presetClass="entr" presetSubtype="8" fill="hold" grpId="0" nodeType="afterEffect">
                                  <p:stCondLst>
                                    <p:cond delay="0"/>
                                  </p:stCondLst>
                                  <p:childTnLst>
                                    <p:set>
                                      <p:cBhvr>
                                        <p:cTn id="69" dur="1" fill="hold">
                                          <p:stCondLst>
                                            <p:cond delay="0"/>
                                          </p:stCondLst>
                                        </p:cTn>
                                        <p:tgtEl>
                                          <p:spTgt spid="169"/>
                                        </p:tgtEl>
                                        <p:attrNameLst>
                                          <p:attrName>style.visibility</p:attrName>
                                        </p:attrNameLst>
                                      </p:cBhvr>
                                      <p:to>
                                        <p:strVal val="visible"/>
                                      </p:to>
                                    </p:set>
                                    <p:anim calcmode="lin" valueType="num">
                                      <p:cBhvr additive="base">
                                        <p:cTn id="70" dur="500"/>
                                        <p:tgtEl>
                                          <p:spTgt spid="169"/>
                                        </p:tgtEl>
                                        <p:attrNameLst>
                                          <p:attrName>ppt_x</p:attrName>
                                        </p:attrNameLst>
                                      </p:cBhvr>
                                      <p:tavLst>
                                        <p:tav tm="0">
                                          <p:val>
                                            <p:strVal val="#ppt_x-#ppt_w*1.125000"/>
                                          </p:val>
                                        </p:tav>
                                        <p:tav tm="100000">
                                          <p:val>
                                            <p:strVal val="#ppt_x"/>
                                          </p:val>
                                        </p:tav>
                                      </p:tavLst>
                                    </p:anim>
                                    <p:animEffect transition="in" filter="wipe(right)">
                                      <p:cBhvr>
                                        <p:cTn id="71" dur="500"/>
                                        <p:tgtEl>
                                          <p:spTgt spid="16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70"/>
                                        </p:tgtEl>
                                        <p:attrNameLst>
                                          <p:attrName>style.visibility</p:attrName>
                                        </p:attrNameLst>
                                      </p:cBhvr>
                                      <p:to>
                                        <p:strVal val="visible"/>
                                      </p:to>
                                    </p:set>
                                    <p:anim calcmode="lin" valueType="num">
                                      <p:cBhvr additive="base">
                                        <p:cTn id="74" dur="500"/>
                                        <p:tgtEl>
                                          <p:spTgt spid="170"/>
                                        </p:tgtEl>
                                        <p:attrNameLst>
                                          <p:attrName>ppt_x</p:attrName>
                                        </p:attrNameLst>
                                      </p:cBhvr>
                                      <p:tavLst>
                                        <p:tav tm="0">
                                          <p:val>
                                            <p:strVal val="#ppt_x-#ppt_w*1.125000"/>
                                          </p:val>
                                        </p:tav>
                                        <p:tav tm="100000">
                                          <p:val>
                                            <p:strVal val="#ppt_x"/>
                                          </p:val>
                                        </p:tav>
                                      </p:tavLst>
                                    </p:anim>
                                    <p:animEffect transition="in" filter="wipe(right)">
                                      <p:cBhvr>
                                        <p:cTn id="75" dur="500"/>
                                        <p:tgtEl>
                                          <p:spTgt spid="170"/>
                                        </p:tgtEl>
                                      </p:cBhvr>
                                    </p:animEffect>
                                  </p:childTnLst>
                                </p:cTn>
                              </p:par>
                            </p:childTnLst>
                          </p:cTn>
                        </p:par>
                        <p:par>
                          <p:cTn id="76" fill="hold">
                            <p:stCondLst>
                              <p:cond delay="3800"/>
                            </p:stCondLst>
                            <p:childTnLst>
                              <p:par>
                                <p:cTn id="77" presetID="49" presetClass="entr" presetSubtype="0" decel="100000"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 calcmode="lin" valueType="num">
                                      <p:cBhvr>
                                        <p:cTn id="81" dur="500" fill="hold"/>
                                        <p:tgtEl>
                                          <p:spTgt spid="37"/>
                                        </p:tgtEl>
                                        <p:attrNameLst>
                                          <p:attrName>style.rotation</p:attrName>
                                        </p:attrNameLst>
                                      </p:cBhvr>
                                      <p:tavLst>
                                        <p:tav tm="0">
                                          <p:val>
                                            <p:fltVal val="360"/>
                                          </p:val>
                                        </p:tav>
                                        <p:tav tm="100000">
                                          <p:val>
                                            <p:fltVal val="0"/>
                                          </p:val>
                                        </p:tav>
                                      </p:tavLst>
                                    </p:anim>
                                    <p:animEffect transition="in" filter="fade">
                                      <p:cBhvr>
                                        <p:cTn id="82" dur="500"/>
                                        <p:tgtEl>
                                          <p:spTgt spid="37"/>
                                        </p:tgtEl>
                                      </p:cBhvr>
                                    </p:animEffect>
                                  </p:childTnLst>
                                </p:cTn>
                              </p:par>
                            </p:childTnLst>
                          </p:cTn>
                        </p:par>
                        <p:par>
                          <p:cTn id="83" fill="hold">
                            <p:stCondLst>
                              <p:cond delay="4300"/>
                            </p:stCondLst>
                            <p:childTnLst>
                              <p:par>
                                <p:cTn id="84" presetID="12" presetClass="entr" presetSubtype="2" fill="hold" grpId="0" nodeType="afterEffect">
                                  <p:stCondLst>
                                    <p:cond delay="0"/>
                                  </p:stCondLst>
                                  <p:childTnLst>
                                    <p:set>
                                      <p:cBhvr>
                                        <p:cTn id="85" dur="1" fill="hold">
                                          <p:stCondLst>
                                            <p:cond delay="0"/>
                                          </p:stCondLst>
                                        </p:cTn>
                                        <p:tgtEl>
                                          <p:spTgt spid="171"/>
                                        </p:tgtEl>
                                        <p:attrNameLst>
                                          <p:attrName>style.visibility</p:attrName>
                                        </p:attrNameLst>
                                      </p:cBhvr>
                                      <p:to>
                                        <p:strVal val="visible"/>
                                      </p:to>
                                    </p:set>
                                    <p:anim calcmode="lin" valueType="num">
                                      <p:cBhvr additive="base">
                                        <p:cTn id="86" dur="500"/>
                                        <p:tgtEl>
                                          <p:spTgt spid="171"/>
                                        </p:tgtEl>
                                        <p:attrNameLst>
                                          <p:attrName>ppt_x</p:attrName>
                                        </p:attrNameLst>
                                      </p:cBhvr>
                                      <p:tavLst>
                                        <p:tav tm="0">
                                          <p:val>
                                            <p:strVal val="#ppt_x+#ppt_w*1.125000"/>
                                          </p:val>
                                        </p:tav>
                                        <p:tav tm="100000">
                                          <p:val>
                                            <p:strVal val="#ppt_x"/>
                                          </p:val>
                                        </p:tav>
                                      </p:tavLst>
                                    </p:anim>
                                    <p:animEffect transition="in" filter="wipe(left)">
                                      <p:cBhvr>
                                        <p:cTn id="87" dur="500"/>
                                        <p:tgtEl>
                                          <p:spTgt spid="171"/>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172"/>
                                        </p:tgtEl>
                                        <p:attrNameLst>
                                          <p:attrName>style.visibility</p:attrName>
                                        </p:attrNameLst>
                                      </p:cBhvr>
                                      <p:to>
                                        <p:strVal val="visible"/>
                                      </p:to>
                                    </p:set>
                                    <p:anim calcmode="lin" valueType="num">
                                      <p:cBhvr additive="base">
                                        <p:cTn id="90" dur="500"/>
                                        <p:tgtEl>
                                          <p:spTgt spid="172"/>
                                        </p:tgtEl>
                                        <p:attrNameLst>
                                          <p:attrName>ppt_x</p:attrName>
                                        </p:attrNameLst>
                                      </p:cBhvr>
                                      <p:tavLst>
                                        <p:tav tm="0">
                                          <p:val>
                                            <p:strVal val="#ppt_x+#ppt_w*1.125000"/>
                                          </p:val>
                                        </p:tav>
                                        <p:tav tm="100000">
                                          <p:val>
                                            <p:strVal val="#ppt_x"/>
                                          </p:val>
                                        </p:tav>
                                      </p:tavLst>
                                    </p:anim>
                                    <p:animEffect transition="in" filter="wipe(left)">
                                      <p:cBhvr>
                                        <p:cTn id="91" dur="500"/>
                                        <p:tgtEl>
                                          <p:spTgt spid="172"/>
                                        </p:tgtEl>
                                      </p:cBhvr>
                                    </p:animEffect>
                                  </p:childTnLst>
                                </p:cTn>
                              </p:par>
                            </p:childTnLst>
                          </p:cTn>
                        </p:par>
                        <p:par>
                          <p:cTn id="92" fill="hold">
                            <p:stCondLst>
                              <p:cond delay="4800"/>
                            </p:stCondLst>
                            <p:childTnLst>
                              <p:par>
                                <p:cTn id="93" presetID="49" presetClass="entr" presetSubtype="0" decel="100000" fill="hold"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fltVal val="0"/>
                                          </p:val>
                                        </p:tav>
                                        <p:tav tm="100000">
                                          <p:val>
                                            <p:strVal val="#ppt_h"/>
                                          </p:val>
                                        </p:tav>
                                      </p:tavLst>
                                    </p:anim>
                                    <p:anim calcmode="lin" valueType="num">
                                      <p:cBhvr>
                                        <p:cTn id="97" dur="500" fill="hold"/>
                                        <p:tgtEl>
                                          <p:spTgt spid="34"/>
                                        </p:tgtEl>
                                        <p:attrNameLst>
                                          <p:attrName>style.rotation</p:attrName>
                                        </p:attrNameLst>
                                      </p:cBhvr>
                                      <p:tavLst>
                                        <p:tav tm="0">
                                          <p:val>
                                            <p:fltVal val="360"/>
                                          </p:val>
                                        </p:tav>
                                        <p:tav tm="100000">
                                          <p:val>
                                            <p:fltVal val="0"/>
                                          </p:val>
                                        </p:tav>
                                      </p:tavLst>
                                    </p:anim>
                                    <p:animEffect transition="in" filter="fade">
                                      <p:cBhvr>
                                        <p:cTn id="98" dur="500"/>
                                        <p:tgtEl>
                                          <p:spTgt spid="34"/>
                                        </p:tgtEl>
                                      </p:cBhvr>
                                    </p:animEffect>
                                  </p:childTnLst>
                                </p:cTn>
                              </p:par>
                            </p:childTnLst>
                          </p:cTn>
                        </p:par>
                        <p:par>
                          <p:cTn id="99" fill="hold">
                            <p:stCondLst>
                              <p:cond delay="5300"/>
                            </p:stCondLst>
                            <p:childTnLst>
                              <p:par>
                                <p:cTn id="100" presetID="12" presetClass="entr" presetSubtype="8" fill="hold" grpId="0" nodeType="afterEffect">
                                  <p:stCondLst>
                                    <p:cond delay="0"/>
                                  </p:stCondLst>
                                  <p:childTnLst>
                                    <p:set>
                                      <p:cBhvr>
                                        <p:cTn id="101" dur="1" fill="hold">
                                          <p:stCondLst>
                                            <p:cond delay="0"/>
                                          </p:stCondLst>
                                        </p:cTn>
                                        <p:tgtEl>
                                          <p:spTgt spid="173"/>
                                        </p:tgtEl>
                                        <p:attrNameLst>
                                          <p:attrName>style.visibility</p:attrName>
                                        </p:attrNameLst>
                                      </p:cBhvr>
                                      <p:to>
                                        <p:strVal val="visible"/>
                                      </p:to>
                                    </p:set>
                                    <p:anim calcmode="lin" valueType="num">
                                      <p:cBhvr additive="base">
                                        <p:cTn id="102" dur="500"/>
                                        <p:tgtEl>
                                          <p:spTgt spid="173"/>
                                        </p:tgtEl>
                                        <p:attrNameLst>
                                          <p:attrName>ppt_x</p:attrName>
                                        </p:attrNameLst>
                                      </p:cBhvr>
                                      <p:tavLst>
                                        <p:tav tm="0">
                                          <p:val>
                                            <p:strVal val="#ppt_x-#ppt_w*1.125000"/>
                                          </p:val>
                                        </p:tav>
                                        <p:tav tm="100000">
                                          <p:val>
                                            <p:strVal val="#ppt_x"/>
                                          </p:val>
                                        </p:tav>
                                      </p:tavLst>
                                    </p:anim>
                                    <p:animEffect transition="in" filter="wipe(right)">
                                      <p:cBhvr>
                                        <p:cTn id="103" dur="500"/>
                                        <p:tgtEl>
                                          <p:spTgt spid="17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174"/>
                                        </p:tgtEl>
                                        <p:attrNameLst>
                                          <p:attrName>style.visibility</p:attrName>
                                        </p:attrNameLst>
                                      </p:cBhvr>
                                      <p:to>
                                        <p:strVal val="visible"/>
                                      </p:to>
                                    </p:set>
                                    <p:anim calcmode="lin" valueType="num">
                                      <p:cBhvr additive="base">
                                        <p:cTn id="106" dur="500"/>
                                        <p:tgtEl>
                                          <p:spTgt spid="174"/>
                                        </p:tgtEl>
                                        <p:attrNameLst>
                                          <p:attrName>ppt_x</p:attrName>
                                        </p:attrNameLst>
                                      </p:cBhvr>
                                      <p:tavLst>
                                        <p:tav tm="0">
                                          <p:val>
                                            <p:strVal val="#ppt_x-#ppt_w*1.125000"/>
                                          </p:val>
                                        </p:tav>
                                        <p:tav tm="100000">
                                          <p:val>
                                            <p:strVal val="#ppt_x"/>
                                          </p:val>
                                        </p:tav>
                                      </p:tavLst>
                                    </p:anim>
                                    <p:animEffect transition="in" filter="wipe(right)">
                                      <p:cBhvr>
                                        <p:cTn id="107" dur="500"/>
                                        <p:tgtEl>
                                          <p:spTgt spid="174"/>
                                        </p:tgtEl>
                                      </p:cBhvr>
                                    </p:animEffect>
                                  </p:childTnLst>
                                </p:cTn>
                              </p:par>
                            </p:childTnLst>
                          </p:cTn>
                        </p:par>
                        <p:par>
                          <p:cTn id="108" fill="hold">
                            <p:stCondLst>
                              <p:cond delay="5800"/>
                            </p:stCondLst>
                            <p:childTnLst>
                              <p:par>
                                <p:cTn id="109" presetID="49" presetClass="entr" presetSubtype="0" decel="100000" fill="hold" nodeType="after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p:cTn id="111" dur="500" fill="hold"/>
                                        <p:tgtEl>
                                          <p:spTgt spid="31"/>
                                        </p:tgtEl>
                                        <p:attrNameLst>
                                          <p:attrName>ppt_w</p:attrName>
                                        </p:attrNameLst>
                                      </p:cBhvr>
                                      <p:tavLst>
                                        <p:tav tm="0">
                                          <p:val>
                                            <p:fltVal val="0"/>
                                          </p:val>
                                        </p:tav>
                                        <p:tav tm="100000">
                                          <p:val>
                                            <p:strVal val="#ppt_w"/>
                                          </p:val>
                                        </p:tav>
                                      </p:tavLst>
                                    </p:anim>
                                    <p:anim calcmode="lin" valueType="num">
                                      <p:cBhvr>
                                        <p:cTn id="112" dur="500" fill="hold"/>
                                        <p:tgtEl>
                                          <p:spTgt spid="31"/>
                                        </p:tgtEl>
                                        <p:attrNameLst>
                                          <p:attrName>ppt_h</p:attrName>
                                        </p:attrNameLst>
                                      </p:cBhvr>
                                      <p:tavLst>
                                        <p:tav tm="0">
                                          <p:val>
                                            <p:fltVal val="0"/>
                                          </p:val>
                                        </p:tav>
                                        <p:tav tm="100000">
                                          <p:val>
                                            <p:strVal val="#ppt_h"/>
                                          </p:val>
                                        </p:tav>
                                      </p:tavLst>
                                    </p:anim>
                                    <p:anim calcmode="lin" valueType="num">
                                      <p:cBhvr>
                                        <p:cTn id="113" dur="500" fill="hold"/>
                                        <p:tgtEl>
                                          <p:spTgt spid="31"/>
                                        </p:tgtEl>
                                        <p:attrNameLst>
                                          <p:attrName>style.rotation</p:attrName>
                                        </p:attrNameLst>
                                      </p:cBhvr>
                                      <p:tavLst>
                                        <p:tav tm="0">
                                          <p:val>
                                            <p:fltVal val="360"/>
                                          </p:val>
                                        </p:tav>
                                        <p:tav tm="100000">
                                          <p:val>
                                            <p:fltVal val="0"/>
                                          </p:val>
                                        </p:tav>
                                      </p:tavLst>
                                    </p:anim>
                                    <p:animEffect transition="in" filter="fade">
                                      <p:cBhvr>
                                        <p:cTn id="114" dur="500"/>
                                        <p:tgtEl>
                                          <p:spTgt spid="31"/>
                                        </p:tgtEl>
                                      </p:cBhvr>
                                    </p:animEffect>
                                  </p:childTnLst>
                                </p:cTn>
                              </p:par>
                            </p:childTnLst>
                          </p:cTn>
                        </p:par>
                        <p:par>
                          <p:cTn id="115" fill="hold">
                            <p:stCondLst>
                              <p:cond delay="6300"/>
                            </p:stCondLst>
                            <p:childTnLst>
                              <p:par>
                                <p:cTn id="116" presetID="12" presetClass="entr" presetSubtype="2" fill="hold" grpId="0" nodeType="afterEffect">
                                  <p:stCondLst>
                                    <p:cond delay="0"/>
                                  </p:stCondLst>
                                  <p:childTnLst>
                                    <p:set>
                                      <p:cBhvr>
                                        <p:cTn id="117" dur="1" fill="hold">
                                          <p:stCondLst>
                                            <p:cond delay="0"/>
                                          </p:stCondLst>
                                        </p:cTn>
                                        <p:tgtEl>
                                          <p:spTgt spid="175"/>
                                        </p:tgtEl>
                                        <p:attrNameLst>
                                          <p:attrName>style.visibility</p:attrName>
                                        </p:attrNameLst>
                                      </p:cBhvr>
                                      <p:to>
                                        <p:strVal val="visible"/>
                                      </p:to>
                                    </p:set>
                                    <p:anim calcmode="lin" valueType="num">
                                      <p:cBhvr additive="base">
                                        <p:cTn id="118" dur="500"/>
                                        <p:tgtEl>
                                          <p:spTgt spid="175"/>
                                        </p:tgtEl>
                                        <p:attrNameLst>
                                          <p:attrName>ppt_x</p:attrName>
                                        </p:attrNameLst>
                                      </p:cBhvr>
                                      <p:tavLst>
                                        <p:tav tm="0">
                                          <p:val>
                                            <p:strVal val="#ppt_x+#ppt_w*1.125000"/>
                                          </p:val>
                                        </p:tav>
                                        <p:tav tm="100000">
                                          <p:val>
                                            <p:strVal val="#ppt_x"/>
                                          </p:val>
                                        </p:tav>
                                      </p:tavLst>
                                    </p:anim>
                                    <p:animEffect transition="in" filter="wipe(left)">
                                      <p:cBhvr>
                                        <p:cTn id="119" dur="500"/>
                                        <p:tgtEl>
                                          <p:spTgt spid="175"/>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176"/>
                                        </p:tgtEl>
                                        <p:attrNameLst>
                                          <p:attrName>style.visibility</p:attrName>
                                        </p:attrNameLst>
                                      </p:cBhvr>
                                      <p:to>
                                        <p:strVal val="visible"/>
                                      </p:to>
                                    </p:set>
                                    <p:anim calcmode="lin" valueType="num">
                                      <p:cBhvr additive="base">
                                        <p:cTn id="122" dur="500"/>
                                        <p:tgtEl>
                                          <p:spTgt spid="176"/>
                                        </p:tgtEl>
                                        <p:attrNameLst>
                                          <p:attrName>ppt_x</p:attrName>
                                        </p:attrNameLst>
                                      </p:cBhvr>
                                      <p:tavLst>
                                        <p:tav tm="0">
                                          <p:val>
                                            <p:strVal val="#ppt_x+#ppt_w*1.125000"/>
                                          </p:val>
                                        </p:tav>
                                        <p:tav tm="100000">
                                          <p:val>
                                            <p:strVal val="#ppt_x"/>
                                          </p:val>
                                        </p:tav>
                                      </p:tavLst>
                                    </p:anim>
                                    <p:animEffect transition="in" filter="wipe(left)">
                                      <p:cBhvr>
                                        <p:cTn id="123"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2553" y="1581839"/>
            <a:ext cx="2706045" cy="2710298"/>
            <a:chOff x="1392553" y="1581839"/>
            <a:chExt cx="2706045" cy="2710298"/>
          </a:xfrm>
        </p:grpSpPr>
        <p:grpSp>
          <p:nvGrpSpPr>
            <p:cNvPr id="50" name="组合 49"/>
            <p:cNvGrpSpPr/>
            <p:nvPr/>
          </p:nvGrpSpPr>
          <p:grpSpPr>
            <a:xfrm>
              <a:off x="1392553" y="1581839"/>
              <a:ext cx="2706045" cy="2710298"/>
              <a:chOff x="1393278" y="1580877"/>
              <a:chExt cx="2707454" cy="2711710"/>
            </a:xfrm>
          </p:grpSpPr>
          <p:sp>
            <p:nvSpPr>
              <p:cNvPr id="51" name="Oval 5"/>
              <p:cNvSpPr>
                <a:spLocks noChangeArrowheads="1"/>
              </p:cNvSpPr>
              <p:nvPr/>
            </p:nvSpPr>
            <p:spPr bwMode="auto">
              <a:xfrm>
                <a:off x="1393278" y="1580877"/>
                <a:ext cx="2707454" cy="2711710"/>
              </a:xfrm>
              <a:prstGeom prst="ellipse">
                <a:avLst/>
              </a:prstGeom>
              <a:solidFill>
                <a:srgbClr val="C00000"/>
              </a:solidFill>
              <a:ln w="38100" cap="flat">
                <a:solidFill>
                  <a:srgbClr val="2E2E2E"/>
                </a:solidFill>
                <a:prstDash val="solid"/>
                <a:miter lim="800000"/>
              </a:ln>
              <a:effectLst>
                <a:outerShdw blurRad="50800" dist="38100" dir="2700000" algn="tl" rotWithShape="0">
                  <a:prstClr val="black">
                    <a:alpha val="40000"/>
                  </a:prstClr>
                </a:outerShdw>
              </a:effec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52" name="Oval 6"/>
              <p:cNvSpPr>
                <a:spLocks noChangeArrowheads="1"/>
              </p:cNvSpPr>
              <p:nvPr/>
            </p:nvSpPr>
            <p:spPr bwMode="auto">
              <a:xfrm>
                <a:off x="1474163" y="1661762"/>
                <a:ext cx="2545689" cy="2549944"/>
              </a:xfrm>
              <a:prstGeom prst="ellipse">
                <a:avLst/>
              </a:prstGeom>
              <a:noFill/>
              <a:ln w="3175" cap="flat">
                <a:solidFill>
                  <a:schemeClr val="bg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3200">
                  <a:solidFill>
                    <a:schemeClr val="bg1"/>
                  </a:solidFill>
                  <a:latin typeface="微软雅黑" panose="020B0503020204020204" pitchFamily="34" charset="-122"/>
                  <a:ea typeface="微软雅黑" panose="020B0503020204020204" pitchFamily="34" charset="-122"/>
                </a:endParaRPr>
              </a:p>
            </p:txBody>
          </p:sp>
        </p:grpSp>
        <p:sp>
          <p:nvSpPr>
            <p:cNvPr id="70" name="矩形 69"/>
            <p:cNvSpPr/>
            <p:nvPr/>
          </p:nvSpPr>
          <p:spPr>
            <a:xfrm>
              <a:off x="1627902" y="2521490"/>
              <a:ext cx="2235346" cy="830997"/>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sz="2400" b="1" dirty="0">
                  <a:solidFill>
                    <a:schemeClr val="bg1"/>
                  </a:solidFill>
                  <a:latin typeface="微软雅黑" panose="020B0503020204020204" pitchFamily="34" charset="-122"/>
                  <a:ea typeface="微软雅黑" panose="020B0503020204020204" pitchFamily="34" charset="-122"/>
                </a:rPr>
                <a:t>补充完善各项各项质量体	</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602622" y="1581838"/>
            <a:ext cx="2701791" cy="2710300"/>
            <a:chOff x="4602622" y="1581838"/>
            <a:chExt cx="2701791" cy="2710300"/>
          </a:xfrm>
        </p:grpSpPr>
        <p:grpSp>
          <p:nvGrpSpPr>
            <p:cNvPr id="53" name="组合 52"/>
            <p:cNvGrpSpPr/>
            <p:nvPr/>
          </p:nvGrpSpPr>
          <p:grpSpPr>
            <a:xfrm>
              <a:off x="4602622" y="1581838"/>
              <a:ext cx="2701791" cy="2710300"/>
              <a:chOff x="4605019" y="1580876"/>
              <a:chExt cx="2703198" cy="2711712"/>
            </a:xfrm>
          </p:grpSpPr>
          <p:sp>
            <p:nvSpPr>
              <p:cNvPr id="54" name="Oval 7"/>
              <p:cNvSpPr>
                <a:spLocks noChangeArrowheads="1"/>
              </p:cNvSpPr>
              <p:nvPr/>
            </p:nvSpPr>
            <p:spPr bwMode="auto">
              <a:xfrm>
                <a:off x="4605019" y="1580876"/>
                <a:ext cx="2703198" cy="2711712"/>
              </a:xfrm>
              <a:prstGeom prst="ellipse">
                <a:avLst/>
              </a:prstGeom>
              <a:solidFill>
                <a:srgbClr val="2E2E2E"/>
              </a:solidFill>
              <a:ln w="38100" cap="flat">
                <a:solidFill>
                  <a:srgbClr val="C00000"/>
                </a:solidFill>
                <a:prstDash val="solid"/>
                <a:miter lim="800000"/>
              </a:ln>
              <a:effectLst>
                <a:outerShdw blurRad="50800" dist="38100" dir="2700000" algn="tl" rotWithShape="0">
                  <a:prstClr val="black">
                    <a:alpha val="40000"/>
                  </a:prstClr>
                </a:outerShdw>
              </a:effec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3200">
                  <a:solidFill>
                    <a:srgbClr val="302A28"/>
                  </a:solidFill>
                  <a:latin typeface="微软雅黑" panose="020B0503020204020204" pitchFamily="34" charset="-122"/>
                  <a:ea typeface="微软雅黑" panose="020B0503020204020204" pitchFamily="34" charset="-122"/>
                </a:endParaRPr>
              </a:p>
            </p:txBody>
          </p:sp>
          <p:sp>
            <p:nvSpPr>
              <p:cNvPr id="55" name="Oval 8"/>
              <p:cNvSpPr>
                <a:spLocks noChangeArrowheads="1"/>
              </p:cNvSpPr>
              <p:nvPr/>
            </p:nvSpPr>
            <p:spPr bwMode="auto">
              <a:xfrm>
                <a:off x="4681644" y="1661761"/>
                <a:ext cx="2545688" cy="2549946"/>
              </a:xfrm>
              <a:prstGeom prst="ellipse">
                <a:avLst/>
              </a:prstGeom>
              <a:noFill/>
              <a:ln w="3175" cap="flat">
                <a:solidFill>
                  <a:srgbClr val="FEFEF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3200">
                  <a:solidFill>
                    <a:srgbClr val="302A28"/>
                  </a:solidFill>
                  <a:latin typeface="微软雅黑" panose="020B0503020204020204" pitchFamily="34" charset="-122"/>
                  <a:ea typeface="微软雅黑" panose="020B0503020204020204" pitchFamily="34" charset="-122"/>
                </a:endParaRPr>
              </a:p>
            </p:txBody>
          </p:sp>
        </p:grpSp>
        <p:sp>
          <p:nvSpPr>
            <p:cNvPr id="71" name="矩形 70"/>
            <p:cNvSpPr/>
            <p:nvPr/>
          </p:nvSpPr>
          <p:spPr>
            <a:xfrm>
              <a:off x="4835844" y="2613823"/>
              <a:ext cx="2235346" cy="646331"/>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b="1" dirty="0">
                  <a:solidFill>
                    <a:srgbClr val="FFFFFF"/>
                  </a:solidFill>
                  <a:latin typeface="微软雅黑" panose="020B0503020204020204" pitchFamily="34" charset="-122"/>
                  <a:ea typeface="微软雅黑" panose="020B0503020204020204" pitchFamily="34" charset="-122"/>
                </a:rPr>
                <a:t>落实工程自检制度，严格控制质量</a:t>
              </a:r>
            </a:p>
          </p:txBody>
        </p:sp>
      </p:grpSp>
      <p:grpSp>
        <p:nvGrpSpPr>
          <p:cNvPr id="4" name="组合 3"/>
          <p:cNvGrpSpPr/>
          <p:nvPr/>
        </p:nvGrpSpPr>
        <p:grpSpPr>
          <a:xfrm>
            <a:off x="7849173" y="1581838"/>
            <a:ext cx="2701791" cy="2710300"/>
            <a:chOff x="7849173" y="1581838"/>
            <a:chExt cx="2701791" cy="2710300"/>
          </a:xfrm>
        </p:grpSpPr>
        <p:grpSp>
          <p:nvGrpSpPr>
            <p:cNvPr id="56" name="组合 55"/>
            <p:cNvGrpSpPr/>
            <p:nvPr/>
          </p:nvGrpSpPr>
          <p:grpSpPr>
            <a:xfrm>
              <a:off x="7849173" y="1581838"/>
              <a:ext cx="2701791" cy="2710300"/>
              <a:chOff x="7853261" y="1580876"/>
              <a:chExt cx="2703198" cy="2711712"/>
            </a:xfrm>
          </p:grpSpPr>
          <p:sp>
            <p:nvSpPr>
              <p:cNvPr id="57" name="Oval 9"/>
              <p:cNvSpPr>
                <a:spLocks noChangeArrowheads="1"/>
              </p:cNvSpPr>
              <p:nvPr/>
            </p:nvSpPr>
            <p:spPr bwMode="auto">
              <a:xfrm>
                <a:off x="7853261" y="1580876"/>
                <a:ext cx="2703198" cy="2711712"/>
              </a:xfrm>
              <a:prstGeom prst="ellipse">
                <a:avLst/>
              </a:prstGeom>
              <a:solidFill>
                <a:srgbClr val="C00000"/>
              </a:solidFill>
              <a:ln w="38100" cap="flat">
                <a:solidFill>
                  <a:srgbClr val="2E2E2E"/>
                </a:solidFill>
                <a:prstDash val="solid"/>
                <a:miter lim="800000"/>
              </a:ln>
              <a:effectLst>
                <a:outerShdw blurRad="50800" dist="38100" dir="2700000" algn="tl" rotWithShape="0">
                  <a:prstClr val="black">
                    <a:alpha val="40000"/>
                  </a:prstClr>
                </a:outerShdw>
              </a:effec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58" name="Oval 10"/>
              <p:cNvSpPr>
                <a:spLocks noChangeArrowheads="1"/>
              </p:cNvSpPr>
              <p:nvPr/>
            </p:nvSpPr>
            <p:spPr bwMode="auto">
              <a:xfrm>
                <a:off x="7934146" y="1661761"/>
                <a:ext cx="2541432" cy="2549946"/>
              </a:xfrm>
              <a:prstGeom prst="ellipse">
                <a:avLst/>
              </a:prstGeom>
              <a:noFill/>
              <a:ln w="3175" cap="flat">
                <a:solidFill>
                  <a:schemeClr val="bg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3200">
                  <a:solidFill>
                    <a:schemeClr val="bg1"/>
                  </a:solidFill>
                  <a:latin typeface="微软雅黑" panose="020B0503020204020204" pitchFamily="34" charset="-122"/>
                  <a:ea typeface="微软雅黑" panose="020B0503020204020204" pitchFamily="34" charset="-122"/>
                </a:endParaRPr>
              </a:p>
            </p:txBody>
          </p:sp>
        </p:grpSp>
        <p:sp>
          <p:nvSpPr>
            <p:cNvPr id="72" name="矩形 71"/>
            <p:cNvSpPr/>
            <p:nvPr/>
          </p:nvSpPr>
          <p:spPr>
            <a:xfrm>
              <a:off x="8409122" y="2583045"/>
              <a:ext cx="1581892" cy="707886"/>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rPr>
                <a:t>强化措施，确保质量</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3826865" y="2880986"/>
            <a:ext cx="1029664" cy="144663"/>
            <a:chOff x="2929691" y="2127825"/>
            <a:chExt cx="900366" cy="126498"/>
          </a:xfrm>
        </p:grpSpPr>
        <p:sp>
          <p:nvSpPr>
            <p:cNvPr id="60" name="Oval 13"/>
            <p:cNvSpPr>
              <a:spLocks noChangeArrowheads="1"/>
            </p:cNvSpPr>
            <p:nvPr/>
          </p:nvSpPr>
          <p:spPr bwMode="auto">
            <a:xfrm>
              <a:off x="2929691" y="2127825"/>
              <a:ext cx="126498" cy="126498"/>
            </a:xfrm>
            <a:prstGeom prst="ellipse">
              <a:avLst/>
            </a:prstGeom>
            <a:solidFill>
              <a:srgbClr val="231915"/>
            </a:solidFill>
            <a:ln w="7938" cap="flat">
              <a:solidFill>
                <a:srgbClr val="231915"/>
              </a:solidFill>
              <a:prstDash val="solid"/>
              <a:miter lim="800000"/>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61" name="Oval 14"/>
            <p:cNvSpPr>
              <a:spLocks noChangeArrowheads="1"/>
            </p:cNvSpPr>
            <p:nvPr/>
          </p:nvSpPr>
          <p:spPr bwMode="auto">
            <a:xfrm>
              <a:off x="3703559" y="2127825"/>
              <a:ext cx="126498" cy="126498"/>
            </a:xfrm>
            <a:prstGeom prst="ellipse">
              <a:avLst/>
            </a:prstGeom>
            <a:solidFill>
              <a:srgbClr val="C00000"/>
            </a:solidFill>
            <a:ln w="7938" cap="flat">
              <a:solidFill>
                <a:srgbClr val="231915"/>
              </a:solidFill>
              <a:prstDash val="solid"/>
              <a:miter lim="800000"/>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62" name="Freeform 15"/>
            <p:cNvSpPr/>
            <p:nvPr/>
          </p:nvSpPr>
          <p:spPr bwMode="auto">
            <a:xfrm>
              <a:off x="2974337" y="2165030"/>
              <a:ext cx="807354" cy="55809"/>
            </a:xfrm>
            <a:custGeom>
              <a:avLst/>
              <a:gdLst>
                <a:gd name="T0" fmla="*/ 47 w 958"/>
                <a:gd name="T1" fmla="*/ 0 h 66"/>
                <a:gd name="T2" fmla="*/ 913 w 958"/>
                <a:gd name="T3" fmla="*/ 0 h 66"/>
                <a:gd name="T4" fmla="*/ 913 w 958"/>
                <a:gd name="T5" fmla="*/ 66 h 66"/>
                <a:gd name="T6" fmla="*/ 47 w 958"/>
                <a:gd name="T7" fmla="*/ 66 h 66"/>
                <a:gd name="T8" fmla="*/ 47 w 958"/>
                <a:gd name="T9" fmla="*/ 0 h 66"/>
              </a:gdLst>
              <a:ahLst/>
              <a:cxnLst>
                <a:cxn ang="0">
                  <a:pos x="T0" y="T1"/>
                </a:cxn>
                <a:cxn ang="0">
                  <a:pos x="T2" y="T3"/>
                </a:cxn>
                <a:cxn ang="0">
                  <a:pos x="T4" y="T5"/>
                </a:cxn>
                <a:cxn ang="0">
                  <a:pos x="T6" y="T7"/>
                </a:cxn>
                <a:cxn ang="0">
                  <a:pos x="T8" y="T9"/>
                </a:cxn>
              </a:cxnLst>
              <a:rect l="0" t="0" r="r" b="b"/>
              <a:pathLst>
                <a:path w="958" h="66">
                  <a:moveTo>
                    <a:pt x="47" y="0"/>
                  </a:moveTo>
                  <a:cubicBezTo>
                    <a:pt x="335" y="0"/>
                    <a:pt x="624" y="0"/>
                    <a:pt x="913" y="0"/>
                  </a:cubicBezTo>
                  <a:cubicBezTo>
                    <a:pt x="957" y="2"/>
                    <a:pt x="958" y="63"/>
                    <a:pt x="913" y="66"/>
                  </a:cubicBezTo>
                  <a:cubicBezTo>
                    <a:pt x="624" y="66"/>
                    <a:pt x="335" y="66"/>
                    <a:pt x="47" y="66"/>
                  </a:cubicBezTo>
                  <a:cubicBezTo>
                    <a:pt x="0" y="63"/>
                    <a:pt x="2" y="2"/>
                    <a:pt x="47" y="0"/>
                  </a:cubicBezTo>
                  <a:close/>
                </a:path>
              </a:pathLst>
            </a:custGeom>
            <a:solidFill>
              <a:srgbClr val="C8C9C9"/>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grpSp>
        <p:nvGrpSpPr>
          <p:cNvPr id="63" name="组合 62"/>
          <p:cNvGrpSpPr/>
          <p:nvPr/>
        </p:nvGrpSpPr>
        <p:grpSpPr>
          <a:xfrm>
            <a:off x="7066007" y="2880986"/>
            <a:ext cx="1029664" cy="144663"/>
            <a:chOff x="5627069" y="2127825"/>
            <a:chExt cx="900366" cy="126498"/>
          </a:xfrm>
        </p:grpSpPr>
        <p:sp>
          <p:nvSpPr>
            <p:cNvPr id="64" name="Oval 16"/>
            <p:cNvSpPr>
              <a:spLocks noChangeArrowheads="1"/>
            </p:cNvSpPr>
            <p:nvPr/>
          </p:nvSpPr>
          <p:spPr bwMode="auto">
            <a:xfrm>
              <a:off x="5627069" y="2127825"/>
              <a:ext cx="126498" cy="126498"/>
            </a:xfrm>
            <a:prstGeom prst="ellipse">
              <a:avLst/>
            </a:prstGeom>
            <a:solidFill>
              <a:srgbClr val="C00000"/>
            </a:solidFill>
            <a:ln w="7938" cap="flat">
              <a:solidFill>
                <a:srgbClr val="231915"/>
              </a:solidFill>
              <a:prstDash val="solid"/>
              <a:miter lim="800000"/>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65" name="Oval 17"/>
            <p:cNvSpPr>
              <a:spLocks noChangeArrowheads="1"/>
            </p:cNvSpPr>
            <p:nvPr/>
          </p:nvSpPr>
          <p:spPr bwMode="auto">
            <a:xfrm>
              <a:off x="6400937" y="2127825"/>
              <a:ext cx="126498" cy="126498"/>
            </a:xfrm>
            <a:prstGeom prst="ellipse">
              <a:avLst/>
            </a:prstGeom>
            <a:solidFill>
              <a:srgbClr val="231915"/>
            </a:solidFill>
            <a:ln w="7938" cap="flat">
              <a:solidFill>
                <a:srgbClr val="231915"/>
              </a:solidFill>
              <a:prstDash val="solid"/>
              <a:miter lim="800000"/>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66" name="Freeform 18"/>
            <p:cNvSpPr/>
            <p:nvPr/>
          </p:nvSpPr>
          <p:spPr bwMode="auto">
            <a:xfrm>
              <a:off x="5671715" y="2165030"/>
              <a:ext cx="807354" cy="55809"/>
            </a:xfrm>
            <a:custGeom>
              <a:avLst/>
              <a:gdLst>
                <a:gd name="T0" fmla="*/ 46 w 957"/>
                <a:gd name="T1" fmla="*/ 0 h 66"/>
                <a:gd name="T2" fmla="*/ 912 w 957"/>
                <a:gd name="T3" fmla="*/ 0 h 66"/>
                <a:gd name="T4" fmla="*/ 912 w 957"/>
                <a:gd name="T5" fmla="*/ 66 h 66"/>
                <a:gd name="T6" fmla="*/ 46 w 957"/>
                <a:gd name="T7" fmla="*/ 66 h 66"/>
                <a:gd name="T8" fmla="*/ 46 w 957"/>
                <a:gd name="T9" fmla="*/ 0 h 66"/>
              </a:gdLst>
              <a:ahLst/>
              <a:cxnLst>
                <a:cxn ang="0">
                  <a:pos x="T0" y="T1"/>
                </a:cxn>
                <a:cxn ang="0">
                  <a:pos x="T2" y="T3"/>
                </a:cxn>
                <a:cxn ang="0">
                  <a:pos x="T4" y="T5"/>
                </a:cxn>
                <a:cxn ang="0">
                  <a:pos x="T6" y="T7"/>
                </a:cxn>
                <a:cxn ang="0">
                  <a:pos x="T8" y="T9"/>
                </a:cxn>
              </a:cxnLst>
              <a:rect l="0" t="0" r="r" b="b"/>
              <a:pathLst>
                <a:path w="957" h="66">
                  <a:moveTo>
                    <a:pt x="46" y="0"/>
                  </a:moveTo>
                  <a:cubicBezTo>
                    <a:pt x="335" y="0"/>
                    <a:pt x="624" y="0"/>
                    <a:pt x="912" y="0"/>
                  </a:cubicBezTo>
                  <a:cubicBezTo>
                    <a:pt x="957" y="2"/>
                    <a:pt x="957" y="63"/>
                    <a:pt x="912" y="66"/>
                  </a:cubicBezTo>
                  <a:cubicBezTo>
                    <a:pt x="624" y="66"/>
                    <a:pt x="335" y="66"/>
                    <a:pt x="46" y="66"/>
                  </a:cubicBezTo>
                  <a:cubicBezTo>
                    <a:pt x="0" y="63"/>
                    <a:pt x="1" y="2"/>
                    <a:pt x="46" y="0"/>
                  </a:cubicBezTo>
                  <a:close/>
                </a:path>
              </a:pathLst>
            </a:custGeom>
            <a:solidFill>
              <a:srgbClr val="C8C9C9"/>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grpSp>
      <p:sp>
        <p:nvSpPr>
          <p:cNvPr id="67" name="矩形 66"/>
          <p:cNvSpPr/>
          <p:nvPr/>
        </p:nvSpPr>
        <p:spPr>
          <a:xfrm>
            <a:off x="1336802" y="4512847"/>
            <a:ext cx="2817546" cy="1212640"/>
          </a:xfrm>
          <a:prstGeom prst="rect">
            <a:avLst/>
          </a:prstGeom>
        </p:spPr>
        <p:txBody>
          <a:bodyPr wrap="square">
            <a:spAutoFit/>
          </a:bodyPr>
          <a:lstStyle/>
          <a:p>
            <a:pPr algn="ct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68" name="矩形 67"/>
          <p:cNvSpPr/>
          <p:nvPr/>
        </p:nvSpPr>
        <p:spPr>
          <a:xfrm>
            <a:off x="4679207" y="4493175"/>
            <a:ext cx="2778643" cy="1212640"/>
          </a:xfrm>
          <a:prstGeom prst="rect">
            <a:avLst/>
          </a:prstGeom>
        </p:spPr>
        <p:txBody>
          <a:bodyPr wrap="square">
            <a:spAutoFit/>
          </a:bodyPr>
          <a:lstStyle/>
          <a:p>
            <a:pPr algn="ct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69" name="矩形 68"/>
          <p:cNvSpPr/>
          <p:nvPr/>
        </p:nvSpPr>
        <p:spPr>
          <a:xfrm>
            <a:off x="7930016" y="4493175"/>
            <a:ext cx="2742544" cy="1212640"/>
          </a:xfrm>
          <a:prstGeom prst="rect">
            <a:avLst/>
          </a:prstGeom>
        </p:spPr>
        <p:txBody>
          <a:bodyPr wrap="square">
            <a:spAutoFit/>
          </a:bodyPr>
          <a:lstStyle/>
          <a:p>
            <a:pPr algn="ct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p>
        </p:txBody>
      </p:sp>
      <p:sp>
        <p:nvSpPr>
          <p:cNvPr id="5" name="标题 4">
            <a:extLst>
              <a:ext uri="{FF2B5EF4-FFF2-40B4-BE49-F238E27FC236}">
                <a16:creationId xmlns:a16="http://schemas.microsoft.com/office/drawing/2014/main" xmlns="" id="{7FFF348A-71E9-43E3-9DAC-9BF15BD8DC0F}"/>
              </a:ext>
            </a:extLst>
          </p:cNvPr>
          <p:cNvSpPr>
            <a:spLocks noGrp="1"/>
          </p:cNvSpPr>
          <p:nvPr>
            <p:ph type="title"/>
          </p:nvPr>
        </p:nvSpPr>
        <p:spPr/>
        <p:txBody>
          <a:bodyPr/>
          <a:lstStyle/>
          <a:p>
            <a:r>
              <a:rPr lang="zh-CN" altLang="en-US" dirty="0"/>
              <a:t>质量管理</a:t>
            </a:r>
          </a:p>
        </p:txBody>
      </p:sp>
    </p:spTree>
    <p:extLst>
      <p:ext uri="{BB962C8B-B14F-4D97-AF65-F5344CB8AC3E}">
        <p14:creationId xmlns:p14="http://schemas.microsoft.com/office/powerpoint/2010/main" val="210267102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25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gtEl>
                                      </p:cBhvr>
                                    </p:animEffect>
                                  </p:childTnLst>
                                </p:cTn>
                              </p:par>
                              <p:par>
                                <p:cTn id="25" presetID="25" presetClass="entr" presetSubtype="0" fill="hold" nodeType="withEffect">
                                  <p:stCondLst>
                                    <p:cond delay="5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0" dur="1000" fill="hold"/>
                                        <p:tgtEl>
                                          <p:spTgt spid="4"/>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4"/>
                                        </p:tgtEl>
                                      </p:cBhvr>
                                    </p:animEffect>
                                  </p:childTnLst>
                                </p:cTn>
                              </p:par>
                            </p:childTnLst>
                          </p:cTn>
                        </p:par>
                        <p:par>
                          <p:cTn id="35" fill="hold">
                            <p:stCondLst>
                              <p:cond delay="1500"/>
                            </p:stCondLst>
                            <p:childTnLst>
                              <p:par>
                                <p:cTn id="36" presetID="10" presetClass="entr" presetSubtype="0"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par>
                                <p:cTn id="39" presetID="10" presetClass="entr" presetSubtype="0" fill="hold"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1000"/>
                                        <p:tgtEl>
                                          <p:spTgt spid="67"/>
                                        </p:tgtEl>
                                      </p:cBhvr>
                                    </p:animEffect>
                                    <p:anim calcmode="lin" valueType="num">
                                      <p:cBhvr>
                                        <p:cTn id="46" dur="1000" fill="hold"/>
                                        <p:tgtEl>
                                          <p:spTgt spid="67"/>
                                        </p:tgtEl>
                                        <p:attrNameLst>
                                          <p:attrName>ppt_x</p:attrName>
                                        </p:attrNameLst>
                                      </p:cBhvr>
                                      <p:tavLst>
                                        <p:tav tm="0">
                                          <p:val>
                                            <p:strVal val="#ppt_x"/>
                                          </p:val>
                                        </p:tav>
                                        <p:tav tm="100000">
                                          <p:val>
                                            <p:strVal val="#ppt_x"/>
                                          </p:val>
                                        </p:tav>
                                      </p:tavLst>
                                    </p:anim>
                                    <p:anim calcmode="lin" valueType="num">
                                      <p:cBhvr>
                                        <p:cTn id="47" dur="1000" fill="hold"/>
                                        <p:tgtEl>
                                          <p:spTgt spid="6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fade">
                                      <p:cBhvr>
                                        <p:cTn id="50" dur="1000"/>
                                        <p:tgtEl>
                                          <p:spTgt spid="68"/>
                                        </p:tgtEl>
                                      </p:cBhvr>
                                    </p:animEffect>
                                    <p:anim calcmode="lin" valueType="num">
                                      <p:cBhvr>
                                        <p:cTn id="51" dur="1000" fill="hold"/>
                                        <p:tgtEl>
                                          <p:spTgt spid="68"/>
                                        </p:tgtEl>
                                        <p:attrNameLst>
                                          <p:attrName>ppt_x</p:attrName>
                                        </p:attrNameLst>
                                      </p:cBhvr>
                                      <p:tavLst>
                                        <p:tav tm="0">
                                          <p:val>
                                            <p:strVal val="#ppt_x"/>
                                          </p:val>
                                        </p:tav>
                                        <p:tav tm="100000">
                                          <p:val>
                                            <p:strVal val="#ppt_x"/>
                                          </p:val>
                                        </p:tav>
                                      </p:tavLst>
                                    </p:anim>
                                    <p:anim calcmode="lin" valueType="num">
                                      <p:cBhvr>
                                        <p:cTn id="52" dur="1000" fill="hold"/>
                                        <p:tgtEl>
                                          <p:spTgt spid="6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fade">
                                      <p:cBhvr>
                                        <p:cTn id="55" dur="1000"/>
                                        <p:tgtEl>
                                          <p:spTgt spid="69"/>
                                        </p:tgtEl>
                                      </p:cBhvr>
                                    </p:animEffect>
                                    <p:anim calcmode="lin" valueType="num">
                                      <p:cBhvr>
                                        <p:cTn id="56" dur="1000" fill="hold"/>
                                        <p:tgtEl>
                                          <p:spTgt spid="69"/>
                                        </p:tgtEl>
                                        <p:attrNameLst>
                                          <p:attrName>ppt_x</p:attrName>
                                        </p:attrNameLst>
                                      </p:cBhvr>
                                      <p:tavLst>
                                        <p:tav tm="0">
                                          <p:val>
                                            <p:strVal val="#ppt_x"/>
                                          </p:val>
                                        </p:tav>
                                        <p:tav tm="100000">
                                          <p:val>
                                            <p:strVal val="#ppt_x"/>
                                          </p:val>
                                        </p:tav>
                                      </p:tavLst>
                                    </p:anim>
                                    <p:anim calcmode="lin" valueType="num">
                                      <p:cBhvr>
                                        <p:cTn id="57"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AAC177CA-94D4-43BB-8C26-D3AAA811A7B4}"/>
              </a:ext>
            </a:extLst>
          </p:cNvPr>
          <p:cNvSpPr>
            <a:spLocks/>
          </p:cNvSpPr>
          <p:nvPr/>
        </p:nvSpPr>
        <p:spPr bwMode="auto">
          <a:xfrm>
            <a:off x="-1588" y="3542784"/>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xmlns="" id="{C3AE02DB-192F-4A3C-8F6B-123444E80693}"/>
              </a:ext>
            </a:extLst>
          </p:cNvPr>
          <p:cNvGrpSpPr/>
          <p:nvPr/>
        </p:nvGrpSpPr>
        <p:grpSpPr>
          <a:xfrm>
            <a:off x="983432" y="2119968"/>
            <a:ext cx="2521088" cy="3280707"/>
            <a:chOff x="1327150" y="954088"/>
            <a:chExt cx="3403600" cy="4429126"/>
          </a:xfrm>
          <a:blipFill>
            <a:blip r:embed="rId3"/>
            <a:stretch>
              <a:fillRect/>
            </a:stretch>
          </a:blipFill>
        </p:grpSpPr>
        <p:sp>
          <p:nvSpPr>
            <p:cNvPr id="4" name="Freeform 6">
              <a:extLst>
                <a:ext uri="{FF2B5EF4-FFF2-40B4-BE49-F238E27FC236}">
                  <a16:creationId xmlns:a16="http://schemas.microsoft.com/office/drawing/2014/main" xmlns="" id="{81F32881-9C96-49B1-A77E-C7358C4821A1}"/>
                </a:ext>
              </a:extLst>
            </p:cNvPr>
            <p:cNvSpPr>
              <a:spLocks/>
            </p:cNvSpPr>
            <p:nvPr userDrawn="1"/>
          </p:nvSpPr>
          <p:spPr bwMode="auto">
            <a:xfrm>
              <a:off x="1327150" y="1771651"/>
              <a:ext cx="2817813" cy="3611563"/>
            </a:xfrm>
            <a:custGeom>
              <a:avLst/>
              <a:gdLst>
                <a:gd name="T0" fmla="*/ 608 w 2631"/>
                <a:gd name="T1" fmla="*/ 52 h 3375"/>
                <a:gd name="T2" fmla="*/ 601 w 2631"/>
                <a:gd name="T3" fmla="*/ 56 h 3375"/>
                <a:gd name="T4" fmla="*/ 538 w 2631"/>
                <a:gd name="T5" fmla="*/ 115 h 3375"/>
                <a:gd name="T6" fmla="*/ 0 w 2631"/>
                <a:gd name="T7" fmla="*/ 1047 h 3375"/>
                <a:gd name="T8" fmla="*/ 1344 w 2631"/>
                <a:gd name="T9" fmla="*/ 3375 h 3375"/>
                <a:gd name="T10" fmla="*/ 2417 w 2631"/>
                <a:gd name="T11" fmla="*/ 3375 h 3375"/>
                <a:gd name="T12" fmla="*/ 2503 w 2631"/>
                <a:gd name="T13" fmla="*/ 3350 h 3375"/>
                <a:gd name="T14" fmla="*/ 2510 w 2631"/>
                <a:gd name="T15" fmla="*/ 3346 h 3375"/>
                <a:gd name="T16" fmla="*/ 2578 w 2631"/>
                <a:gd name="T17" fmla="*/ 3089 h 3375"/>
                <a:gd name="T18" fmla="*/ 865 w 2631"/>
                <a:gd name="T19" fmla="*/ 121 h 3375"/>
                <a:gd name="T20" fmla="*/ 608 w 2631"/>
                <a:gd name="T21" fmla="*/ 52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608" y="52"/>
                  </a:moveTo>
                  <a:cubicBezTo>
                    <a:pt x="601" y="56"/>
                    <a:pt x="601" y="56"/>
                    <a:pt x="601" y="56"/>
                  </a:cubicBezTo>
                  <a:cubicBezTo>
                    <a:pt x="575" y="71"/>
                    <a:pt x="554" y="91"/>
                    <a:pt x="538" y="115"/>
                  </a:cubicBezTo>
                  <a:cubicBezTo>
                    <a:pt x="0" y="1047"/>
                    <a:pt x="0" y="1047"/>
                    <a:pt x="0" y="1047"/>
                  </a:cubicBezTo>
                  <a:cubicBezTo>
                    <a:pt x="1344" y="3375"/>
                    <a:pt x="1344" y="3375"/>
                    <a:pt x="1344" y="3375"/>
                  </a:cubicBezTo>
                  <a:cubicBezTo>
                    <a:pt x="2417" y="3375"/>
                    <a:pt x="2417" y="3375"/>
                    <a:pt x="2417" y="3375"/>
                  </a:cubicBezTo>
                  <a:cubicBezTo>
                    <a:pt x="2446" y="3374"/>
                    <a:pt x="2476" y="3366"/>
                    <a:pt x="2503" y="3350"/>
                  </a:cubicBezTo>
                  <a:cubicBezTo>
                    <a:pt x="2510" y="3346"/>
                    <a:pt x="2510" y="3346"/>
                    <a:pt x="2510" y="3346"/>
                  </a:cubicBezTo>
                  <a:cubicBezTo>
                    <a:pt x="2600" y="3294"/>
                    <a:pt x="2631" y="3179"/>
                    <a:pt x="2578" y="3089"/>
                  </a:cubicBezTo>
                  <a:cubicBezTo>
                    <a:pt x="865" y="121"/>
                    <a:pt x="865" y="121"/>
                    <a:pt x="865" y="121"/>
                  </a:cubicBezTo>
                  <a:cubicBezTo>
                    <a:pt x="813" y="31"/>
                    <a:pt x="698" y="0"/>
                    <a:pt x="608" y="52"/>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sp>
          <p:nvSpPr>
            <p:cNvPr id="5" name="Freeform 7">
              <a:extLst>
                <a:ext uri="{FF2B5EF4-FFF2-40B4-BE49-F238E27FC236}">
                  <a16:creationId xmlns:a16="http://schemas.microsoft.com/office/drawing/2014/main" xmlns="" id="{359E07D3-66DF-429C-AD75-33143E515A62}"/>
                </a:ext>
              </a:extLst>
            </p:cNvPr>
            <p:cNvSpPr>
              <a:spLocks/>
            </p:cNvSpPr>
            <p:nvPr userDrawn="1"/>
          </p:nvSpPr>
          <p:spPr bwMode="auto">
            <a:xfrm>
              <a:off x="1912937" y="954088"/>
              <a:ext cx="2817813" cy="3609975"/>
            </a:xfrm>
            <a:custGeom>
              <a:avLst/>
              <a:gdLst>
                <a:gd name="T0" fmla="*/ 2023 w 2631"/>
                <a:gd name="T1" fmla="*/ 3323 h 3375"/>
                <a:gd name="T2" fmla="*/ 2030 w 2631"/>
                <a:gd name="T3" fmla="*/ 3319 h 3375"/>
                <a:gd name="T4" fmla="*/ 2092 w 2631"/>
                <a:gd name="T5" fmla="*/ 3260 h 3375"/>
                <a:gd name="T6" fmla="*/ 2631 w 2631"/>
                <a:gd name="T7" fmla="*/ 2328 h 3375"/>
                <a:gd name="T8" fmla="*/ 1286 w 2631"/>
                <a:gd name="T9" fmla="*/ 0 h 3375"/>
                <a:gd name="T10" fmla="*/ 214 w 2631"/>
                <a:gd name="T11" fmla="*/ 0 h 3375"/>
                <a:gd name="T12" fmla="*/ 128 w 2631"/>
                <a:gd name="T13" fmla="*/ 25 h 3375"/>
                <a:gd name="T14" fmla="*/ 121 w 2631"/>
                <a:gd name="T15" fmla="*/ 28 h 3375"/>
                <a:gd name="T16" fmla="*/ 52 w 2631"/>
                <a:gd name="T17" fmla="*/ 286 h 3375"/>
                <a:gd name="T18" fmla="*/ 1766 w 2631"/>
                <a:gd name="T19" fmla="*/ 3254 h 3375"/>
                <a:gd name="T20" fmla="*/ 2023 w 2631"/>
                <a:gd name="T21" fmla="*/ 3323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2023" y="3323"/>
                  </a:moveTo>
                  <a:cubicBezTo>
                    <a:pt x="2030" y="3319"/>
                    <a:pt x="2030" y="3319"/>
                    <a:pt x="2030" y="3319"/>
                  </a:cubicBezTo>
                  <a:cubicBezTo>
                    <a:pt x="2056" y="3304"/>
                    <a:pt x="2077" y="3283"/>
                    <a:pt x="2092" y="3260"/>
                  </a:cubicBezTo>
                  <a:cubicBezTo>
                    <a:pt x="2631" y="2328"/>
                    <a:pt x="2631" y="2328"/>
                    <a:pt x="2631" y="2328"/>
                  </a:cubicBezTo>
                  <a:cubicBezTo>
                    <a:pt x="1286" y="0"/>
                    <a:pt x="1286" y="0"/>
                    <a:pt x="1286" y="0"/>
                  </a:cubicBezTo>
                  <a:cubicBezTo>
                    <a:pt x="214" y="0"/>
                    <a:pt x="214" y="0"/>
                    <a:pt x="214" y="0"/>
                  </a:cubicBezTo>
                  <a:cubicBezTo>
                    <a:pt x="185" y="1"/>
                    <a:pt x="155" y="9"/>
                    <a:pt x="128" y="25"/>
                  </a:cubicBezTo>
                  <a:cubicBezTo>
                    <a:pt x="121" y="28"/>
                    <a:pt x="121" y="28"/>
                    <a:pt x="121" y="28"/>
                  </a:cubicBezTo>
                  <a:cubicBezTo>
                    <a:pt x="31" y="81"/>
                    <a:pt x="0" y="196"/>
                    <a:pt x="52" y="286"/>
                  </a:cubicBezTo>
                  <a:cubicBezTo>
                    <a:pt x="1766" y="3254"/>
                    <a:pt x="1766" y="3254"/>
                    <a:pt x="1766" y="3254"/>
                  </a:cubicBezTo>
                  <a:cubicBezTo>
                    <a:pt x="1818" y="3344"/>
                    <a:pt x="1933" y="3375"/>
                    <a:pt x="2023" y="3323"/>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grpSp>
      <p:sp>
        <p:nvSpPr>
          <p:cNvPr id="6" name="Freeform 5">
            <a:extLst>
              <a:ext uri="{FF2B5EF4-FFF2-40B4-BE49-F238E27FC236}">
                <a16:creationId xmlns:a16="http://schemas.microsoft.com/office/drawing/2014/main" xmlns="" id="{100D2C0F-8918-4278-AF6C-AAA763424190}"/>
              </a:ext>
            </a:extLst>
          </p:cNvPr>
          <p:cNvSpPr>
            <a:spLocks/>
          </p:cNvSpPr>
          <p:nvPr/>
        </p:nvSpPr>
        <p:spPr bwMode="auto">
          <a:xfrm rot="10800000">
            <a:off x="2783632" y="2580487"/>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a:extLst>
              <a:ext uri="{FF2B5EF4-FFF2-40B4-BE49-F238E27FC236}">
                <a16:creationId xmlns:a16="http://schemas.microsoft.com/office/drawing/2014/main" xmlns="" id="{64814801-6311-4B14-A704-33594353D9B2}"/>
              </a:ext>
            </a:extLst>
          </p:cNvPr>
          <p:cNvSpPr/>
          <p:nvPr/>
        </p:nvSpPr>
        <p:spPr>
          <a:xfrm>
            <a:off x="4511824" y="2580487"/>
            <a:ext cx="7680176" cy="18578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7839735-18C1-42D0-A403-A1C3CB8AEA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9295" y="5270500"/>
            <a:ext cx="1852706" cy="1587500"/>
          </a:xfrm>
          <a:prstGeom prst="rect">
            <a:avLst/>
          </a:prstGeom>
        </p:spPr>
      </p:pic>
      <p:sp>
        <p:nvSpPr>
          <p:cNvPr id="9" name="文本框 8">
            <a:extLst>
              <a:ext uri="{FF2B5EF4-FFF2-40B4-BE49-F238E27FC236}">
                <a16:creationId xmlns:a16="http://schemas.microsoft.com/office/drawing/2014/main" xmlns="" id="{E259854E-240A-4C94-9587-FDDFF63C423D}"/>
              </a:ext>
            </a:extLst>
          </p:cNvPr>
          <p:cNvSpPr txBox="1"/>
          <p:nvPr/>
        </p:nvSpPr>
        <p:spPr>
          <a:xfrm>
            <a:off x="5094962" y="3044280"/>
            <a:ext cx="4134465" cy="769441"/>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4400" dirty="0">
                <a:solidFill>
                  <a:schemeClr val="bg1"/>
                </a:solidFill>
              </a:rPr>
              <a:t>六、精细化管理</a:t>
            </a:r>
          </a:p>
        </p:txBody>
      </p:sp>
    </p:spTree>
    <p:extLst>
      <p:ext uri="{BB962C8B-B14F-4D97-AF65-F5344CB8AC3E}">
        <p14:creationId xmlns:p14="http://schemas.microsoft.com/office/powerpoint/2010/main" val="9629226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等腰三角形 30"/>
          <p:cNvSpPr/>
          <p:nvPr/>
        </p:nvSpPr>
        <p:spPr>
          <a:xfrm>
            <a:off x="4274223" y="2566743"/>
            <a:ext cx="3672247" cy="3165730"/>
          </a:xfrm>
          <a:prstGeom prst="triangle">
            <a:avLst/>
          </a:prstGeom>
          <a:noFill/>
          <a:ln>
            <a:solidFill>
              <a:schemeClr val="bg1">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flipV="1">
            <a:off x="4507840" y="3711573"/>
            <a:ext cx="3219406" cy="2749473"/>
          </a:xfrm>
          <a:prstGeom prst="triangle">
            <a:avLst/>
          </a:prstGeom>
          <a:noFill/>
          <a:ln>
            <a:solidFill>
              <a:schemeClr val="bg1">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059957" y="3483070"/>
            <a:ext cx="1046104" cy="425186"/>
            <a:chOff x="4059957" y="3271036"/>
            <a:chExt cx="1046104" cy="425186"/>
          </a:xfrm>
        </p:grpSpPr>
        <p:sp>
          <p:nvSpPr>
            <p:cNvPr id="34" name="圆角矩形 33"/>
            <p:cNvSpPr>
              <a:spLocks noChangeAspect="1"/>
            </p:cNvSpPr>
            <p:nvPr/>
          </p:nvSpPr>
          <p:spPr>
            <a:xfrm>
              <a:off x="4059957" y="3325869"/>
              <a:ext cx="1046104" cy="370353"/>
            </a:xfrm>
            <a:prstGeom prst="roundRect">
              <a:avLst>
                <a:gd name="adj" fmla="val 50000"/>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4333065" y="3271036"/>
              <a:ext cx="444352" cy="400110"/>
            </a:xfrm>
            <a:prstGeom prst="rect">
              <a:avLst/>
            </a:prstGeom>
            <a:noFill/>
            <a:effectLst/>
          </p:spPr>
          <p:txBody>
            <a:bodyPr wrap="none" rtlCol="0">
              <a:spAutoFit/>
            </a:bodyPr>
            <a:lstStyle/>
            <a:p>
              <a:r>
                <a:rPr lang="en-US" altLang="zh-CN" sz="2000" b="1" dirty="0">
                  <a:solidFill>
                    <a:schemeClr val="bg1"/>
                  </a:solidFill>
                  <a:latin typeface="方正姚体" panose="02010601030101010101" pitchFamily="2" charset="-122"/>
                  <a:ea typeface="方正姚体" panose="02010601030101010101" pitchFamily="2" charset="-122"/>
                </a:rPr>
                <a:t>01</a:t>
              </a:r>
              <a:endParaRPr lang="en-US" altLang="zh-CN" sz="1600" b="1" dirty="0">
                <a:solidFill>
                  <a:schemeClr val="bg1"/>
                </a:solidFill>
                <a:latin typeface="方正姚体" panose="02010601030101010101" pitchFamily="2" charset="-122"/>
                <a:ea typeface="方正姚体" panose="02010601030101010101" pitchFamily="2" charset="-122"/>
              </a:endParaRPr>
            </a:p>
          </p:txBody>
        </p:sp>
      </p:grpSp>
      <p:grpSp>
        <p:nvGrpSpPr>
          <p:cNvPr id="36" name="组合 35"/>
          <p:cNvGrpSpPr/>
          <p:nvPr/>
        </p:nvGrpSpPr>
        <p:grpSpPr>
          <a:xfrm>
            <a:off x="7110343" y="3480105"/>
            <a:ext cx="1046104" cy="420144"/>
            <a:chOff x="7110343" y="3268071"/>
            <a:chExt cx="1046104" cy="420144"/>
          </a:xfrm>
        </p:grpSpPr>
        <p:sp>
          <p:nvSpPr>
            <p:cNvPr id="37" name="圆角矩形 36"/>
            <p:cNvSpPr>
              <a:spLocks noChangeAspect="1"/>
            </p:cNvSpPr>
            <p:nvPr/>
          </p:nvSpPr>
          <p:spPr>
            <a:xfrm>
              <a:off x="7110343" y="3317862"/>
              <a:ext cx="1046104" cy="370353"/>
            </a:xfrm>
            <a:prstGeom prst="roundRect">
              <a:avLst>
                <a:gd name="adj" fmla="val 50000"/>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7383676" y="3268071"/>
              <a:ext cx="444352" cy="400110"/>
            </a:xfrm>
            <a:prstGeom prst="rect">
              <a:avLst/>
            </a:prstGeom>
            <a:noFill/>
            <a:effectLst/>
          </p:spPr>
          <p:txBody>
            <a:bodyPr wrap="none" rtlCol="0">
              <a:spAutoFit/>
            </a:bodyPr>
            <a:lstStyle/>
            <a:p>
              <a:r>
                <a:rPr lang="en-US" altLang="zh-CN" sz="2000" b="1" dirty="0">
                  <a:solidFill>
                    <a:schemeClr val="bg1"/>
                  </a:solidFill>
                  <a:latin typeface="方正姚体" panose="02010601030101010101" pitchFamily="2" charset="-122"/>
                  <a:ea typeface="方正姚体" panose="02010601030101010101" pitchFamily="2" charset="-122"/>
                </a:rPr>
                <a:t>02</a:t>
              </a:r>
              <a:endParaRPr lang="en-US" altLang="zh-CN" sz="1600" b="1" dirty="0">
                <a:solidFill>
                  <a:schemeClr val="bg1"/>
                </a:solidFill>
                <a:latin typeface="方正姚体" panose="02010601030101010101" pitchFamily="2" charset="-122"/>
                <a:ea typeface="方正姚体" panose="02010601030101010101" pitchFamily="2" charset="-122"/>
              </a:endParaRPr>
            </a:p>
          </p:txBody>
        </p:sp>
      </p:grpSp>
      <p:grpSp>
        <p:nvGrpSpPr>
          <p:cNvPr id="39" name="组合 38"/>
          <p:cNvGrpSpPr/>
          <p:nvPr/>
        </p:nvGrpSpPr>
        <p:grpSpPr>
          <a:xfrm>
            <a:off x="5574205" y="6114154"/>
            <a:ext cx="1046104" cy="417149"/>
            <a:chOff x="5574205" y="5902120"/>
            <a:chExt cx="1046104" cy="417149"/>
          </a:xfrm>
        </p:grpSpPr>
        <p:sp>
          <p:nvSpPr>
            <p:cNvPr id="40" name="圆角矩形 39"/>
            <p:cNvSpPr>
              <a:spLocks noChangeAspect="1"/>
            </p:cNvSpPr>
            <p:nvPr/>
          </p:nvSpPr>
          <p:spPr>
            <a:xfrm>
              <a:off x="5574205" y="5948916"/>
              <a:ext cx="1046104" cy="370353"/>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5851240" y="5902120"/>
              <a:ext cx="444352" cy="400110"/>
            </a:xfrm>
            <a:prstGeom prst="rect">
              <a:avLst/>
            </a:prstGeom>
            <a:noFill/>
            <a:effectLst/>
          </p:spPr>
          <p:txBody>
            <a:bodyPr wrap="none" rtlCol="0">
              <a:spAutoFit/>
            </a:bodyPr>
            <a:lstStyle/>
            <a:p>
              <a:r>
                <a:rPr lang="en-US" altLang="zh-CN" sz="2000" b="1" dirty="0">
                  <a:solidFill>
                    <a:schemeClr val="bg1"/>
                  </a:solidFill>
                  <a:latin typeface="方正姚体" panose="02010601030101010101" pitchFamily="2" charset="-122"/>
                  <a:ea typeface="方正姚体" panose="02010601030101010101" pitchFamily="2" charset="-122"/>
                </a:rPr>
                <a:t>03</a:t>
              </a:r>
              <a:endParaRPr lang="en-US" altLang="zh-CN" sz="1600" b="1" dirty="0">
                <a:solidFill>
                  <a:schemeClr val="bg1"/>
                </a:solidFill>
                <a:latin typeface="方正姚体" panose="02010601030101010101" pitchFamily="2" charset="-122"/>
                <a:ea typeface="方正姚体" panose="02010601030101010101" pitchFamily="2" charset="-122"/>
              </a:endParaRPr>
            </a:p>
          </p:txBody>
        </p:sp>
      </p:grpSp>
      <p:grpSp>
        <p:nvGrpSpPr>
          <p:cNvPr id="43" name="组合 42"/>
          <p:cNvGrpSpPr/>
          <p:nvPr/>
        </p:nvGrpSpPr>
        <p:grpSpPr>
          <a:xfrm>
            <a:off x="5420432" y="2228453"/>
            <a:ext cx="1350882" cy="1350882"/>
            <a:chOff x="5420432" y="2016419"/>
            <a:chExt cx="1350882" cy="1350882"/>
          </a:xfrm>
        </p:grpSpPr>
        <p:sp>
          <p:nvSpPr>
            <p:cNvPr id="44" name="椭圆 43"/>
            <p:cNvSpPr/>
            <p:nvPr/>
          </p:nvSpPr>
          <p:spPr>
            <a:xfrm>
              <a:off x="5420432" y="2016419"/>
              <a:ext cx="1350882" cy="135088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45" name="文本框 44"/>
            <p:cNvSpPr txBox="1"/>
            <p:nvPr/>
          </p:nvSpPr>
          <p:spPr>
            <a:xfrm>
              <a:off x="5695764" y="2399473"/>
              <a:ext cx="800219" cy="584775"/>
            </a:xfrm>
            <a:prstGeom prst="rect">
              <a:avLst/>
            </a:prstGeom>
            <a:noFill/>
          </p:spPr>
          <p:txBody>
            <a:bodyPr wrap="none" rtlCol="0">
              <a:spAutoFit/>
            </a:bodyPr>
            <a:lstStyle/>
            <a:p>
              <a:pPr algn="ctr"/>
              <a:r>
                <a:rPr lang="zh-CN" altLang="en-US" sz="1600" b="1" dirty="0">
                  <a:solidFill>
                    <a:schemeClr val="bg1"/>
                  </a:solidFill>
                  <a:latin typeface="微软雅黑" pitchFamily="34" charset="-122"/>
                  <a:ea typeface="微软雅黑" pitchFamily="34" charset="-122"/>
                </a:rPr>
                <a:t>管理制</a:t>
              </a:r>
              <a:endParaRPr lang="en-US" altLang="zh-CN" sz="1600" b="1" dirty="0">
                <a:solidFill>
                  <a:schemeClr val="bg1"/>
                </a:solidFill>
                <a:latin typeface="微软雅黑" pitchFamily="34" charset="-122"/>
                <a:ea typeface="微软雅黑" pitchFamily="34" charset="-122"/>
              </a:endParaRPr>
            </a:p>
            <a:p>
              <a:pPr algn="ctr"/>
              <a:r>
                <a:rPr lang="zh-CN" altLang="en-US" sz="1600" b="1" dirty="0">
                  <a:solidFill>
                    <a:schemeClr val="bg1"/>
                  </a:solidFill>
                  <a:latin typeface="微软雅黑" pitchFamily="34" charset="-122"/>
                  <a:ea typeface="微软雅黑" pitchFamily="34" charset="-122"/>
                </a:rPr>
                <a:t>度化</a:t>
              </a:r>
              <a:endParaRPr lang="en-US" altLang="zh-CN" sz="1600" b="1" dirty="0">
                <a:solidFill>
                  <a:schemeClr val="bg1"/>
                </a:solidFill>
                <a:latin typeface="微软雅黑" pitchFamily="34" charset="-122"/>
                <a:ea typeface="微软雅黑" pitchFamily="34" charset="-122"/>
              </a:endParaRPr>
            </a:p>
          </p:txBody>
        </p:sp>
      </p:grpSp>
      <p:grpSp>
        <p:nvGrpSpPr>
          <p:cNvPr id="46" name="组合 45"/>
          <p:cNvGrpSpPr/>
          <p:nvPr/>
        </p:nvGrpSpPr>
        <p:grpSpPr>
          <a:xfrm>
            <a:off x="3778819" y="4990247"/>
            <a:ext cx="1350882" cy="1350882"/>
            <a:chOff x="3778819" y="4778213"/>
            <a:chExt cx="1350882" cy="1350882"/>
          </a:xfrm>
        </p:grpSpPr>
        <p:sp>
          <p:nvSpPr>
            <p:cNvPr id="47" name="椭圆 46"/>
            <p:cNvSpPr/>
            <p:nvPr/>
          </p:nvSpPr>
          <p:spPr>
            <a:xfrm>
              <a:off x="3778819" y="4778213"/>
              <a:ext cx="1350882" cy="1350882"/>
            </a:xfrm>
            <a:prstGeom prst="ellipse">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48" name="文本框 47"/>
            <p:cNvSpPr txBox="1"/>
            <p:nvPr/>
          </p:nvSpPr>
          <p:spPr>
            <a:xfrm>
              <a:off x="3951559" y="5161267"/>
              <a:ext cx="1005403" cy="584775"/>
            </a:xfrm>
            <a:prstGeom prst="rect">
              <a:avLst/>
            </a:prstGeom>
            <a:noFill/>
          </p:spPr>
          <p:txBody>
            <a:bodyPr wrap="none" rtlCol="0">
              <a:spAutoFit/>
            </a:bodyPr>
            <a:lstStyle/>
            <a:p>
              <a:pPr algn="ctr"/>
              <a:r>
                <a:rPr lang="zh-CN" altLang="en-US" sz="1600" b="1" dirty="0">
                  <a:solidFill>
                    <a:srgbClr val="FFFFFF"/>
                  </a:solidFill>
                  <a:latin typeface="微软雅黑" pitchFamily="34" charset="-122"/>
                  <a:ea typeface="微软雅黑" pitchFamily="34" charset="-122"/>
                </a:rPr>
                <a:t>现场管理</a:t>
              </a:r>
              <a:endParaRPr lang="en-US" altLang="zh-CN" sz="1600" b="1" dirty="0">
                <a:solidFill>
                  <a:srgbClr val="FFFFFF"/>
                </a:solidFill>
                <a:latin typeface="微软雅黑" pitchFamily="34" charset="-122"/>
                <a:ea typeface="微软雅黑" pitchFamily="34" charset="-122"/>
              </a:endParaRPr>
            </a:p>
            <a:p>
              <a:pPr algn="ctr"/>
              <a:r>
                <a:rPr lang="zh-CN" altLang="en-US" sz="1600" b="1" dirty="0">
                  <a:solidFill>
                    <a:srgbClr val="FFFFFF"/>
                  </a:solidFill>
                  <a:latin typeface="微软雅黑" pitchFamily="34" charset="-122"/>
                  <a:ea typeface="微软雅黑" pitchFamily="34" charset="-122"/>
                </a:rPr>
                <a:t>程序化</a:t>
              </a:r>
              <a:endParaRPr lang="en-US" altLang="zh-CN" sz="1600" b="1" dirty="0">
                <a:solidFill>
                  <a:srgbClr val="FFFFFF"/>
                </a:solidFill>
                <a:latin typeface="微软雅黑" pitchFamily="34" charset="-122"/>
                <a:ea typeface="微软雅黑" pitchFamily="34" charset="-122"/>
              </a:endParaRPr>
            </a:p>
          </p:txBody>
        </p:sp>
      </p:grpSp>
      <p:grpSp>
        <p:nvGrpSpPr>
          <p:cNvPr id="49" name="组合 48"/>
          <p:cNvGrpSpPr/>
          <p:nvPr/>
        </p:nvGrpSpPr>
        <p:grpSpPr>
          <a:xfrm>
            <a:off x="7055699" y="4990247"/>
            <a:ext cx="1350882" cy="1350882"/>
            <a:chOff x="7055699" y="4778213"/>
            <a:chExt cx="1350882" cy="1350882"/>
          </a:xfrm>
        </p:grpSpPr>
        <p:sp>
          <p:nvSpPr>
            <p:cNvPr id="50" name="椭圆 49"/>
            <p:cNvSpPr/>
            <p:nvPr/>
          </p:nvSpPr>
          <p:spPr>
            <a:xfrm>
              <a:off x="7055699" y="4778213"/>
              <a:ext cx="1350882" cy="1350882"/>
            </a:xfrm>
            <a:prstGeom prst="ellipse">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51" name="文本框 50"/>
            <p:cNvSpPr txBox="1"/>
            <p:nvPr/>
          </p:nvSpPr>
          <p:spPr>
            <a:xfrm>
              <a:off x="7228439" y="5161267"/>
              <a:ext cx="1005403" cy="584775"/>
            </a:xfrm>
            <a:prstGeom prst="rect">
              <a:avLst/>
            </a:prstGeom>
            <a:noFill/>
          </p:spPr>
          <p:txBody>
            <a:bodyPr wrap="none" rtlCol="0">
              <a:spAutoFit/>
            </a:bodyPr>
            <a:lstStyle/>
            <a:p>
              <a:pPr algn="ctr"/>
              <a:r>
                <a:rPr lang="zh-CN" altLang="en-US" sz="1600" b="1" dirty="0">
                  <a:solidFill>
                    <a:srgbClr val="FFFFFF"/>
                  </a:solidFill>
                  <a:latin typeface="微软雅黑" pitchFamily="34" charset="-122"/>
                  <a:ea typeface="微软雅黑" pitchFamily="34" charset="-122"/>
                </a:rPr>
                <a:t>过程控制</a:t>
              </a:r>
              <a:endParaRPr lang="en-US" altLang="zh-CN" sz="1600" b="1" dirty="0">
                <a:solidFill>
                  <a:srgbClr val="FFFFFF"/>
                </a:solidFill>
                <a:latin typeface="微软雅黑" pitchFamily="34" charset="-122"/>
                <a:ea typeface="微软雅黑" pitchFamily="34" charset="-122"/>
              </a:endParaRPr>
            </a:p>
            <a:p>
              <a:pPr algn="ctr"/>
              <a:r>
                <a:rPr lang="zh-CN" altLang="en-US" sz="1600" b="1" dirty="0">
                  <a:solidFill>
                    <a:srgbClr val="FFFFFF"/>
                  </a:solidFill>
                  <a:latin typeface="微软雅黑" pitchFamily="34" charset="-122"/>
                  <a:ea typeface="微软雅黑" pitchFamily="34" charset="-122"/>
                </a:rPr>
                <a:t>规范化</a:t>
              </a:r>
              <a:endParaRPr lang="en-US" altLang="zh-CN" sz="1600" b="1" dirty="0">
                <a:solidFill>
                  <a:srgbClr val="FFFFFF"/>
                </a:solidFill>
                <a:latin typeface="微软雅黑" pitchFamily="34" charset="-122"/>
                <a:ea typeface="微软雅黑" pitchFamily="34" charset="-122"/>
              </a:endParaRPr>
            </a:p>
          </p:txBody>
        </p:sp>
      </p:grpSp>
      <p:sp>
        <p:nvSpPr>
          <p:cNvPr id="52" name="TextBox 12"/>
          <p:cNvSpPr txBox="1"/>
          <p:nvPr/>
        </p:nvSpPr>
        <p:spPr>
          <a:xfrm>
            <a:off x="8689045" y="5314940"/>
            <a:ext cx="3287068" cy="584775"/>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53" name="TextBox 12"/>
          <p:cNvSpPr txBox="1"/>
          <p:nvPr/>
        </p:nvSpPr>
        <p:spPr>
          <a:xfrm>
            <a:off x="153905" y="5250189"/>
            <a:ext cx="3287068"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54" name="TextBox 12"/>
          <p:cNvSpPr txBox="1"/>
          <p:nvPr/>
        </p:nvSpPr>
        <p:spPr>
          <a:xfrm>
            <a:off x="4583009" y="1323887"/>
            <a:ext cx="3287068" cy="584775"/>
          </a:xfrm>
          <a:prstGeom prst="rect">
            <a:avLst/>
          </a:prstGeom>
          <a:noFill/>
        </p:spPr>
        <p:txBody>
          <a:bodyPr wrap="square" rtlCol="0">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2" name="标题 1">
            <a:extLst>
              <a:ext uri="{FF2B5EF4-FFF2-40B4-BE49-F238E27FC236}">
                <a16:creationId xmlns:a16="http://schemas.microsoft.com/office/drawing/2014/main" xmlns="" id="{1E43525E-9B8C-4518-90B8-BC7D53B162C3}"/>
              </a:ext>
            </a:extLst>
          </p:cNvPr>
          <p:cNvSpPr>
            <a:spLocks noGrp="1"/>
          </p:cNvSpPr>
          <p:nvPr>
            <p:ph type="title"/>
          </p:nvPr>
        </p:nvSpPr>
        <p:spPr>
          <a:xfrm>
            <a:off x="838199" y="297662"/>
            <a:ext cx="3494865" cy="686168"/>
          </a:xfrm>
        </p:spPr>
        <p:txBody>
          <a:bodyPr>
            <a:normAutofit/>
          </a:bodyPr>
          <a:lstStyle/>
          <a:p>
            <a:r>
              <a:rPr lang="zh-CN" altLang="en-US" dirty="0"/>
              <a:t>精细化管理</a:t>
            </a:r>
          </a:p>
        </p:txBody>
      </p:sp>
    </p:spTree>
    <p:extLst>
      <p:ext uri="{BB962C8B-B14F-4D97-AF65-F5344CB8AC3E}">
        <p14:creationId xmlns:p14="http://schemas.microsoft.com/office/powerpoint/2010/main" val="37641109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200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750" fill="hold"/>
                                        <p:tgtEl>
                                          <p:spTgt spid="31"/>
                                        </p:tgtEl>
                                        <p:attrNameLst>
                                          <p:attrName>ppt_x</p:attrName>
                                        </p:attrNameLst>
                                      </p:cBhvr>
                                      <p:tavLst>
                                        <p:tav tm="0">
                                          <p:val>
                                            <p:strVal val="#ppt_x"/>
                                          </p:val>
                                        </p:tav>
                                        <p:tav tm="100000">
                                          <p:val>
                                            <p:strVal val="#ppt_x"/>
                                          </p:val>
                                        </p:tav>
                                      </p:tavLst>
                                    </p:anim>
                                    <p:anim calcmode="lin" valueType="num">
                                      <p:cBhvr additive="base">
                                        <p:cTn id="8" dur="75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1" decel="4200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10" presetClass="entr" presetSubtype="0"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par>
                          <p:cTn id="23" fill="hold">
                            <p:stCondLst>
                              <p:cond delay="1250"/>
                            </p:stCondLst>
                            <p:childTnLst>
                              <p:par>
                                <p:cTn id="24" presetID="2" presetClass="entr" presetSubtype="1" decel="42000"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750" fill="hold"/>
                                        <p:tgtEl>
                                          <p:spTgt spid="43"/>
                                        </p:tgtEl>
                                        <p:attrNameLst>
                                          <p:attrName>ppt_x</p:attrName>
                                        </p:attrNameLst>
                                      </p:cBhvr>
                                      <p:tavLst>
                                        <p:tav tm="0">
                                          <p:val>
                                            <p:strVal val="#ppt_x"/>
                                          </p:val>
                                        </p:tav>
                                        <p:tav tm="100000">
                                          <p:val>
                                            <p:strVal val="#ppt_x"/>
                                          </p:val>
                                        </p:tav>
                                      </p:tavLst>
                                    </p:anim>
                                    <p:anim calcmode="lin" valueType="num">
                                      <p:cBhvr additive="base">
                                        <p:cTn id="27" dur="750" fill="hold"/>
                                        <p:tgtEl>
                                          <p:spTgt spid="43"/>
                                        </p:tgtEl>
                                        <p:attrNameLst>
                                          <p:attrName>ppt_y</p:attrName>
                                        </p:attrNameLst>
                                      </p:cBhvr>
                                      <p:tavLst>
                                        <p:tav tm="0">
                                          <p:val>
                                            <p:strVal val="0-#ppt_h/2"/>
                                          </p:val>
                                        </p:tav>
                                        <p:tav tm="100000">
                                          <p:val>
                                            <p:strVal val="#ppt_y"/>
                                          </p:val>
                                        </p:tav>
                                      </p:tavLst>
                                    </p:anim>
                                  </p:childTnLst>
                                </p:cTn>
                              </p:par>
                              <p:par>
                                <p:cTn id="28" presetID="2" presetClass="entr" presetSubtype="12" decel="42000"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additive="base">
                                        <p:cTn id="30" dur="750" fill="hold"/>
                                        <p:tgtEl>
                                          <p:spTgt spid="46"/>
                                        </p:tgtEl>
                                        <p:attrNameLst>
                                          <p:attrName>ppt_x</p:attrName>
                                        </p:attrNameLst>
                                      </p:cBhvr>
                                      <p:tavLst>
                                        <p:tav tm="0">
                                          <p:val>
                                            <p:strVal val="0-#ppt_w/2"/>
                                          </p:val>
                                        </p:tav>
                                        <p:tav tm="100000">
                                          <p:val>
                                            <p:strVal val="#ppt_x"/>
                                          </p:val>
                                        </p:tav>
                                      </p:tavLst>
                                    </p:anim>
                                    <p:anim calcmode="lin" valueType="num">
                                      <p:cBhvr additive="base">
                                        <p:cTn id="31" dur="750" fill="hold"/>
                                        <p:tgtEl>
                                          <p:spTgt spid="46"/>
                                        </p:tgtEl>
                                        <p:attrNameLst>
                                          <p:attrName>ppt_y</p:attrName>
                                        </p:attrNameLst>
                                      </p:cBhvr>
                                      <p:tavLst>
                                        <p:tav tm="0">
                                          <p:val>
                                            <p:strVal val="1+#ppt_h/2"/>
                                          </p:val>
                                        </p:tav>
                                        <p:tav tm="100000">
                                          <p:val>
                                            <p:strVal val="#ppt_y"/>
                                          </p:val>
                                        </p:tav>
                                      </p:tavLst>
                                    </p:anim>
                                  </p:childTnLst>
                                </p:cTn>
                              </p:par>
                              <p:par>
                                <p:cTn id="32" presetID="2" presetClass="entr" presetSubtype="6" decel="4200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750" fill="hold"/>
                                        <p:tgtEl>
                                          <p:spTgt spid="49"/>
                                        </p:tgtEl>
                                        <p:attrNameLst>
                                          <p:attrName>ppt_x</p:attrName>
                                        </p:attrNameLst>
                                      </p:cBhvr>
                                      <p:tavLst>
                                        <p:tav tm="0">
                                          <p:val>
                                            <p:strVal val="1+#ppt_w/2"/>
                                          </p:val>
                                        </p:tav>
                                        <p:tav tm="100000">
                                          <p:val>
                                            <p:strVal val="#ppt_x"/>
                                          </p:val>
                                        </p:tav>
                                      </p:tavLst>
                                    </p:anim>
                                    <p:anim calcmode="lin" valueType="num">
                                      <p:cBhvr additive="base">
                                        <p:cTn id="35" dur="750" fill="hold"/>
                                        <p:tgtEl>
                                          <p:spTgt spid="49"/>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500"/>
                                        <p:tgtEl>
                                          <p:spTgt spid="54"/>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left)">
                                      <p:cBhvr>
                                        <p:cTn id="4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52" grpId="0"/>
      <p:bldP spid="53" grpId="0"/>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a:spLocks noChangeAspect="1"/>
          </p:cNvSpPr>
          <p:nvPr/>
        </p:nvSpPr>
        <p:spPr>
          <a:xfrm>
            <a:off x="6010295" y="3955923"/>
            <a:ext cx="2010634" cy="2010633"/>
          </a:xfrm>
          <a:prstGeom prst="ellipse">
            <a:avLst/>
          </a:prstGeom>
          <a:blipFill dpi="0" rotWithShape="1">
            <a:blip r:embed="rId3"/>
            <a:srcRect/>
            <a:stretch>
              <a:fillRect/>
            </a:stretch>
          </a:blipFill>
          <a:ln w="571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4001770" y="1992929"/>
            <a:ext cx="2010634" cy="2010633"/>
          </a:xfrm>
          <a:prstGeom prst="ellipse">
            <a:avLst/>
          </a:prstGeom>
          <a:blipFill>
            <a:blip r:embed="rId4"/>
            <a:stretch>
              <a:fillRect/>
            </a:stretch>
          </a:blipFill>
          <a:ln w="57150">
            <a:solidFill>
              <a:srgbClr val="2E2E2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8023039" y="1992929"/>
            <a:ext cx="2010634" cy="2010633"/>
          </a:xfrm>
          <a:prstGeom prst="ellipse">
            <a:avLst/>
          </a:prstGeom>
          <a:blipFill dpi="0" rotWithShape="1">
            <a:blip r:embed="rId5"/>
            <a:srcRect/>
            <a:stretch>
              <a:fillRect/>
            </a:stretch>
          </a:blipFill>
          <a:ln w="57150">
            <a:solidFill>
              <a:srgbClr val="2E2E2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2031169" y="4003562"/>
            <a:ext cx="2010634" cy="2010633"/>
          </a:xfrm>
          <a:prstGeom prst="ellipse">
            <a:avLst/>
          </a:prstGeom>
          <a:blipFill dpi="0" rotWithShape="1">
            <a:blip r:embed="rId6"/>
            <a:srcRect/>
            <a:stretch>
              <a:fillRect/>
            </a:stretch>
          </a:blipFill>
          <a:ln w="571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054912" y="1992929"/>
            <a:ext cx="2371909" cy="2010634"/>
            <a:chOff x="2054912" y="1992929"/>
            <a:chExt cx="2371909" cy="2010634"/>
          </a:xfrm>
        </p:grpSpPr>
        <p:sp>
          <p:nvSpPr>
            <p:cNvPr id="17" name="任意多边形 16"/>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E2E2E"/>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2" name="矩形 47"/>
            <p:cNvSpPr>
              <a:spLocks noChangeArrowheads="1"/>
            </p:cNvSpPr>
            <p:nvPr/>
          </p:nvSpPr>
          <p:spPr bwMode="auto">
            <a:xfrm>
              <a:off x="2251502" y="3115751"/>
              <a:ext cx="1606805" cy="4616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2400" dirty="0">
                  <a:solidFill>
                    <a:srgbClr val="FEFEFE"/>
                  </a:solidFill>
                </a:rPr>
                <a:t>输入标题</a:t>
              </a:r>
              <a:endParaRPr lang="en-US" altLang="zh-CN" sz="2400" dirty="0">
                <a:solidFill>
                  <a:srgbClr val="FEFEFE"/>
                </a:solidFill>
              </a:endParaRPr>
            </a:p>
          </p:txBody>
        </p:sp>
      </p:grpSp>
      <p:grpSp>
        <p:nvGrpSpPr>
          <p:cNvPr id="3" name="组合 2"/>
          <p:cNvGrpSpPr/>
          <p:nvPr/>
        </p:nvGrpSpPr>
        <p:grpSpPr>
          <a:xfrm>
            <a:off x="6012405" y="1992929"/>
            <a:ext cx="2010634" cy="2371909"/>
            <a:chOff x="6012405" y="1992929"/>
            <a:chExt cx="2010634" cy="2371909"/>
          </a:xfrm>
        </p:grpSpPr>
        <p:sp>
          <p:nvSpPr>
            <p:cNvPr id="9" name="任意多边形 8"/>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C0000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9"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3" name="矩形 47"/>
            <p:cNvSpPr>
              <a:spLocks noChangeArrowheads="1"/>
            </p:cNvSpPr>
            <p:nvPr/>
          </p:nvSpPr>
          <p:spPr bwMode="auto">
            <a:xfrm>
              <a:off x="6213264" y="3115751"/>
              <a:ext cx="1606805" cy="4616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2400" dirty="0">
                  <a:solidFill>
                    <a:schemeClr val="bg1"/>
                  </a:solidFill>
                </a:rPr>
                <a:t>输入标题</a:t>
              </a:r>
              <a:endParaRPr lang="en-US" altLang="zh-CN" sz="2400" dirty="0">
                <a:solidFill>
                  <a:schemeClr val="bg1"/>
                </a:solidFill>
              </a:endParaRPr>
            </a:p>
          </p:txBody>
        </p:sp>
      </p:grpSp>
      <p:grpSp>
        <p:nvGrpSpPr>
          <p:cNvPr id="5" name="组合 4"/>
          <p:cNvGrpSpPr/>
          <p:nvPr/>
        </p:nvGrpSpPr>
        <p:grpSpPr>
          <a:xfrm>
            <a:off x="3614642" y="3983583"/>
            <a:ext cx="2371909" cy="2010634"/>
            <a:chOff x="3614642" y="3983583"/>
            <a:chExt cx="2371909" cy="2010634"/>
          </a:xfrm>
        </p:grpSpPr>
        <p:sp>
          <p:nvSpPr>
            <p:cNvPr id="19" name="任意多边形 18"/>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C0000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4" name="矩形 47"/>
            <p:cNvSpPr>
              <a:spLocks noChangeArrowheads="1"/>
            </p:cNvSpPr>
            <p:nvPr/>
          </p:nvSpPr>
          <p:spPr bwMode="auto">
            <a:xfrm>
              <a:off x="4181106" y="5081986"/>
              <a:ext cx="1606805" cy="4616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2400" dirty="0">
                  <a:solidFill>
                    <a:schemeClr val="bg1"/>
                  </a:solidFill>
                </a:rPr>
                <a:t>输入标题</a:t>
              </a:r>
              <a:endParaRPr lang="en-US" altLang="zh-CN" sz="2400" dirty="0">
                <a:solidFill>
                  <a:schemeClr val="bg1"/>
                </a:solidFill>
              </a:endParaRPr>
            </a:p>
          </p:txBody>
        </p:sp>
      </p:grpSp>
      <p:grpSp>
        <p:nvGrpSpPr>
          <p:cNvPr id="4" name="组合 3"/>
          <p:cNvGrpSpPr/>
          <p:nvPr/>
        </p:nvGrpSpPr>
        <p:grpSpPr>
          <a:xfrm>
            <a:off x="8025149" y="3594647"/>
            <a:ext cx="2010634" cy="2371909"/>
            <a:chOff x="8025149" y="3594647"/>
            <a:chExt cx="2010634" cy="2371909"/>
          </a:xfrm>
        </p:grpSpPr>
        <p:sp>
          <p:nvSpPr>
            <p:cNvPr id="18" name="任意多边形 17"/>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E2E2E"/>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5" name="矩形 47"/>
            <p:cNvSpPr>
              <a:spLocks noChangeArrowheads="1"/>
            </p:cNvSpPr>
            <p:nvPr/>
          </p:nvSpPr>
          <p:spPr bwMode="auto">
            <a:xfrm>
              <a:off x="8224953" y="5081986"/>
              <a:ext cx="1606805" cy="4616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2400" dirty="0">
                  <a:solidFill>
                    <a:srgbClr val="FEFEFE"/>
                  </a:solidFill>
                </a:rPr>
                <a:t>输入标题</a:t>
              </a:r>
              <a:endParaRPr lang="en-US" altLang="zh-CN" sz="2400" dirty="0">
                <a:solidFill>
                  <a:srgbClr val="FEFEFE"/>
                </a:solidFill>
              </a:endParaRPr>
            </a:p>
          </p:txBody>
        </p:sp>
      </p:grpSp>
      <p:sp>
        <p:nvSpPr>
          <p:cNvPr id="6" name="标题 5">
            <a:extLst>
              <a:ext uri="{FF2B5EF4-FFF2-40B4-BE49-F238E27FC236}">
                <a16:creationId xmlns:a16="http://schemas.microsoft.com/office/drawing/2014/main" xmlns="" id="{C0D73D8E-9640-4DDC-9804-E6A415AA2014}"/>
              </a:ext>
            </a:extLst>
          </p:cNvPr>
          <p:cNvSpPr>
            <a:spLocks noGrp="1"/>
          </p:cNvSpPr>
          <p:nvPr>
            <p:ph type="title"/>
          </p:nvPr>
        </p:nvSpPr>
        <p:spPr/>
        <p:txBody>
          <a:bodyPr/>
          <a:lstStyle/>
          <a:p>
            <a:r>
              <a:rPr lang="zh-CN" altLang="en-US" dirty="0"/>
              <a:t>精细化管理</a:t>
            </a:r>
          </a:p>
        </p:txBody>
      </p:sp>
    </p:spTree>
    <p:extLst>
      <p:ext uri="{BB962C8B-B14F-4D97-AF65-F5344CB8AC3E}">
        <p14:creationId xmlns:p14="http://schemas.microsoft.com/office/powerpoint/2010/main" val="6418700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6"/>
                                        </p:tgtEl>
                                        <p:attrNameLst>
                                          <p:attrName>style.visibility</p:attrName>
                                        </p:attrNameLst>
                                      </p:cBhvr>
                                      <p:to>
                                        <p:strVal val="visible"/>
                                      </p:to>
                                    </p:set>
                                    <p:anim calcmode="lin" valueType="num">
                                      <p:cBhvr>
                                        <p:cTn id="12" dur="750" fill="hold"/>
                                        <p:tgtEl>
                                          <p:spTgt spid="16"/>
                                        </p:tgtEl>
                                        <p:attrNameLst>
                                          <p:attrName>ppt_w</p:attrName>
                                        </p:attrNameLst>
                                      </p:cBhvr>
                                      <p:tavLst>
                                        <p:tav tm="0">
                                          <p:val>
                                            <p:fltVal val="0"/>
                                          </p:val>
                                        </p:tav>
                                        <p:tav tm="100000">
                                          <p:val>
                                            <p:strVal val="#ppt_w"/>
                                          </p:val>
                                        </p:tav>
                                      </p:tavLst>
                                    </p:anim>
                                    <p:anim calcmode="lin" valueType="num">
                                      <p:cBhvr>
                                        <p:cTn id="13" dur="750" fill="hold"/>
                                        <p:tgtEl>
                                          <p:spTgt spid="16"/>
                                        </p:tgtEl>
                                        <p:attrNameLst>
                                          <p:attrName>ppt_h</p:attrName>
                                        </p:attrNameLst>
                                      </p:cBhvr>
                                      <p:tavLst>
                                        <p:tav tm="0">
                                          <p:val>
                                            <p:fltVal val="0"/>
                                          </p:val>
                                        </p:tav>
                                        <p:tav tm="100000">
                                          <p:val>
                                            <p:strVal val="#ppt_h"/>
                                          </p:val>
                                        </p:tav>
                                      </p:tavLst>
                                    </p:anim>
                                    <p:animEffect transition="in" filter="fade">
                                      <p:cBhvr>
                                        <p:cTn id="14" dur="750"/>
                                        <p:tgtEl>
                                          <p:spTgt spid="1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fltVal val="0"/>
                                          </p:val>
                                        </p:tav>
                                        <p:tav tm="100000">
                                          <p:val>
                                            <p:strVal val="#ppt_w"/>
                                          </p:val>
                                        </p:tav>
                                      </p:tavLst>
                                    </p:anim>
                                    <p:anim calcmode="lin" valueType="num">
                                      <p:cBhvr>
                                        <p:cTn id="18" dur="750" fill="hold"/>
                                        <p:tgtEl>
                                          <p:spTgt spid="8"/>
                                        </p:tgtEl>
                                        <p:attrNameLst>
                                          <p:attrName>ppt_h</p:attrName>
                                        </p:attrNameLst>
                                      </p:cBhvr>
                                      <p:tavLst>
                                        <p:tav tm="0">
                                          <p:val>
                                            <p:fltVal val="0"/>
                                          </p:val>
                                        </p:tav>
                                        <p:tav tm="100000">
                                          <p:val>
                                            <p:strVal val="#ppt_h"/>
                                          </p:val>
                                        </p:tav>
                                      </p:tavLst>
                                    </p:anim>
                                    <p:animEffect transition="in" filter="fade">
                                      <p:cBhvr>
                                        <p:cTn id="19" dur="750"/>
                                        <p:tgtEl>
                                          <p:spTgt spid="8"/>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5"/>
                                        </p:tgtEl>
                                        <p:attrNameLst>
                                          <p:attrName>style.visibility</p:attrName>
                                        </p:attrNameLst>
                                      </p:cBhvr>
                                      <p:to>
                                        <p:strVal val="visible"/>
                                      </p:to>
                                    </p:set>
                                    <p:anim calcmode="lin" valueType="num">
                                      <p:cBhvr>
                                        <p:cTn id="22" dur="750" fill="hold"/>
                                        <p:tgtEl>
                                          <p:spTgt spid="15"/>
                                        </p:tgtEl>
                                        <p:attrNameLst>
                                          <p:attrName>ppt_w</p:attrName>
                                        </p:attrNameLst>
                                      </p:cBhvr>
                                      <p:tavLst>
                                        <p:tav tm="0">
                                          <p:val>
                                            <p:fltVal val="0"/>
                                          </p:val>
                                        </p:tav>
                                        <p:tav tm="100000">
                                          <p:val>
                                            <p:strVal val="#ppt_w"/>
                                          </p:val>
                                        </p:tav>
                                      </p:tavLst>
                                    </p:anim>
                                    <p:anim calcmode="lin" valueType="num">
                                      <p:cBhvr>
                                        <p:cTn id="23" dur="750" fill="hold"/>
                                        <p:tgtEl>
                                          <p:spTgt spid="15"/>
                                        </p:tgtEl>
                                        <p:attrNameLst>
                                          <p:attrName>ppt_h</p:attrName>
                                        </p:attrNameLst>
                                      </p:cBhvr>
                                      <p:tavLst>
                                        <p:tav tm="0">
                                          <p:val>
                                            <p:fltVal val="0"/>
                                          </p:val>
                                        </p:tav>
                                        <p:tav tm="100000">
                                          <p:val>
                                            <p:strVal val="#ppt_h"/>
                                          </p:val>
                                        </p:tav>
                                      </p:tavLst>
                                    </p:anim>
                                    <p:animEffect transition="in" filter="fade">
                                      <p:cBhvr>
                                        <p:cTn id="24" dur="750"/>
                                        <p:tgtEl>
                                          <p:spTgt spid="15"/>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750" fill="hold"/>
                                        <p:tgtEl>
                                          <p:spTgt spid="2"/>
                                        </p:tgtEl>
                                        <p:attrNameLst>
                                          <p:attrName>ppt_x</p:attrName>
                                        </p:attrNameLst>
                                      </p:cBhvr>
                                      <p:tavLst>
                                        <p:tav tm="0">
                                          <p:val>
                                            <p:strVal val="0-#ppt_w/2"/>
                                          </p:val>
                                        </p:tav>
                                        <p:tav tm="100000">
                                          <p:val>
                                            <p:strVal val="#ppt_x"/>
                                          </p:val>
                                        </p:tav>
                                      </p:tavLst>
                                    </p:anim>
                                    <p:anim calcmode="lin" valueType="num">
                                      <p:cBhvr additive="base">
                                        <p:cTn id="29" dur="750" fill="hold"/>
                                        <p:tgtEl>
                                          <p:spTgt spid="2"/>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750" fill="hold"/>
                                        <p:tgtEl>
                                          <p:spTgt spid="3"/>
                                        </p:tgtEl>
                                        <p:attrNameLst>
                                          <p:attrName>ppt_x</p:attrName>
                                        </p:attrNameLst>
                                      </p:cBhvr>
                                      <p:tavLst>
                                        <p:tav tm="0">
                                          <p:val>
                                            <p:strVal val="#ppt_x"/>
                                          </p:val>
                                        </p:tav>
                                        <p:tav tm="100000">
                                          <p:val>
                                            <p:strVal val="#ppt_x"/>
                                          </p:val>
                                        </p:tav>
                                      </p:tavLst>
                                    </p:anim>
                                    <p:anim calcmode="lin" valueType="num">
                                      <p:cBhvr additive="base">
                                        <p:cTn id="33" dur="750" fill="hold"/>
                                        <p:tgtEl>
                                          <p:spTgt spid="3"/>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750" fill="hold"/>
                                        <p:tgtEl>
                                          <p:spTgt spid="5"/>
                                        </p:tgtEl>
                                        <p:attrNameLst>
                                          <p:attrName>ppt_x</p:attrName>
                                        </p:attrNameLst>
                                      </p:cBhvr>
                                      <p:tavLst>
                                        <p:tav tm="0">
                                          <p:val>
                                            <p:strVal val="1+#ppt_w/2"/>
                                          </p:val>
                                        </p:tav>
                                        <p:tav tm="100000">
                                          <p:val>
                                            <p:strVal val="#ppt_x"/>
                                          </p:val>
                                        </p:tav>
                                      </p:tavLst>
                                    </p:anim>
                                    <p:anim calcmode="lin" valueType="num">
                                      <p:cBhvr additive="base">
                                        <p:cTn id="37" dur="750" fill="hold"/>
                                        <p:tgtEl>
                                          <p:spTgt spid="5"/>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750" fill="hold"/>
                                        <p:tgtEl>
                                          <p:spTgt spid="4"/>
                                        </p:tgtEl>
                                        <p:attrNameLst>
                                          <p:attrName>ppt_x</p:attrName>
                                        </p:attrNameLst>
                                      </p:cBhvr>
                                      <p:tavLst>
                                        <p:tav tm="0">
                                          <p:val>
                                            <p:strVal val="#ppt_x"/>
                                          </p:val>
                                        </p:tav>
                                        <p:tav tm="100000">
                                          <p:val>
                                            <p:strVal val="#ppt_x"/>
                                          </p:val>
                                        </p:tav>
                                      </p:tavLst>
                                    </p:anim>
                                    <p:anim calcmode="lin" valueType="num">
                                      <p:cBhvr additive="base">
                                        <p:cTn id="41"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双括号 7"/>
          <p:cNvSpPr/>
          <p:nvPr/>
        </p:nvSpPr>
        <p:spPr>
          <a:xfrm>
            <a:off x="640558" y="1994839"/>
            <a:ext cx="2258986" cy="2286000"/>
          </a:xfrm>
          <a:prstGeom prst="bracketPair">
            <a:avLst/>
          </a:prstGeom>
          <a:ln w="19050">
            <a:solidFill>
              <a:schemeClr val="bg1">
                <a:lumMod val="65000"/>
              </a:schemeClr>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椭圆 14"/>
          <p:cNvSpPr/>
          <p:nvPr/>
        </p:nvSpPr>
        <p:spPr>
          <a:xfrm>
            <a:off x="1475288" y="4837716"/>
            <a:ext cx="594997" cy="594997"/>
          </a:xfrm>
          <a:prstGeom prst="ellipse">
            <a:avLst/>
          </a:prstGeom>
          <a:solidFill>
            <a:srgbClr val="2E2E2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69532" y="5586289"/>
            <a:ext cx="406508" cy="406508"/>
          </a:xfrm>
          <a:prstGeom prst="ellipse">
            <a:avLst/>
          </a:prstGeom>
          <a:solidFill>
            <a:srgbClr val="2E2E2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643270" y="6137067"/>
            <a:ext cx="259032" cy="259032"/>
          </a:xfrm>
          <a:prstGeom prst="ellipse">
            <a:avLst/>
          </a:prstGeom>
          <a:solidFill>
            <a:srgbClr val="2E2E2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双括号 17"/>
          <p:cNvSpPr/>
          <p:nvPr/>
        </p:nvSpPr>
        <p:spPr>
          <a:xfrm>
            <a:off x="8985950" y="1994839"/>
            <a:ext cx="2258986" cy="2286000"/>
          </a:xfrm>
          <a:prstGeom prst="bracketPair">
            <a:avLst/>
          </a:prstGeom>
          <a:ln w="19050">
            <a:solidFill>
              <a:schemeClr val="bg1">
                <a:lumMod val="65000"/>
              </a:schemeClr>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椭圆 20"/>
          <p:cNvSpPr/>
          <p:nvPr/>
        </p:nvSpPr>
        <p:spPr>
          <a:xfrm>
            <a:off x="9846080" y="4837716"/>
            <a:ext cx="594997" cy="594997"/>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9940324" y="5586289"/>
            <a:ext cx="406508" cy="406508"/>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0014062" y="6137067"/>
            <a:ext cx="259032" cy="259032"/>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双括号 23"/>
          <p:cNvSpPr/>
          <p:nvPr/>
        </p:nvSpPr>
        <p:spPr>
          <a:xfrm>
            <a:off x="3407242" y="2011168"/>
            <a:ext cx="2258986" cy="2286000"/>
          </a:xfrm>
          <a:prstGeom prst="bracketPair">
            <a:avLst/>
          </a:prstGeom>
          <a:ln w="19050">
            <a:solidFill>
              <a:schemeClr val="bg1">
                <a:lumMod val="65000"/>
              </a:schemeClr>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4267372" y="4854045"/>
            <a:ext cx="594997" cy="594997"/>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61616" y="5602618"/>
            <a:ext cx="406508" cy="406508"/>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435354" y="6153396"/>
            <a:ext cx="259032" cy="259032"/>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双括号 29"/>
          <p:cNvSpPr/>
          <p:nvPr/>
        </p:nvSpPr>
        <p:spPr>
          <a:xfrm>
            <a:off x="6204128" y="1994839"/>
            <a:ext cx="2258986" cy="2286000"/>
          </a:xfrm>
          <a:prstGeom prst="bracketPair">
            <a:avLst/>
          </a:prstGeom>
          <a:ln w="19050">
            <a:solidFill>
              <a:schemeClr val="bg1">
                <a:lumMod val="65000"/>
              </a:schemeClr>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椭圆 32"/>
          <p:cNvSpPr/>
          <p:nvPr/>
        </p:nvSpPr>
        <p:spPr>
          <a:xfrm>
            <a:off x="7064258" y="4837716"/>
            <a:ext cx="594997" cy="594997"/>
          </a:xfrm>
          <a:prstGeom prst="ellipse">
            <a:avLst/>
          </a:prstGeom>
          <a:solidFill>
            <a:srgbClr val="2E2E2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158502" y="5586289"/>
            <a:ext cx="406508" cy="406508"/>
          </a:xfrm>
          <a:prstGeom prst="ellipse">
            <a:avLst/>
          </a:prstGeom>
          <a:solidFill>
            <a:srgbClr val="2E2E2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232240" y="6137067"/>
            <a:ext cx="259032" cy="259032"/>
          </a:xfrm>
          <a:prstGeom prst="ellipse">
            <a:avLst/>
          </a:prstGeom>
          <a:solidFill>
            <a:srgbClr val="2E2E2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a:extLst>
              <a:ext uri="{FF2B5EF4-FFF2-40B4-BE49-F238E27FC236}">
                <a16:creationId xmlns:a16="http://schemas.microsoft.com/office/drawing/2014/main" xmlns="" id="{75B66E3E-B12A-40A5-B2D1-B4E69C71F8B3}"/>
              </a:ext>
            </a:extLst>
          </p:cNvPr>
          <p:cNvGrpSpPr/>
          <p:nvPr/>
        </p:nvGrpSpPr>
        <p:grpSpPr>
          <a:xfrm>
            <a:off x="6898203" y="3766671"/>
            <a:ext cx="928692" cy="928692"/>
            <a:chOff x="6898203" y="3766671"/>
            <a:chExt cx="928692" cy="928692"/>
          </a:xfrm>
        </p:grpSpPr>
        <p:sp>
          <p:nvSpPr>
            <p:cNvPr id="43" name="椭圆 42">
              <a:extLst>
                <a:ext uri="{FF2B5EF4-FFF2-40B4-BE49-F238E27FC236}">
                  <a16:creationId xmlns:a16="http://schemas.microsoft.com/office/drawing/2014/main" xmlns="" id="{0A5BB977-669E-4891-91AB-CAA46BE0B3E8}"/>
                </a:ext>
              </a:extLst>
            </p:cNvPr>
            <p:cNvSpPr/>
            <p:nvPr/>
          </p:nvSpPr>
          <p:spPr>
            <a:xfrm>
              <a:off x="6898203" y="3766671"/>
              <a:ext cx="928692" cy="928692"/>
            </a:xfrm>
            <a:prstGeom prst="ellipse">
              <a:avLst/>
            </a:prstGeom>
            <a:solidFill>
              <a:srgbClr val="2E2E2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4" name="Freeform 223">
              <a:extLst>
                <a:ext uri="{FF2B5EF4-FFF2-40B4-BE49-F238E27FC236}">
                  <a16:creationId xmlns:a16="http://schemas.microsoft.com/office/drawing/2014/main" xmlns="" id="{CF00DBD9-88DC-41B5-9420-75273FAECBE7}"/>
                </a:ext>
              </a:extLst>
            </p:cNvPr>
            <p:cNvSpPr>
              <a:spLocks noChangeAspect="1"/>
            </p:cNvSpPr>
            <p:nvPr/>
          </p:nvSpPr>
          <p:spPr bwMode="auto">
            <a:xfrm>
              <a:off x="7121772" y="3976180"/>
              <a:ext cx="506471" cy="505709"/>
            </a:xfrm>
            <a:custGeom>
              <a:avLst/>
              <a:gdLst>
                <a:gd name="T0" fmla="*/ 4394 w 4394"/>
                <a:gd name="T1" fmla="*/ 552 h 4394"/>
                <a:gd name="T2" fmla="*/ 4078 w 4394"/>
                <a:gd name="T3" fmla="*/ 79 h 4394"/>
                <a:gd name="T4" fmla="*/ 3520 w 4394"/>
                <a:gd name="T5" fmla="*/ 190 h 4394"/>
                <a:gd name="T6" fmla="*/ 3253 w 4394"/>
                <a:gd name="T7" fmla="*/ 457 h 4394"/>
                <a:gd name="T8" fmla="*/ 3447 w 4394"/>
                <a:gd name="T9" fmla="*/ 652 h 4394"/>
                <a:gd name="T10" fmla="*/ 3447 w 4394"/>
                <a:gd name="T11" fmla="*/ 807 h 4394"/>
                <a:gd name="T12" fmla="*/ 3292 w 4394"/>
                <a:gd name="T13" fmla="*/ 807 h 4394"/>
                <a:gd name="T14" fmla="*/ 3097 w 4394"/>
                <a:gd name="T15" fmla="*/ 613 h 4394"/>
                <a:gd name="T16" fmla="*/ 2593 w 4394"/>
                <a:gd name="T17" fmla="*/ 1117 h 4394"/>
                <a:gd name="T18" fmla="*/ 2787 w 4394"/>
                <a:gd name="T19" fmla="*/ 1312 h 4394"/>
                <a:gd name="T20" fmla="*/ 2787 w 4394"/>
                <a:gd name="T21" fmla="*/ 1467 h 4394"/>
                <a:gd name="T22" fmla="*/ 2632 w 4394"/>
                <a:gd name="T23" fmla="*/ 1467 h 4394"/>
                <a:gd name="T24" fmla="*/ 2437 w 4394"/>
                <a:gd name="T25" fmla="*/ 1273 h 4394"/>
                <a:gd name="T26" fmla="*/ 1933 w 4394"/>
                <a:gd name="T27" fmla="*/ 1777 h 4394"/>
                <a:gd name="T28" fmla="*/ 2127 w 4394"/>
                <a:gd name="T29" fmla="*/ 1972 h 4394"/>
                <a:gd name="T30" fmla="*/ 2127 w 4394"/>
                <a:gd name="T31" fmla="*/ 2127 h 4394"/>
                <a:gd name="T32" fmla="*/ 1972 w 4394"/>
                <a:gd name="T33" fmla="*/ 2127 h 4394"/>
                <a:gd name="T34" fmla="*/ 1777 w 4394"/>
                <a:gd name="T35" fmla="*/ 1933 h 4394"/>
                <a:gd name="T36" fmla="*/ 1273 w 4394"/>
                <a:gd name="T37" fmla="*/ 2437 h 4394"/>
                <a:gd name="T38" fmla="*/ 1467 w 4394"/>
                <a:gd name="T39" fmla="*/ 2632 h 4394"/>
                <a:gd name="T40" fmla="*/ 1467 w 4394"/>
                <a:gd name="T41" fmla="*/ 2787 h 4394"/>
                <a:gd name="T42" fmla="*/ 1312 w 4394"/>
                <a:gd name="T43" fmla="*/ 2787 h 4394"/>
                <a:gd name="T44" fmla="*/ 1117 w 4394"/>
                <a:gd name="T45" fmla="*/ 2593 h 4394"/>
                <a:gd name="T46" fmla="*/ 613 w 4394"/>
                <a:gd name="T47" fmla="*/ 3097 h 4394"/>
                <a:gd name="T48" fmla="*/ 807 w 4394"/>
                <a:gd name="T49" fmla="*/ 3292 h 4394"/>
                <a:gd name="T50" fmla="*/ 807 w 4394"/>
                <a:gd name="T51" fmla="*/ 3447 h 4394"/>
                <a:gd name="T52" fmla="*/ 652 w 4394"/>
                <a:gd name="T53" fmla="*/ 3447 h 4394"/>
                <a:gd name="T54" fmla="*/ 457 w 4394"/>
                <a:gd name="T55" fmla="*/ 3253 h 4394"/>
                <a:gd name="T56" fmla="*/ 190 w 4394"/>
                <a:gd name="T57" fmla="*/ 3520 h 4394"/>
                <a:gd name="T58" fmla="*/ 79 w 4394"/>
                <a:gd name="T59" fmla="*/ 4078 h 4394"/>
                <a:gd name="T60" fmla="*/ 552 w 4394"/>
                <a:gd name="T61" fmla="*/ 4394 h 4394"/>
                <a:gd name="T62" fmla="*/ 3882 w 4394"/>
                <a:gd name="T63" fmla="*/ 4394 h 4394"/>
                <a:gd name="T64" fmla="*/ 4244 w 4394"/>
                <a:gd name="T65" fmla="*/ 4244 h 4394"/>
                <a:gd name="T66" fmla="*/ 4394 w 4394"/>
                <a:gd name="T67" fmla="*/ 3882 h 4394"/>
                <a:gd name="T68" fmla="*/ 4394 w 4394"/>
                <a:gd name="T69" fmla="*/ 552 h 4394"/>
                <a:gd name="T70" fmla="*/ 3371 w 4394"/>
                <a:gd name="T71" fmla="*/ 3371 h 4394"/>
                <a:gd name="T72" fmla="*/ 1787 w 4394"/>
                <a:gd name="T73" fmla="*/ 3371 h 4394"/>
                <a:gd name="T74" fmla="*/ 3371 w 4394"/>
                <a:gd name="T75" fmla="*/ 1787 h 4394"/>
                <a:gd name="T76" fmla="*/ 3371 w 4394"/>
                <a:gd name="T77" fmla="*/ 3371 h 4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94" h="4394">
                  <a:moveTo>
                    <a:pt x="4394" y="552"/>
                  </a:moveTo>
                  <a:cubicBezTo>
                    <a:pt x="4394" y="345"/>
                    <a:pt x="4269" y="158"/>
                    <a:pt x="4078" y="79"/>
                  </a:cubicBezTo>
                  <a:cubicBezTo>
                    <a:pt x="3887" y="0"/>
                    <a:pt x="3667" y="44"/>
                    <a:pt x="3520" y="190"/>
                  </a:cubicBezTo>
                  <a:lnTo>
                    <a:pt x="3253" y="457"/>
                  </a:lnTo>
                  <a:lnTo>
                    <a:pt x="3447" y="652"/>
                  </a:lnTo>
                  <a:cubicBezTo>
                    <a:pt x="3490" y="695"/>
                    <a:pt x="3490" y="764"/>
                    <a:pt x="3447" y="807"/>
                  </a:cubicBezTo>
                  <a:cubicBezTo>
                    <a:pt x="3404" y="850"/>
                    <a:pt x="3335" y="850"/>
                    <a:pt x="3292" y="807"/>
                  </a:cubicBezTo>
                  <a:lnTo>
                    <a:pt x="3097" y="613"/>
                  </a:lnTo>
                  <a:lnTo>
                    <a:pt x="2593" y="1117"/>
                  </a:lnTo>
                  <a:lnTo>
                    <a:pt x="2787" y="1312"/>
                  </a:lnTo>
                  <a:cubicBezTo>
                    <a:pt x="2830" y="1355"/>
                    <a:pt x="2830" y="1424"/>
                    <a:pt x="2787" y="1467"/>
                  </a:cubicBezTo>
                  <a:cubicBezTo>
                    <a:pt x="2744" y="1510"/>
                    <a:pt x="2675" y="1510"/>
                    <a:pt x="2632" y="1467"/>
                  </a:cubicBezTo>
                  <a:lnTo>
                    <a:pt x="2437" y="1273"/>
                  </a:lnTo>
                  <a:lnTo>
                    <a:pt x="1933" y="1777"/>
                  </a:lnTo>
                  <a:lnTo>
                    <a:pt x="2127" y="1972"/>
                  </a:lnTo>
                  <a:cubicBezTo>
                    <a:pt x="2170" y="2015"/>
                    <a:pt x="2170" y="2084"/>
                    <a:pt x="2127" y="2127"/>
                  </a:cubicBezTo>
                  <a:cubicBezTo>
                    <a:pt x="2084" y="2170"/>
                    <a:pt x="2015" y="2170"/>
                    <a:pt x="1972" y="2127"/>
                  </a:cubicBezTo>
                  <a:lnTo>
                    <a:pt x="1777" y="1933"/>
                  </a:lnTo>
                  <a:lnTo>
                    <a:pt x="1273" y="2437"/>
                  </a:lnTo>
                  <a:lnTo>
                    <a:pt x="1467" y="2632"/>
                  </a:lnTo>
                  <a:cubicBezTo>
                    <a:pt x="1510" y="2675"/>
                    <a:pt x="1510" y="2744"/>
                    <a:pt x="1467" y="2787"/>
                  </a:cubicBezTo>
                  <a:cubicBezTo>
                    <a:pt x="1424" y="2830"/>
                    <a:pt x="1355" y="2830"/>
                    <a:pt x="1312" y="2787"/>
                  </a:cubicBezTo>
                  <a:lnTo>
                    <a:pt x="1117" y="2593"/>
                  </a:lnTo>
                  <a:lnTo>
                    <a:pt x="613" y="3097"/>
                  </a:lnTo>
                  <a:lnTo>
                    <a:pt x="807" y="3292"/>
                  </a:lnTo>
                  <a:cubicBezTo>
                    <a:pt x="850" y="3335"/>
                    <a:pt x="850" y="3404"/>
                    <a:pt x="807" y="3447"/>
                  </a:cubicBezTo>
                  <a:cubicBezTo>
                    <a:pt x="764" y="3490"/>
                    <a:pt x="695" y="3490"/>
                    <a:pt x="652" y="3447"/>
                  </a:cubicBezTo>
                  <a:lnTo>
                    <a:pt x="457" y="3253"/>
                  </a:lnTo>
                  <a:lnTo>
                    <a:pt x="190" y="3520"/>
                  </a:lnTo>
                  <a:cubicBezTo>
                    <a:pt x="44" y="3667"/>
                    <a:pt x="0" y="3887"/>
                    <a:pt x="79" y="4078"/>
                  </a:cubicBezTo>
                  <a:cubicBezTo>
                    <a:pt x="158" y="4269"/>
                    <a:pt x="345" y="4394"/>
                    <a:pt x="552" y="4394"/>
                  </a:cubicBezTo>
                  <a:lnTo>
                    <a:pt x="3882" y="4394"/>
                  </a:lnTo>
                  <a:cubicBezTo>
                    <a:pt x="4018" y="4394"/>
                    <a:pt x="4148" y="4340"/>
                    <a:pt x="4244" y="4244"/>
                  </a:cubicBezTo>
                  <a:cubicBezTo>
                    <a:pt x="4340" y="4148"/>
                    <a:pt x="4394" y="4018"/>
                    <a:pt x="4394" y="3882"/>
                  </a:cubicBezTo>
                  <a:lnTo>
                    <a:pt x="4394" y="552"/>
                  </a:lnTo>
                  <a:close/>
                  <a:moveTo>
                    <a:pt x="3371" y="3371"/>
                  </a:moveTo>
                  <a:lnTo>
                    <a:pt x="1787" y="3371"/>
                  </a:lnTo>
                  <a:lnTo>
                    <a:pt x="3371" y="1787"/>
                  </a:lnTo>
                  <a:lnTo>
                    <a:pt x="3371" y="3371"/>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36" name="组合 35">
            <a:extLst>
              <a:ext uri="{FF2B5EF4-FFF2-40B4-BE49-F238E27FC236}">
                <a16:creationId xmlns:a16="http://schemas.microsoft.com/office/drawing/2014/main" xmlns="" id="{578371FE-CA6B-4770-8CC2-C97C4BC0EBDC}"/>
              </a:ext>
            </a:extLst>
          </p:cNvPr>
          <p:cNvGrpSpPr/>
          <p:nvPr/>
        </p:nvGrpSpPr>
        <p:grpSpPr>
          <a:xfrm>
            <a:off x="1309233" y="3766671"/>
            <a:ext cx="928692" cy="928692"/>
            <a:chOff x="1309233" y="3766671"/>
            <a:chExt cx="928692" cy="928692"/>
          </a:xfrm>
        </p:grpSpPr>
        <p:sp>
          <p:nvSpPr>
            <p:cNvPr id="37" name="椭圆 36">
              <a:extLst>
                <a:ext uri="{FF2B5EF4-FFF2-40B4-BE49-F238E27FC236}">
                  <a16:creationId xmlns:a16="http://schemas.microsoft.com/office/drawing/2014/main" xmlns="" id="{9509FBA5-86FC-460E-B13E-E352F1F893D1}"/>
                </a:ext>
              </a:extLst>
            </p:cNvPr>
            <p:cNvSpPr/>
            <p:nvPr/>
          </p:nvSpPr>
          <p:spPr>
            <a:xfrm>
              <a:off x="1309233" y="3766671"/>
              <a:ext cx="928692" cy="928692"/>
            </a:xfrm>
            <a:prstGeom prst="ellipse">
              <a:avLst/>
            </a:prstGeom>
            <a:solidFill>
              <a:srgbClr val="2E2E2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Freeform 16">
              <a:extLst>
                <a:ext uri="{FF2B5EF4-FFF2-40B4-BE49-F238E27FC236}">
                  <a16:creationId xmlns:a16="http://schemas.microsoft.com/office/drawing/2014/main" xmlns="" id="{E097EB89-642B-41CB-908E-877867D966E0}"/>
                </a:ext>
              </a:extLst>
            </p:cNvPr>
            <p:cNvSpPr>
              <a:spLocks noEditPoints="1"/>
            </p:cNvSpPr>
            <p:nvPr/>
          </p:nvSpPr>
          <p:spPr bwMode="auto">
            <a:xfrm>
              <a:off x="1581846" y="3998415"/>
              <a:ext cx="442080" cy="407472"/>
            </a:xfrm>
            <a:custGeom>
              <a:avLst/>
              <a:gdLst>
                <a:gd name="T0" fmla="*/ 7693 w 12701"/>
                <a:gd name="T1" fmla="*/ 3225 h 11722"/>
                <a:gd name="T2" fmla="*/ 8558 w 12701"/>
                <a:gd name="T3" fmla="*/ 4089 h 11722"/>
                <a:gd name="T4" fmla="*/ 6705 w 12701"/>
                <a:gd name="T5" fmla="*/ 5942 h 11722"/>
                <a:gd name="T6" fmla="*/ 5841 w 12701"/>
                <a:gd name="T7" fmla="*/ 5077 h 11722"/>
                <a:gd name="T8" fmla="*/ 7693 w 12701"/>
                <a:gd name="T9" fmla="*/ 3225 h 11722"/>
                <a:gd name="T10" fmla="*/ 6470 w 12701"/>
                <a:gd name="T11" fmla="*/ 6177 h 11722"/>
                <a:gd name="T12" fmla="*/ 5605 w 12701"/>
                <a:gd name="T13" fmla="*/ 5313 h 11722"/>
                <a:gd name="T14" fmla="*/ 5309 w 12701"/>
                <a:gd name="T15" fmla="*/ 5017 h 11722"/>
                <a:gd name="T16" fmla="*/ 4992 w 12701"/>
                <a:gd name="T17" fmla="*/ 4890 h 11722"/>
                <a:gd name="T18" fmla="*/ 4584 w 12701"/>
                <a:gd name="T19" fmla="*/ 5066 h 11722"/>
                <a:gd name="T20" fmla="*/ 236 w 12701"/>
                <a:gd name="T21" fmla="*/ 9414 h 11722"/>
                <a:gd name="T22" fmla="*/ 187 w 12701"/>
                <a:gd name="T23" fmla="*/ 10139 h 11722"/>
                <a:gd name="T24" fmla="*/ 1643 w 12701"/>
                <a:gd name="T25" fmla="*/ 11596 h 11722"/>
                <a:gd name="T26" fmla="*/ 1960 w 12701"/>
                <a:gd name="T27" fmla="*/ 11722 h 11722"/>
                <a:gd name="T28" fmla="*/ 2369 w 12701"/>
                <a:gd name="T29" fmla="*/ 11546 h 11722"/>
                <a:gd name="T30" fmla="*/ 6716 w 12701"/>
                <a:gd name="T31" fmla="*/ 7199 h 11722"/>
                <a:gd name="T32" fmla="*/ 6766 w 12701"/>
                <a:gd name="T33" fmla="*/ 6473 h 11722"/>
                <a:gd name="T34" fmla="*/ 6470 w 12701"/>
                <a:gd name="T35" fmla="*/ 6177 h 11722"/>
                <a:gd name="T36" fmla="*/ 12533 w 12701"/>
                <a:gd name="T37" fmla="*/ 3495 h 11722"/>
                <a:gd name="T38" fmla="*/ 11219 w 12701"/>
                <a:gd name="T39" fmla="*/ 4808 h 11722"/>
                <a:gd name="T40" fmla="*/ 10933 w 12701"/>
                <a:gd name="T41" fmla="*/ 4922 h 11722"/>
                <a:gd name="T42" fmla="*/ 10565 w 12701"/>
                <a:gd name="T43" fmla="*/ 4763 h 11722"/>
                <a:gd name="T44" fmla="*/ 9584 w 12701"/>
                <a:gd name="T45" fmla="*/ 3782 h 11722"/>
                <a:gd name="T46" fmla="*/ 9441 w 12701"/>
                <a:gd name="T47" fmla="*/ 3925 h 11722"/>
                <a:gd name="T48" fmla="*/ 9138 w 12701"/>
                <a:gd name="T49" fmla="*/ 4056 h 11722"/>
                <a:gd name="T50" fmla="*/ 8902 w 12701"/>
                <a:gd name="T51" fmla="*/ 3962 h 11722"/>
                <a:gd name="T52" fmla="*/ 8794 w 12701"/>
                <a:gd name="T53" fmla="*/ 3853 h 11722"/>
                <a:gd name="T54" fmla="*/ 7929 w 12701"/>
                <a:gd name="T55" fmla="*/ 2989 h 11722"/>
                <a:gd name="T56" fmla="*/ 7820 w 12701"/>
                <a:gd name="T57" fmla="*/ 2880 h 11722"/>
                <a:gd name="T58" fmla="*/ 7857 w 12701"/>
                <a:gd name="T59" fmla="*/ 2341 h 11722"/>
                <a:gd name="T60" fmla="*/ 8000 w 12701"/>
                <a:gd name="T61" fmla="*/ 2198 h 11722"/>
                <a:gd name="T62" fmla="*/ 7884 w 12701"/>
                <a:gd name="T63" fmla="*/ 2082 h 11722"/>
                <a:gd name="T64" fmla="*/ 7839 w 12701"/>
                <a:gd name="T65" fmla="*/ 1428 h 11722"/>
                <a:gd name="T66" fmla="*/ 9152 w 12701"/>
                <a:gd name="T67" fmla="*/ 114 h 11722"/>
                <a:gd name="T68" fmla="*/ 9438 w 12701"/>
                <a:gd name="T69" fmla="*/ 0 h 11722"/>
                <a:gd name="T70" fmla="*/ 9806 w 12701"/>
                <a:gd name="T71" fmla="*/ 159 h 11722"/>
                <a:gd name="T72" fmla="*/ 9923 w 12701"/>
                <a:gd name="T73" fmla="*/ 276 h 11722"/>
                <a:gd name="T74" fmla="*/ 10066 w 12701"/>
                <a:gd name="T75" fmla="*/ 133 h 11722"/>
                <a:gd name="T76" fmla="*/ 10369 w 12701"/>
                <a:gd name="T77" fmla="*/ 2 h 11722"/>
                <a:gd name="T78" fmla="*/ 10605 w 12701"/>
                <a:gd name="T79" fmla="*/ 96 h 11722"/>
                <a:gd name="T80" fmla="*/ 11687 w 12701"/>
                <a:gd name="T81" fmla="*/ 1178 h 11722"/>
                <a:gd name="T82" fmla="*/ 11650 w 12701"/>
                <a:gd name="T83" fmla="*/ 1717 h 11722"/>
                <a:gd name="T84" fmla="*/ 11507 w 12701"/>
                <a:gd name="T85" fmla="*/ 1859 h 11722"/>
                <a:gd name="T86" fmla="*/ 12488 w 12701"/>
                <a:gd name="T87" fmla="*/ 2841 h 11722"/>
                <a:gd name="T88" fmla="*/ 12533 w 12701"/>
                <a:gd name="T89" fmla="*/ 3495 h 11722"/>
                <a:gd name="T90" fmla="*/ 11988 w 12701"/>
                <a:gd name="T91" fmla="*/ 2926 h 11722"/>
                <a:gd name="T92" fmla="*/ 11453 w 12701"/>
                <a:gd name="T93" fmla="*/ 2390 h 11722"/>
                <a:gd name="T94" fmla="*/ 10981 w 12701"/>
                <a:gd name="T95" fmla="*/ 2390 h 11722"/>
                <a:gd name="T96" fmla="*/ 10981 w 12701"/>
                <a:gd name="T97" fmla="*/ 2862 h 11722"/>
                <a:gd name="T98" fmla="*/ 11517 w 12701"/>
                <a:gd name="T99" fmla="*/ 3397 h 11722"/>
                <a:gd name="T100" fmla="*/ 11753 w 12701"/>
                <a:gd name="T101" fmla="*/ 3495 h 11722"/>
                <a:gd name="T102" fmla="*/ 11988 w 12701"/>
                <a:gd name="T103" fmla="*/ 3397 h 11722"/>
                <a:gd name="T104" fmla="*/ 11988 w 12701"/>
                <a:gd name="T105" fmla="*/ 2926 h 1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01" h="11722">
                  <a:moveTo>
                    <a:pt x="7693" y="3225"/>
                  </a:moveTo>
                  <a:lnTo>
                    <a:pt x="8558" y="4089"/>
                  </a:lnTo>
                  <a:lnTo>
                    <a:pt x="6705" y="5942"/>
                  </a:lnTo>
                  <a:lnTo>
                    <a:pt x="5841" y="5077"/>
                  </a:lnTo>
                  <a:lnTo>
                    <a:pt x="7693" y="3225"/>
                  </a:lnTo>
                  <a:close/>
                  <a:moveTo>
                    <a:pt x="6470" y="6177"/>
                  </a:moveTo>
                  <a:lnTo>
                    <a:pt x="5605" y="5313"/>
                  </a:lnTo>
                  <a:lnTo>
                    <a:pt x="5309" y="5017"/>
                  </a:lnTo>
                  <a:cubicBezTo>
                    <a:pt x="5224" y="4932"/>
                    <a:pt x="5111" y="4890"/>
                    <a:pt x="4992" y="4890"/>
                  </a:cubicBezTo>
                  <a:cubicBezTo>
                    <a:pt x="4850" y="4890"/>
                    <a:pt x="4700" y="4950"/>
                    <a:pt x="4584" y="5066"/>
                  </a:cubicBezTo>
                  <a:lnTo>
                    <a:pt x="236" y="9414"/>
                  </a:lnTo>
                  <a:cubicBezTo>
                    <a:pt x="22" y="9628"/>
                    <a:pt x="0" y="9953"/>
                    <a:pt x="187" y="10139"/>
                  </a:cubicBezTo>
                  <a:lnTo>
                    <a:pt x="1643" y="11596"/>
                  </a:lnTo>
                  <a:cubicBezTo>
                    <a:pt x="1728" y="11681"/>
                    <a:pt x="1842" y="11722"/>
                    <a:pt x="1960" y="11722"/>
                  </a:cubicBezTo>
                  <a:cubicBezTo>
                    <a:pt x="2103" y="11722"/>
                    <a:pt x="2252" y="11663"/>
                    <a:pt x="2369" y="11546"/>
                  </a:cubicBezTo>
                  <a:lnTo>
                    <a:pt x="6716" y="7199"/>
                  </a:lnTo>
                  <a:cubicBezTo>
                    <a:pt x="6930" y="6985"/>
                    <a:pt x="6952" y="6660"/>
                    <a:pt x="6766" y="6473"/>
                  </a:cubicBezTo>
                  <a:lnTo>
                    <a:pt x="6470" y="6177"/>
                  </a:lnTo>
                  <a:close/>
                  <a:moveTo>
                    <a:pt x="12533" y="3495"/>
                  </a:moveTo>
                  <a:lnTo>
                    <a:pt x="11219" y="4808"/>
                  </a:lnTo>
                  <a:cubicBezTo>
                    <a:pt x="11143" y="4885"/>
                    <a:pt x="11040" y="4922"/>
                    <a:pt x="10933" y="4922"/>
                  </a:cubicBezTo>
                  <a:cubicBezTo>
                    <a:pt x="10805" y="4922"/>
                    <a:pt x="10670" y="4868"/>
                    <a:pt x="10565" y="4763"/>
                  </a:cubicBezTo>
                  <a:lnTo>
                    <a:pt x="9584" y="3782"/>
                  </a:lnTo>
                  <a:lnTo>
                    <a:pt x="9441" y="3925"/>
                  </a:lnTo>
                  <a:cubicBezTo>
                    <a:pt x="9354" y="4012"/>
                    <a:pt x="9243" y="4056"/>
                    <a:pt x="9138" y="4056"/>
                  </a:cubicBezTo>
                  <a:cubicBezTo>
                    <a:pt x="9050" y="4056"/>
                    <a:pt x="8965" y="4025"/>
                    <a:pt x="8902" y="3962"/>
                  </a:cubicBezTo>
                  <a:lnTo>
                    <a:pt x="8794" y="3853"/>
                  </a:lnTo>
                  <a:lnTo>
                    <a:pt x="7929" y="2989"/>
                  </a:lnTo>
                  <a:lnTo>
                    <a:pt x="7820" y="2880"/>
                  </a:lnTo>
                  <a:cubicBezTo>
                    <a:pt x="7682" y="2742"/>
                    <a:pt x="7698" y="2500"/>
                    <a:pt x="7857" y="2341"/>
                  </a:cubicBezTo>
                  <a:lnTo>
                    <a:pt x="8000" y="2198"/>
                  </a:lnTo>
                  <a:lnTo>
                    <a:pt x="7884" y="2082"/>
                  </a:lnTo>
                  <a:cubicBezTo>
                    <a:pt x="7691" y="1889"/>
                    <a:pt x="7671" y="1596"/>
                    <a:pt x="7839" y="1428"/>
                  </a:cubicBezTo>
                  <a:lnTo>
                    <a:pt x="9152" y="114"/>
                  </a:lnTo>
                  <a:cubicBezTo>
                    <a:pt x="9229" y="38"/>
                    <a:pt x="9331" y="0"/>
                    <a:pt x="9438" y="0"/>
                  </a:cubicBezTo>
                  <a:cubicBezTo>
                    <a:pt x="9566" y="0"/>
                    <a:pt x="9701" y="54"/>
                    <a:pt x="9806" y="159"/>
                  </a:cubicBezTo>
                  <a:lnTo>
                    <a:pt x="9923" y="276"/>
                  </a:lnTo>
                  <a:lnTo>
                    <a:pt x="10066" y="133"/>
                  </a:lnTo>
                  <a:cubicBezTo>
                    <a:pt x="10153" y="46"/>
                    <a:pt x="10264" y="2"/>
                    <a:pt x="10369" y="2"/>
                  </a:cubicBezTo>
                  <a:cubicBezTo>
                    <a:pt x="10457" y="2"/>
                    <a:pt x="10542" y="33"/>
                    <a:pt x="10605" y="96"/>
                  </a:cubicBezTo>
                  <a:lnTo>
                    <a:pt x="11687" y="1178"/>
                  </a:lnTo>
                  <a:cubicBezTo>
                    <a:pt x="11825" y="1316"/>
                    <a:pt x="11809" y="1558"/>
                    <a:pt x="11650" y="1717"/>
                  </a:cubicBezTo>
                  <a:lnTo>
                    <a:pt x="11507" y="1859"/>
                  </a:lnTo>
                  <a:lnTo>
                    <a:pt x="12488" y="2841"/>
                  </a:lnTo>
                  <a:cubicBezTo>
                    <a:pt x="12681" y="3034"/>
                    <a:pt x="12701" y="3326"/>
                    <a:pt x="12533" y="3495"/>
                  </a:cubicBezTo>
                  <a:close/>
                  <a:moveTo>
                    <a:pt x="11988" y="2926"/>
                  </a:moveTo>
                  <a:lnTo>
                    <a:pt x="11453" y="2390"/>
                  </a:lnTo>
                  <a:cubicBezTo>
                    <a:pt x="11323" y="2260"/>
                    <a:pt x="11112" y="2260"/>
                    <a:pt x="10981" y="2390"/>
                  </a:cubicBezTo>
                  <a:cubicBezTo>
                    <a:pt x="10851" y="2521"/>
                    <a:pt x="10851" y="2732"/>
                    <a:pt x="10981" y="2862"/>
                  </a:cubicBezTo>
                  <a:lnTo>
                    <a:pt x="11517" y="3397"/>
                  </a:lnTo>
                  <a:cubicBezTo>
                    <a:pt x="11582" y="3462"/>
                    <a:pt x="11667" y="3495"/>
                    <a:pt x="11753" y="3495"/>
                  </a:cubicBezTo>
                  <a:cubicBezTo>
                    <a:pt x="11838" y="3495"/>
                    <a:pt x="11923" y="3462"/>
                    <a:pt x="11988" y="3397"/>
                  </a:cubicBezTo>
                  <a:cubicBezTo>
                    <a:pt x="12119" y="3267"/>
                    <a:pt x="12119" y="3056"/>
                    <a:pt x="11988" y="2926"/>
                  </a:cubicBezTo>
                  <a:close/>
                </a:path>
              </a:pathLst>
            </a:custGeom>
            <a:solidFill>
              <a:srgbClr val="F6F6F6"/>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39" name="组合 38">
            <a:extLst>
              <a:ext uri="{FF2B5EF4-FFF2-40B4-BE49-F238E27FC236}">
                <a16:creationId xmlns:a16="http://schemas.microsoft.com/office/drawing/2014/main" xmlns="" id="{2D0BD552-B713-4D28-B8A3-1819CA42334D}"/>
              </a:ext>
            </a:extLst>
          </p:cNvPr>
          <p:cNvGrpSpPr/>
          <p:nvPr/>
        </p:nvGrpSpPr>
        <p:grpSpPr>
          <a:xfrm>
            <a:off x="4101317" y="3783000"/>
            <a:ext cx="928692" cy="928692"/>
            <a:chOff x="4101317" y="3783000"/>
            <a:chExt cx="928692" cy="928692"/>
          </a:xfrm>
        </p:grpSpPr>
        <p:sp>
          <p:nvSpPr>
            <p:cNvPr id="40" name="椭圆 39">
              <a:extLst>
                <a:ext uri="{FF2B5EF4-FFF2-40B4-BE49-F238E27FC236}">
                  <a16:creationId xmlns:a16="http://schemas.microsoft.com/office/drawing/2014/main" xmlns="" id="{C754150A-4BCD-4C65-B720-C3A526F1CE3F}"/>
                </a:ext>
              </a:extLst>
            </p:cNvPr>
            <p:cNvSpPr/>
            <p:nvPr/>
          </p:nvSpPr>
          <p:spPr>
            <a:xfrm>
              <a:off x="4101317" y="3783000"/>
              <a:ext cx="928692" cy="928692"/>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Freeform 12">
              <a:extLst>
                <a:ext uri="{FF2B5EF4-FFF2-40B4-BE49-F238E27FC236}">
                  <a16:creationId xmlns:a16="http://schemas.microsoft.com/office/drawing/2014/main" xmlns="" id="{96B2E617-A5F0-4002-9BEC-2D07E508D684}"/>
                </a:ext>
              </a:extLst>
            </p:cNvPr>
            <p:cNvSpPr>
              <a:spLocks noEditPoints="1"/>
            </p:cNvSpPr>
            <p:nvPr/>
          </p:nvSpPr>
          <p:spPr bwMode="auto">
            <a:xfrm>
              <a:off x="4350376" y="4018244"/>
              <a:ext cx="463802" cy="445446"/>
            </a:xfrm>
            <a:custGeom>
              <a:avLst/>
              <a:gdLst>
                <a:gd name="connsiteX0" fmla="*/ 359181 w 604894"/>
                <a:gd name="connsiteY0" fmla="*/ 239570 h 580955"/>
                <a:gd name="connsiteX1" fmla="*/ 585142 w 604894"/>
                <a:gd name="connsiteY1" fmla="*/ 466328 h 580955"/>
                <a:gd name="connsiteX2" fmla="*/ 585142 w 604894"/>
                <a:gd name="connsiteY2" fmla="*/ 561237 h 580955"/>
                <a:gd name="connsiteX3" fmla="*/ 490070 w 604894"/>
                <a:gd name="connsiteY3" fmla="*/ 561237 h 580955"/>
                <a:gd name="connsiteX4" fmla="*/ 267401 w 604894"/>
                <a:gd name="connsiteY4" fmla="*/ 337766 h 580955"/>
                <a:gd name="connsiteX5" fmla="*/ 116324 w 604894"/>
                <a:gd name="connsiteY5" fmla="*/ 40823 h 580955"/>
                <a:gd name="connsiteX6" fmla="*/ 152380 w 604894"/>
                <a:gd name="connsiteY6" fmla="*/ 42483 h 580955"/>
                <a:gd name="connsiteX7" fmla="*/ 69178 w 604894"/>
                <a:gd name="connsiteY7" fmla="*/ 131604 h 580955"/>
                <a:gd name="connsiteX8" fmla="*/ 83922 w 604894"/>
                <a:gd name="connsiteY8" fmla="*/ 58782 h 580955"/>
                <a:gd name="connsiteX9" fmla="*/ 116324 w 604894"/>
                <a:gd name="connsiteY9" fmla="*/ 40823 h 580955"/>
                <a:gd name="connsiteX10" fmla="*/ 284468 w 604894"/>
                <a:gd name="connsiteY10" fmla="*/ 0 h 580955"/>
                <a:gd name="connsiteX11" fmla="*/ 358351 w 604894"/>
                <a:gd name="connsiteY11" fmla="*/ 28267 h 580955"/>
                <a:gd name="connsiteX12" fmla="*/ 366779 w 604894"/>
                <a:gd name="connsiteY12" fmla="*/ 184062 h 580955"/>
                <a:gd name="connsiteX13" fmla="*/ 336225 w 604894"/>
                <a:gd name="connsiteY13" fmla="*/ 216667 h 580955"/>
                <a:gd name="connsiteX14" fmla="*/ 244432 w 604894"/>
                <a:gd name="connsiteY14" fmla="*/ 314877 h 580955"/>
                <a:gd name="connsiteX15" fmla="*/ 169759 w 604894"/>
                <a:gd name="connsiteY15" fmla="*/ 394812 h 580955"/>
                <a:gd name="connsiteX16" fmla="*/ 154614 w 604894"/>
                <a:gd name="connsiteY16" fmla="*/ 401517 h 580955"/>
                <a:gd name="connsiteX17" fmla="*/ 140917 w 604894"/>
                <a:gd name="connsiteY17" fmla="*/ 396390 h 580955"/>
                <a:gd name="connsiteX18" fmla="*/ 6849 w 604894"/>
                <a:gd name="connsiteY18" fmla="*/ 276092 h 580955"/>
                <a:gd name="connsiteX19" fmla="*/ 5268 w 604894"/>
                <a:gd name="connsiteY19" fmla="*/ 247300 h 580955"/>
                <a:gd name="connsiteX20" fmla="*/ 88370 w 604894"/>
                <a:gd name="connsiteY20" fmla="*/ 158293 h 580955"/>
                <a:gd name="connsiteX21" fmla="*/ 180295 w 604894"/>
                <a:gd name="connsiteY21" fmla="*/ 60083 h 580955"/>
                <a:gd name="connsiteX22" fmla="*/ 202157 w 604894"/>
                <a:gd name="connsiteY22" fmla="*/ 36681 h 580955"/>
                <a:gd name="connsiteX23" fmla="*/ 284468 w 604894"/>
                <a:gd name="connsiteY23" fmla="*/ 0 h 58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4894" h="580955">
                  <a:moveTo>
                    <a:pt x="359181" y="239570"/>
                  </a:moveTo>
                  <a:lnTo>
                    <a:pt x="585142" y="466328"/>
                  </a:lnTo>
                  <a:cubicBezTo>
                    <a:pt x="611478" y="492618"/>
                    <a:pt x="611478" y="535078"/>
                    <a:pt x="585142" y="561237"/>
                  </a:cubicBezTo>
                  <a:cubicBezTo>
                    <a:pt x="558938" y="587528"/>
                    <a:pt x="516274" y="587528"/>
                    <a:pt x="490070" y="561237"/>
                  </a:cubicBezTo>
                  <a:lnTo>
                    <a:pt x="267401" y="337766"/>
                  </a:lnTo>
                  <a:close/>
                  <a:moveTo>
                    <a:pt x="116324" y="40823"/>
                  </a:moveTo>
                  <a:cubicBezTo>
                    <a:pt x="128222" y="38112"/>
                    <a:pt x="140729" y="38671"/>
                    <a:pt x="152380" y="42483"/>
                  </a:cubicBezTo>
                  <a:lnTo>
                    <a:pt x="69178" y="131604"/>
                  </a:lnTo>
                  <a:cubicBezTo>
                    <a:pt x="59304" y="107286"/>
                    <a:pt x="64175" y="78499"/>
                    <a:pt x="83922" y="58782"/>
                  </a:cubicBezTo>
                  <a:cubicBezTo>
                    <a:pt x="93138" y="49515"/>
                    <a:pt x="104427" y="43534"/>
                    <a:pt x="116324" y="40823"/>
                  </a:cubicBezTo>
                  <a:close/>
                  <a:moveTo>
                    <a:pt x="284468" y="0"/>
                  </a:moveTo>
                  <a:cubicBezTo>
                    <a:pt x="310808" y="0"/>
                    <a:pt x="337147" y="9335"/>
                    <a:pt x="358351" y="28267"/>
                  </a:cubicBezTo>
                  <a:cubicBezTo>
                    <a:pt x="403786" y="68892"/>
                    <a:pt x="407474" y="138703"/>
                    <a:pt x="366779" y="184062"/>
                  </a:cubicBezTo>
                  <a:lnTo>
                    <a:pt x="336225" y="216667"/>
                  </a:lnTo>
                  <a:lnTo>
                    <a:pt x="244432" y="314877"/>
                  </a:lnTo>
                  <a:lnTo>
                    <a:pt x="169759" y="394812"/>
                  </a:lnTo>
                  <a:cubicBezTo>
                    <a:pt x="165677" y="399282"/>
                    <a:pt x="160145" y="401517"/>
                    <a:pt x="154614" y="401517"/>
                  </a:cubicBezTo>
                  <a:cubicBezTo>
                    <a:pt x="149741" y="401517"/>
                    <a:pt x="144737" y="399808"/>
                    <a:pt x="140917" y="396390"/>
                  </a:cubicBezTo>
                  <a:lnTo>
                    <a:pt x="6849" y="276092"/>
                  </a:lnTo>
                  <a:cubicBezTo>
                    <a:pt x="-1580" y="268598"/>
                    <a:pt x="-2370" y="255714"/>
                    <a:pt x="5268" y="247300"/>
                  </a:cubicBezTo>
                  <a:lnTo>
                    <a:pt x="88370" y="158293"/>
                  </a:lnTo>
                  <a:lnTo>
                    <a:pt x="180295" y="60083"/>
                  </a:lnTo>
                  <a:lnTo>
                    <a:pt x="202157" y="36681"/>
                  </a:lnTo>
                  <a:cubicBezTo>
                    <a:pt x="224019" y="12358"/>
                    <a:pt x="254178" y="0"/>
                    <a:pt x="28446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endParaRPr>
            </a:p>
          </p:txBody>
        </p:sp>
      </p:grpSp>
      <p:grpSp>
        <p:nvGrpSpPr>
          <p:cNvPr id="45" name="组合 44">
            <a:extLst>
              <a:ext uri="{FF2B5EF4-FFF2-40B4-BE49-F238E27FC236}">
                <a16:creationId xmlns:a16="http://schemas.microsoft.com/office/drawing/2014/main" xmlns="" id="{678ACC8F-803E-4B2D-92B0-0027635D5099}"/>
              </a:ext>
            </a:extLst>
          </p:cNvPr>
          <p:cNvGrpSpPr/>
          <p:nvPr/>
        </p:nvGrpSpPr>
        <p:grpSpPr>
          <a:xfrm>
            <a:off x="9680025" y="3766671"/>
            <a:ext cx="928692" cy="928692"/>
            <a:chOff x="9680025" y="3766671"/>
            <a:chExt cx="928692" cy="928692"/>
          </a:xfrm>
        </p:grpSpPr>
        <p:sp>
          <p:nvSpPr>
            <p:cNvPr id="46" name="椭圆 45">
              <a:extLst>
                <a:ext uri="{FF2B5EF4-FFF2-40B4-BE49-F238E27FC236}">
                  <a16:creationId xmlns:a16="http://schemas.microsoft.com/office/drawing/2014/main" xmlns="" id="{99E360C9-DC00-4DE3-9409-41C8EB554C18}"/>
                </a:ext>
              </a:extLst>
            </p:cNvPr>
            <p:cNvSpPr/>
            <p:nvPr/>
          </p:nvSpPr>
          <p:spPr>
            <a:xfrm>
              <a:off x="9680025" y="3766671"/>
              <a:ext cx="928692" cy="928692"/>
            </a:xfrm>
            <a:prstGeom prst="ellipse">
              <a:avLst/>
            </a:prstGeom>
            <a:solidFill>
              <a:srgbClr val="C000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7" name="Freeform 16">
              <a:extLst>
                <a:ext uri="{FF2B5EF4-FFF2-40B4-BE49-F238E27FC236}">
                  <a16:creationId xmlns:a16="http://schemas.microsoft.com/office/drawing/2014/main" xmlns="" id="{29DB74A6-7056-46F7-B949-A3FA26AB01A0}"/>
                </a:ext>
              </a:extLst>
            </p:cNvPr>
            <p:cNvSpPr>
              <a:spLocks noEditPoints="1"/>
            </p:cNvSpPr>
            <p:nvPr/>
          </p:nvSpPr>
          <p:spPr bwMode="auto">
            <a:xfrm>
              <a:off x="9903123" y="4061234"/>
              <a:ext cx="486188" cy="358639"/>
            </a:xfrm>
            <a:custGeom>
              <a:avLst/>
              <a:gdLst>
                <a:gd name="connsiteX0" fmla="*/ 19544 w 608697"/>
                <a:gd name="connsiteY0" fmla="*/ 284590 h 449008"/>
                <a:gd name="connsiteX1" fmla="*/ 589153 w 608697"/>
                <a:gd name="connsiteY1" fmla="*/ 284590 h 449008"/>
                <a:gd name="connsiteX2" fmla="*/ 608697 w 608697"/>
                <a:gd name="connsiteY2" fmla="*/ 304100 h 449008"/>
                <a:gd name="connsiteX3" fmla="*/ 608697 w 608697"/>
                <a:gd name="connsiteY3" fmla="*/ 429424 h 449008"/>
                <a:gd name="connsiteX4" fmla="*/ 589153 w 608697"/>
                <a:gd name="connsiteY4" fmla="*/ 449008 h 449008"/>
                <a:gd name="connsiteX5" fmla="*/ 568341 w 608697"/>
                <a:gd name="connsiteY5" fmla="*/ 449008 h 449008"/>
                <a:gd name="connsiteX6" fmla="*/ 568341 w 608697"/>
                <a:gd name="connsiteY6" fmla="*/ 385564 h 449008"/>
                <a:gd name="connsiteX7" fmla="*/ 553720 w 608697"/>
                <a:gd name="connsiteY7" fmla="*/ 370895 h 449008"/>
                <a:gd name="connsiteX8" fmla="*/ 539025 w 608697"/>
                <a:gd name="connsiteY8" fmla="*/ 385564 h 449008"/>
                <a:gd name="connsiteX9" fmla="*/ 539025 w 608697"/>
                <a:gd name="connsiteY9" fmla="*/ 449008 h 449008"/>
                <a:gd name="connsiteX10" fmla="*/ 506725 w 608697"/>
                <a:gd name="connsiteY10" fmla="*/ 449008 h 449008"/>
                <a:gd name="connsiteX11" fmla="*/ 506725 w 608697"/>
                <a:gd name="connsiteY11" fmla="*/ 415350 h 449008"/>
                <a:gd name="connsiteX12" fmla="*/ 492105 w 608697"/>
                <a:gd name="connsiteY12" fmla="*/ 400681 h 449008"/>
                <a:gd name="connsiteX13" fmla="*/ 477409 w 608697"/>
                <a:gd name="connsiteY13" fmla="*/ 415350 h 449008"/>
                <a:gd name="connsiteX14" fmla="*/ 477409 w 608697"/>
                <a:gd name="connsiteY14" fmla="*/ 449008 h 449008"/>
                <a:gd name="connsiteX15" fmla="*/ 442275 w 608697"/>
                <a:gd name="connsiteY15" fmla="*/ 449008 h 449008"/>
                <a:gd name="connsiteX16" fmla="*/ 442275 w 608697"/>
                <a:gd name="connsiteY16" fmla="*/ 385564 h 449008"/>
                <a:gd name="connsiteX17" fmla="*/ 427580 w 608697"/>
                <a:gd name="connsiteY17" fmla="*/ 370895 h 449008"/>
                <a:gd name="connsiteX18" fmla="*/ 412885 w 608697"/>
                <a:gd name="connsiteY18" fmla="*/ 385564 h 449008"/>
                <a:gd name="connsiteX19" fmla="*/ 412885 w 608697"/>
                <a:gd name="connsiteY19" fmla="*/ 449008 h 449008"/>
                <a:gd name="connsiteX20" fmla="*/ 380958 w 608697"/>
                <a:gd name="connsiteY20" fmla="*/ 449008 h 449008"/>
                <a:gd name="connsiteX21" fmla="*/ 380958 w 608697"/>
                <a:gd name="connsiteY21" fmla="*/ 415350 h 449008"/>
                <a:gd name="connsiteX22" fmla="*/ 366263 w 608697"/>
                <a:gd name="connsiteY22" fmla="*/ 400681 h 449008"/>
                <a:gd name="connsiteX23" fmla="*/ 351642 w 608697"/>
                <a:gd name="connsiteY23" fmla="*/ 415350 h 449008"/>
                <a:gd name="connsiteX24" fmla="*/ 351642 w 608697"/>
                <a:gd name="connsiteY24" fmla="*/ 449008 h 449008"/>
                <a:gd name="connsiteX25" fmla="*/ 319044 w 608697"/>
                <a:gd name="connsiteY25" fmla="*/ 449008 h 449008"/>
                <a:gd name="connsiteX26" fmla="*/ 319044 w 608697"/>
                <a:gd name="connsiteY26" fmla="*/ 385564 h 449008"/>
                <a:gd name="connsiteX27" fmla="*/ 304349 w 608697"/>
                <a:gd name="connsiteY27" fmla="*/ 370895 h 449008"/>
                <a:gd name="connsiteX28" fmla="*/ 289653 w 608697"/>
                <a:gd name="connsiteY28" fmla="*/ 385564 h 449008"/>
                <a:gd name="connsiteX29" fmla="*/ 289653 w 608697"/>
                <a:gd name="connsiteY29" fmla="*/ 449008 h 449008"/>
                <a:gd name="connsiteX30" fmla="*/ 257055 w 608697"/>
                <a:gd name="connsiteY30" fmla="*/ 449008 h 449008"/>
                <a:gd name="connsiteX31" fmla="*/ 257055 w 608697"/>
                <a:gd name="connsiteY31" fmla="*/ 415350 h 449008"/>
                <a:gd name="connsiteX32" fmla="*/ 242435 w 608697"/>
                <a:gd name="connsiteY32" fmla="*/ 400681 h 449008"/>
                <a:gd name="connsiteX33" fmla="*/ 227739 w 608697"/>
                <a:gd name="connsiteY33" fmla="*/ 415350 h 449008"/>
                <a:gd name="connsiteX34" fmla="*/ 227739 w 608697"/>
                <a:gd name="connsiteY34" fmla="*/ 449008 h 449008"/>
                <a:gd name="connsiteX35" fmla="*/ 193873 w 608697"/>
                <a:gd name="connsiteY35" fmla="*/ 449008 h 449008"/>
                <a:gd name="connsiteX36" fmla="*/ 193873 w 608697"/>
                <a:gd name="connsiteY36" fmla="*/ 385564 h 449008"/>
                <a:gd name="connsiteX37" fmla="*/ 179178 w 608697"/>
                <a:gd name="connsiteY37" fmla="*/ 370895 h 449008"/>
                <a:gd name="connsiteX38" fmla="*/ 164557 w 608697"/>
                <a:gd name="connsiteY38" fmla="*/ 385564 h 449008"/>
                <a:gd name="connsiteX39" fmla="*/ 164557 w 608697"/>
                <a:gd name="connsiteY39" fmla="*/ 449008 h 449008"/>
                <a:gd name="connsiteX40" fmla="*/ 131288 w 608697"/>
                <a:gd name="connsiteY40" fmla="*/ 449008 h 449008"/>
                <a:gd name="connsiteX41" fmla="*/ 131288 w 608697"/>
                <a:gd name="connsiteY41" fmla="*/ 415350 h 449008"/>
                <a:gd name="connsiteX42" fmla="*/ 116592 w 608697"/>
                <a:gd name="connsiteY42" fmla="*/ 400681 h 449008"/>
                <a:gd name="connsiteX43" fmla="*/ 101972 w 608697"/>
                <a:gd name="connsiteY43" fmla="*/ 415350 h 449008"/>
                <a:gd name="connsiteX44" fmla="*/ 101972 w 608697"/>
                <a:gd name="connsiteY44" fmla="*/ 449008 h 449008"/>
                <a:gd name="connsiteX45" fmla="*/ 69672 w 608697"/>
                <a:gd name="connsiteY45" fmla="*/ 449008 h 449008"/>
                <a:gd name="connsiteX46" fmla="*/ 69672 w 608697"/>
                <a:gd name="connsiteY46" fmla="*/ 385564 h 449008"/>
                <a:gd name="connsiteX47" fmla="*/ 54977 w 608697"/>
                <a:gd name="connsiteY47" fmla="*/ 370895 h 449008"/>
                <a:gd name="connsiteX48" fmla="*/ 40356 w 608697"/>
                <a:gd name="connsiteY48" fmla="*/ 385564 h 449008"/>
                <a:gd name="connsiteX49" fmla="*/ 40356 w 608697"/>
                <a:gd name="connsiteY49" fmla="*/ 449008 h 449008"/>
                <a:gd name="connsiteX50" fmla="*/ 19544 w 608697"/>
                <a:gd name="connsiteY50" fmla="*/ 449008 h 449008"/>
                <a:gd name="connsiteX51" fmla="*/ 0 w 608697"/>
                <a:gd name="connsiteY51" fmla="*/ 429424 h 449008"/>
                <a:gd name="connsiteX52" fmla="*/ 0 w 608697"/>
                <a:gd name="connsiteY52" fmla="*/ 304100 h 449008"/>
                <a:gd name="connsiteX53" fmla="*/ 19544 w 608697"/>
                <a:gd name="connsiteY53" fmla="*/ 284590 h 449008"/>
                <a:gd name="connsiteX54" fmla="*/ 289688 w 608697"/>
                <a:gd name="connsiteY54" fmla="*/ 0 h 449008"/>
                <a:gd name="connsiteX55" fmla="*/ 289688 w 608697"/>
                <a:gd name="connsiteY55" fmla="*/ 26670 h 449008"/>
                <a:gd name="connsiteX56" fmla="*/ 304384 w 608697"/>
                <a:gd name="connsiteY56" fmla="*/ 41346 h 449008"/>
                <a:gd name="connsiteX57" fmla="*/ 319079 w 608697"/>
                <a:gd name="connsiteY57" fmla="*/ 26670 h 449008"/>
                <a:gd name="connsiteX58" fmla="*/ 319079 w 608697"/>
                <a:gd name="connsiteY58" fmla="*/ 0 h 449008"/>
                <a:gd name="connsiteX59" fmla="*/ 404270 w 608697"/>
                <a:gd name="connsiteY59" fmla="*/ 19742 h 449008"/>
                <a:gd name="connsiteX60" fmla="*/ 435004 w 608697"/>
                <a:gd name="connsiteY60" fmla="*/ 35238 h 449008"/>
                <a:gd name="connsiteX61" fmla="*/ 412624 w 608697"/>
                <a:gd name="connsiteY61" fmla="*/ 68315 h 449008"/>
                <a:gd name="connsiteX62" fmla="*/ 416578 w 608697"/>
                <a:gd name="connsiteY62" fmla="*/ 88653 h 449008"/>
                <a:gd name="connsiteX63" fmla="*/ 424784 w 608697"/>
                <a:gd name="connsiteY63" fmla="*/ 91186 h 449008"/>
                <a:gd name="connsiteX64" fmla="*/ 436943 w 608697"/>
                <a:gd name="connsiteY64" fmla="*/ 84705 h 449008"/>
                <a:gd name="connsiteX65" fmla="*/ 459322 w 608697"/>
                <a:gd name="connsiteY65" fmla="*/ 51627 h 449008"/>
                <a:gd name="connsiteX66" fmla="*/ 485804 w 608697"/>
                <a:gd name="connsiteY66" fmla="*/ 74647 h 449008"/>
                <a:gd name="connsiteX67" fmla="*/ 537128 w 608697"/>
                <a:gd name="connsiteY67" fmla="*/ 148028 h 449008"/>
                <a:gd name="connsiteX68" fmla="*/ 499381 w 608697"/>
                <a:gd name="connsiteY68" fmla="*/ 162779 h 449008"/>
                <a:gd name="connsiteX69" fmla="*/ 491026 w 608697"/>
                <a:gd name="connsiteY69" fmla="*/ 181701 h 449008"/>
                <a:gd name="connsiteX70" fmla="*/ 504752 w 608697"/>
                <a:gd name="connsiteY70" fmla="*/ 191014 h 449008"/>
                <a:gd name="connsiteX71" fmla="*/ 510049 w 608697"/>
                <a:gd name="connsiteY71" fmla="*/ 190045 h 449008"/>
                <a:gd name="connsiteX72" fmla="*/ 547944 w 608697"/>
                <a:gd name="connsiteY72" fmla="*/ 175295 h 449008"/>
                <a:gd name="connsiteX73" fmla="*/ 560924 w 608697"/>
                <a:gd name="connsiteY73" fmla="*/ 255306 h 449008"/>
                <a:gd name="connsiteX74" fmla="*/ 417473 w 608697"/>
                <a:gd name="connsiteY74" fmla="*/ 255306 h 449008"/>
                <a:gd name="connsiteX75" fmla="*/ 304384 w 608697"/>
                <a:gd name="connsiteY75" fmla="*/ 142813 h 449008"/>
                <a:gd name="connsiteX76" fmla="*/ 191294 w 608697"/>
                <a:gd name="connsiteY76" fmla="*/ 255306 h 449008"/>
                <a:gd name="connsiteX77" fmla="*/ 47843 w 608697"/>
                <a:gd name="connsiteY77" fmla="*/ 255306 h 449008"/>
                <a:gd name="connsiteX78" fmla="*/ 60823 w 608697"/>
                <a:gd name="connsiteY78" fmla="*/ 175295 h 449008"/>
                <a:gd name="connsiteX79" fmla="*/ 98718 w 608697"/>
                <a:gd name="connsiteY79" fmla="*/ 190045 h 449008"/>
                <a:gd name="connsiteX80" fmla="*/ 104090 w 608697"/>
                <a:gd name="connsiteY80" fmla="*/ 191014 h 449008"/>
                <a:gd name="connsiteX81" fmla="*/ 117741 w 608697"/>
                <a:gd name="connsiteY81" fmla="*/ 181701 h 449008"/>
                <a:gd name="connsiteX82" fmla="*/ 109386 w 608697"/>
                <a:gd name="connsiteY82" fmla="*/ 162779 h 449008"/>
                <a:gd name="connsiteX83" fmla="*/ 71640 w 608697"/>
                <a:gd name="connsiteY83" fmla="*/ 148028 h 449008"/>
                <a:gd name="connsiteX84" fmla="*/ 123037 w 608697"/>
                <a:gd name="connsiteY84" fmla="*/ 74647 h 449008"/>
                <a:gd name="connsiteX85" fmla="*/ 149445 w 608697"/>
                <a:gd name="connsiteY85" fmla="*/ 51627 h 449008"/>
                <a:gd name="connsiteX86" fmla="*/ 171824 w 608697"/>
                <a:gd name="connsiteY86" fmla="*/ 84705 h 449008"/>
                <a:gd name="connsiteX87" fmla="*/ 183983 w 608697"/>
                <a:gd name="connsiteY87" fmla="*/ 91186 h 449008"/>
                <a:gd name="connsiteX88" fmla="*/ 192189 w 608697"/>
                <a:gd name="connsiteY88" fmla="*/ 88653 h 449008"/>
                <a:gd name="connsiteX89" fmla="*/ 196143 w 608697"/>
                <a:gd name="connsiteY89" fmla="*/ 68315 h 449008"/>
                <a:gd name="connsiteX90" fmla="*/ 173763 w 608697"/>
                <a:gd name="connsiteY90" fmla="*/ 35238 h 449008"/>
                <a:gd name="connsiteX91" fmla="*/ 204498 w 608697"/>
                <a:gd name="connsiteY91" fmla="*/ 19742 h 449008"/>
                <a:gd name="connsiteX92" fmla="*/ 289688 w 608697"/>
                <a:gd name="connsiteY92" fmla="*/ 0 h 449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08697" h="449008">
                  <a:moveTo>
                    <a:pt x="19544" y="284590"/>
                  </a:moveTo>
                  <a:lnTo>
                    <a:pt x="589153" y="284590"/>
                  </a:lnTo>
                  <a:cubicBezTo>
                    <a:pt x="599969" y="284590"/>
                    <a:pt x="608697" y="293302"/>
                    <a:pt x="608697" y="304100"/>
                  </a:cubicBezTo>
                  <a:lnTo>
                    <a:pt x="608697" y="429424"/>
                  </a:lnTo>
                  <a:cubicBezTo>
                    <a:pt x="608697" y="440221"/>
                    <a:pt x="599969" y="449008"/>
                    <a:pt x="589153" y="449008"/>
                  </a:cubicBezTo>
                  <a:lnTo>
                    <a:pt x="568341" y="449008"/>
                  </a:lnTo>
                  <a:lnTo>
                    <a:pt x="568341" y="385564"/>
                  </a:lnTo>
                  <a:cubicBezTo>
                    <a:pt x="568341" y="377448"/>
                    <a:pt x="561777" y="370895"/>
                    <a:pt x="553720" y="370895"/>
                  </a:cubicBezTo>
                  <a:cubicBezTo>
                    <a:pt x="545590" y="370895"/>
                    <a:pt x="539025" y="377448"/>
                    <a:pt x="539025" y="385564"/>
                  </a:cubicBezTo>
                  <a:lnTo>
                    <a:pt x="539025" y="449008"/>
                  </a:lnTo>
                  <a:lnTo>
                    <a:pt x="506725" y="449008"/>
                  </a:lnTo>
                  <a:lnTo>
                    <a:pt x="506725" y="415350"/>
                  </a:lnTo>
                  <a:cubicBezTo>
                    <a:pt x="506725" y="407233"/>
                    <a:pt x="500161" y="400681"/>
                    <a:pt x="492105" y="400681"/>
                  </a:cubicBezTo>
                  <a:cubicBezTo>
                    <a:pt x="483974" y="400681"/>
                    <a:pt x="477409" y="407233"/>
                    <a:pt x="477409" y="415350"/>
                  </a:cubicBezTo>
                  <a:lnTo>
                    <a:pt x="477409" y="449008"/>
                  </a:lnTo>
                  <a:lnTo>
                    <a:pt x="442275" y="449008"/>
                  </a:lnTo>
                  <a:lnTo>
                    <a:pt x="442275" y="385564"/>
                  </a:lnTo>
                  <a:cubicBezTo>
                    <a:pt x="442275" y="377448"/>
                    <a:pt x="435711" y="370895"/>
                    <a:pt x="427580" y="370895"/>
                  </a:cubicBezTo>
                  <a:cubicBezTo>
                    <a:pt x="419449" y="370895"/>
                    <a:pt x="412885" y="377448"/>
                    <a:pt x="412885" y="385564"/>
                  </a:cubicBezTo>
                  <a:lnTo>
                    <a:pt x="412885" y="449008"/>
                  </a:lnTo>
                  <a:lnTo>
                    <a:pt x="380958" y="449008"/>
                  </a:lnTo>
                  <a:lnTo>
                    <a:pt x="380958" y="415350"/>
                  </a:lnTo>
                  <a:cubicBezTo>
                    <a:pt x="380958" y="407233"/>
                    <a:pt x="374393" y="400681"/>
                    <a:pt x="366263" y="400681"/>
                  </a:cubicBezTo>
                  <a:cubicBezTo>
                    <a:pt x="358206" y="400681"/>
                    <a:pt x="351642" y="407233"/>
                    <a:pt x="351642" y="415350"/>
                  </a:cubicBezTo>
                  <a:lnTo>
                    <a:pt x="351642" y="449008"/>
                  </a:lnTo>
                  <a:lnTo>
                    <a:pt x="319044" y="449008"/>
                  </a:lnTo>
                  <a:lnTo>
                    <a:pt x="319044" y="385564"/>
                  </a:lnTo>
                  <a:cubicBezTo>
                    <a:pt x="319044" y="377448"/>
                    <a:pt x="312479" y="370895"/>
                    <a:pt x="304349" y="370895"/>
                  </a:cubicBezTo>
                  <a:cubicBezTo>
                    <a:pt x="296218" y="370895"/>
                    <a:pt x="289653" y="377448"/>
                    <a:pt x="289653" y="385564"/>
                  </a:cubicBezTo>
                  <a:lnTo>
                    <a:pt x="289653" y="449008"/>
                  </a:lnTo>
                  <a:lnTo>
                    <a:pt x="257055" y="449008"/>
                  </a:lnTo>
                  <a:lnTo>
                    <a:pt x="257055" y="415350"/>
                  </a:lnTo>
                  <a:cubicBezTo>
                    <a:pt x="257055" y="407233"/>
                    <a:pt x="250491" y="400681"/>
                    <a:pt x="242435" y="400681"/>
                  </a:cubicBezTo>
                  <a:cubicBezTo>
                    <a:pt x="234304" y="400681"/>
                    <a:pt x="227739" y="407233"/>
                    <a:pt x="227739" y="415350"/>
                  </a:cubicBezTo>
                  <a:lnTo>
                    <a:pt x="227739" y="449008"/>
                  </a:lnTo>
                  <a:lnTo>
                    <a:pt x="193873" y="449008"/>
                  </a:lnTo>
                  <a:lnTo>
                    <a:pt x="193873" y="385564"/>
                  </a:lnTo>
                  <a:cubicBezTo>
                    <a:pt x="193873" y="377448"/>
                    <a:pt x="187309" y="370895"/>
                    <a:pt x="179178" y="370895"/>
                  </a:cubicBezTo>
                  <a:cubicBezTo>
                    <a:pt x="171122" y="370895"/>
                    <a:pt x="164557" y="377448"/>
                    <a:pt x="164557" y="385564"/>
                  </a:cubicBezTo>
                  <a:lnTo>
                    <a:pt x="164557" y="449008"/>
                  </a:lnTo>
                  <a:lnTo>
                    <a:pt x="131288" y="449008"/>
                  </a:lnTo>
                  <a:lnTo>
                    <a:pt x="131288" y="415350"/>
                  </a:lnTo>
                  <a:cubicBezTo>
                    <a:pt x="131288" y="407233"/>
                    <a:pt x="124723" y="400681"/>
                    <a:pt x="116592" y="400681"/>
                  </a:cubicBezTo>
                  <a:cubicBezTo>
                    <a:pt x="108536" y="400681"/>
                    <a:pt x="101972" y="407233"/>
                    <a:pt x="101972" y="415350"/>
                  </a:cubicBezTo>
                  <a:lnTo>
                    <a:pt x="101972" y="449008"/>
                  </a:lnTo>
                  <a:lnTo>
                    <a:pt x="69672" y="449008"/>
                  </a:lnTo>
                  <a:lnTo>
                    <a:pt x="69672" y="385564"/>
                  </a:lnTo>
                  <a:cubicBezTo>
                    <a:pt x="69672" y="377448"/>
                    <a:pt x="63108" y="370895"/>
                    <a:pt x="54977" y="370895"/>
                  </a:cubicBezTo>
                  <a:cubicBezTo>
                    <a:pt x="46920" y="370895"/>
                    <a:pt x="40356" y="377448"/>
                    <a:pt x="40356" y="385564"/>
                  </a:cubicBezTo>
                  <a:lnTo>
                    <a:pt x="40356" y="449008"/>
                  </a:lnTo>
                  <a:lnTo>
                    <a:pt x="19544" y="449008"/>
                  </a:lnTo>
                  <a:cubicBezTo>
                    <a:pt x="8728" y="449008"/>
                    <a:pt x="0" y="440221"/>
                    <a:pt x="0" y="429424"/>
                  </a:cubicBezTo>
                  <a:lnTo>
                    <a:pt x="0" y="304100"/>
                  </a:lnTo>
                  <a:cubicBezTo>
                    <a:pt x="0" y="293302"/>
                    <a:pt x="8728" y="284590"/>
                    <a:pt x="19544" y="284590"/>
                  </a:cubicBezTo>
                  <a:close/>
                  <a:moveTo>
                    <a:pt x="289688" y="0"/>
                  </a:moveTo>
                  <a:lnTo>
                    <a:pt x="289688" y="26670"/>
                  </a:lnTo>
                  <a:cubicBezTo>
                    <a:pt x="289688" y="34791"/>
                    <a:pt x="296252" y="41346"/>
                    <a:pt x="304384" y="41346"/>
                  </a:cubicBezTo>
                  <a:cubicBezTo>
                    <a:pt x="312515" y="41346"/>
                    <a:pt x="319079" y="34791"/>
                    <a:pt x="319079" y="26670"/>
                  </a:cubicBezTo>
                  <a:lnTo>
                    <a:pt x="319079" y="0"/>
                  </a:lnTo>
                  <a:cubicBezTo>
                    <a:pt x="348471" y="1713"/>
                    <a:pt x="377041" y="8269"/>
                    <a:pt x="404270" y="19742"/>
                  </a:cubicBezTo>
                  <a:cubicBezTo>
                    <a:pt x="414862" y="24286"/>
                    <a:pt x="425157" y="29427"/>
                    <a:pt x="435004" y="35238"/>
                  </a:cubicBezTo>
                  <a:lnTo>
                    <a:pt x="412624" y="68315"/>
                  </a:lnTo>
                  <a:cubicBezTo>
                    <a:pt x="408074" y="75020"/>
                    <a:pt x="409864" y="84109"/>
                    <a:pt x="416578" y="88653"/>
                  </a:cubicBezTo>
                  <a:cubicBezTo>
                    <a:pt x="419040" y="90366"/>
                    <a:pt x="421949" y="91186"/>
                    <a:pt x="424784" y="91186"/>
                  </a:cubicBezTo>
                  <a:cubicBezTo>
                    <a:pt x="429483" y="91186"/>
                    <a:pt x="434108" y="88951"/>
                    <a:pt x="436943" y="84705"/>
                  </a:cubicBezTo>
                  <a:lnTo>
                    <a:pt x="459322" y="51627"/>
                  </a:lnTo>
                  <a:cubicBezTo>
                    <a:pt x="468572" y="58630"/>
                    <a:pt x="477450" y="66303"/>
                    <a:pt x="485804" y="74647"/>
                  </a:cubicBezTo>
                  <a:cubicBezTo>
                    <a:pt x="507214" y="96103"/>
                    <a:pt x="524446" y="120762"/>
                    <a:pt x="537128" y="148028"/>
                  </a:cubicBezTo>
                  <a:lnTo>
                    <a:pt x="499381" y="162779"/>
                  </a:lnTo>
                  <a:cubicBezTo>
                    <a:pt x="491847" y="165684"/>
                    <a:pt x="488117" y="174177"/>
                    <a:pt x="491026" y="181701"/>
                  </a:cubicBezTo>
                  <a:cubicBezTo>
                    <a:pt x="493339" y="187512"/>
                    <a:pt x="498859" y="191014"/>
                    <a:pt x="504752" y="191014"/>
                  </a:cubicBezTo>
                  <a:cubicBezTo>
                    <a:pt x="506468" y="191014"/>
                    <a:pt x="508258" y="190716"/>
                    <a:pt x="510049" y="190045"/>
                  </a:cubicBezTo>
                  <a:lnTo>
                    <a:pt x="547944" y="175295"/>
                  </a:lnTo>
                  <a:cubicBezTo>
                    <a:pt x="556523" y="200997"/>
                    <a:pt x="560849" y="227816"/>
                    <a:pt x="560924" y="255306"/>
                  </a:cubicBezTo>
                  <a:lnTo>
                    <a:pt x="417473" y="255306"/>
                  </a:lnTo>
                  <a:cubicBezTo>
                    <a:pt x="417175" y="193249"/>
                    <a:pt x="366598" y="142813"/>
                    <a:pt x="304384" y="142813"/>
                  </a:cubicBezTo>
                  <a:cubicBezTo>
                    <a:pt x="242169" y="142813"/>
                    <a:pt x="191592" y="193249"/>
                    <a:pt x="191294" y="255306"/>
                  </a:cubicBezTo>
                  <a:lnTo>
                    <a:pt x="47843" y="255306"/>
                  </a:lnTo>
                  <a:cubicBezTo>
                    <a:pt x="47918" y="227816"/>
                    <a:pt x="52244" y="200997"/>
                    <a:pt x="60823" y="175295"/>
                  </a:cubicBezTo>
                  <a:lnTo>
                    <a:pt x="98718" y="190045"/>
                  </a:lnTo>
                  <a:cubicBezTo>
                    <a:pt x="100509" y="190716"/>
                    <a:pt x="102299" y="191014"/>
                    <a:pt x="104090" y="191014"/>
                  </a:cubicBezTo>
                  <a:cubicBezTo>
                    <a:pt x="109908" y="191014"/>
                    <a:pt x="115428" y="187512"/>
                    <a:pt x="117741" y="181701"/>
                  </a:cubicBezTo>
                  <a:cubicBezTo>
                    <a:pt x="120650" y="174177"/>
                    <a:pt x="116920" y="165684"/>
                    <a:pt x="109386" y="162779"/>
                  </a:cubicBezTo>
                  <a:lnTo>
                    <a:pt x="71640" y="148028"/>
                  </a:lnTo>
                  <a:cubicBezTo>
                    <a:pt x="84321" y="120762"/>
                    <a:pt x="101553" y="96103"/>
                    <a:pt x="123037" y="74647"/>
                  </a:cubicBezTo>
                  <a:cubicBezTo>
                    <a:pt x="131318" y="66303"/>
                    <a:pt x="140195" y="58630"/>
                    <a:pt x="149445" y="51627"/>
                  </a:cubicBezTo>
                  <a:lnTo>
                    <a:pt x="171824" y="84705"/>
                  </a:lnTo>
                  <a:cubicBezTo>
                    <a:pt x="174659" y="88951"/>
                    <a:pt x="179284" y="91186"/>
                    <a:pt x="183983" y="91186"/>
                  </a:cubicBezTo>
                  <a:cubicBezTo>
                    <a:pt x="186818" y="91186"/>
                    <a:pt x="189727" y="90366"/>
                    <a:pt x="192189" y="88653"/>
                  </a:cubicBezTo>
                  <a:cubicBezTo>
                    <a:pt x="198903" y="84109"/>
                    <a:pt x="200693" y="75020"/>
                    <a:pt x="196143" y="68315"/>
                  </a:cubicBezTo>
                  <a:lnTo>
                    <a:pt x="173763" y="35238"/>
                  </a:lnTo>
                  <a:cubicBezTo>
                    <a:pt x="183610" y="29427"/>
                    <a:pt x="193905" y="24286"/>
                    <a:pt x="204498" y="19742"/>
                  </a:cubicBezTo>
                  <a:cubicBezTo>
                    <a:pt x="231726" y="8269"/>
                    <a:pt x="260296" y="1713"/>
                    <a:pt x="28968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endParaRPr>
            </a:p>
          </p:txBody>
        </p:sp>
      </p:grpSp>
      <p:sp>
        <p:nvSpPr>
          <p:cNvPr id="72" name="矩形 47"/>
          <p:cNvSpPr>
            <a:spLocks noChangeArrowheads="1"/>
          </p:cNvSpPr>
          <p:nvPr/>
        </p:nvSpPr>
        <p:spPr bwMode="auto">
          <a:xfrm>
            <a:off x="1030667" y="1933560"/>
            <a:ext cx="1457991" cy="228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ts val="0"/>
              </a:spcBef>
              <a:buNone/>
              <a:defRPr/>
            </a:pPr>
            <a:r>
              <a:rPr lang="zh-CN" altLang="en-US" sz="2000" b="1" dirty="0">
                <a:solidFill>
                  <a:srgbClr val="2E2E2E"/>
                </a:solidFill>
              </a:rPr>
              <a:t>请输入标题</a:t>
            </a:r>
            <a:endParaRPr lang="en-US" altLang="zh-CN" sz="2000" b="1" dirty="0">
              <a:solidFill>
                <a:srgbClr val="2E2E2E"/>
              </a:solidFill>
            </a:endParaRPr>
          </a:p>
          <a:p>
            <a:pPr algn="ctr">
              <a:spcBef>
                <a:spcPts val="0"/>
              </a:spcBef>
              <a:buNone/>
              <a:defRPr/>
            </a:pPr>
            <a:endParaRPr lang="en-US" altLang="zh-CN" sz="2000" b="1" dirty="0">
              <a:solidFill>
                <a:srgbClr val="2E2E2E"/>
              </a:solidFill>
            </a:endParaRPr>
          </a:p>
          <a:p>
            <a:pPr algn="ctr">
              <a:spcBef>
                <a:spcPts val="0"/>
              </a:spcBef>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dirty="0">
              <a:solidFill>
                <a:srgbClr val="2E2E2E"/>
              </a:solidFill>
            </a:endParaRPr>
          </a:p>
        </p:txBody>
      </p:sp>
      <p:sp>
        <p:nvSpPr>
          <p:cNvPr id="76" name="矩形 47"/>
          <p:cNvSpPr>
            <a:spLocks noChangeArrowheads="1"/>
          </p:cNvSpPr>
          <p:nvPr/>
        </p:nvSpPr>
        <p:spPr bwMode="auto">
          <a:xfrm>
            <a:off x="3768082" y="1939259"/>
            <a:ext cx="1528584" cy="228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ts val="0"/>
              </a:spcBef>
              <a:buNone/>
              <a:defRPr/>
            </a:pPr>
            <a:r>
              <a:rPr lang="zh-CN" altLang="en-US" sz="2000" b="1" dirty="0">
                <a:solidFill>
                  <a:srgbClr val="C00000"/>
                </a:solidFill>
              </a:rPr>
              <a:t>请输入标题</a:t>
            </a:r>
            <a:endParaRPr lang="en-US" altLang="zh-CN" sz="2000" b="1" dirty="0">
              <a:solidFill>
                <a:srgbClr val="C00000"/>
              </a:solidFill>
            </a:endParaRPr>
          </a:p>
          <a:p>
            <a:pPr algn="ctr">
              <a:spcBef>
                <a:spcPts val="0"/>
              </a:spcBef>
              <a:buNone/>
              <a:defRPr/>
            </a:pPr>
            <a:endParaRPr lang="en-US" altLang="zh-CN" sz="2000" b="1" dirty="0">
              <a:solidFill>
                <a:srgbClr val="2E2E2E"/>
              </a:solidFill>
            </a:endParaRPr>
          </a:p>
          <a:p>
            <a:pPr algn="ctr">
              <a:spcBef>
                <a:spcPts val="0"/>
              </a:spcBef>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dirty="0">
              <a:solidFill>
                <a:srgbClr val="2E2E2E"/>
              </a:solidFill>
            </a:endParaRPr>
          </a:p>
        </p:txBody>
      </p:sp>
      <p:sp>
        <p:nvSpPr>
          <p:cNvPr id="77" name="矩形 47"/>
          <p:cNvSpPr>
            <a:spLocks noChangeArrowheads="1"/>
          </p:cNvSpPr>
          <p:nvPr/>
        </p:nvSpPr>
        <p:spPr bwMode="auto">
          <a:xfrm>
            <a:off x="6585676" y="1933560"/>
            <a:ext cx="1555969" cy="243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ts val="0"/>
              </a:spcBef>
              <a:buNone/>
              <a:defRPr/>
            </a:pPr>
            <a:r>
              <a:rPr lang="zh-CN" altLang="en-US" sz="2000" b="1" dirty="0">
                <a:solidFill>
                  <a:srgbClr val="2E2E2E"/>
                </a:solidFill>
              </a:rPr>
              <a:t>请输入标题</a:t>
            </a:r>
            <a:endParaRPr lang="en-US" altLang="zh-CN" sz="2000" b="1" dirty="0">
              <a:solidFill>
                <a:srgbClr val="2E2E2E"/>
              </a:solidFill>
            </a:endParaRPr>
          </a:p>
          <a:p>
            <a:pPr algn="ctr">
              <a:spcBef>
                <a:spcPts val="0"/>
              </a:spcBef>
              <a:buNone/>
              <a:defRPr/>
            </a:pPr>
            <a:endParaRPr lang="en-US" altLang="zh-CN" sz="2000" b="1" dirty="0">
              <a:solidFill>
                <a:srgbClr val="2E2E2E"/>
              </a:solidFill>
            </a:endParaRPr>
          </a:p>
          <a:p>
            <a:pPr algn="ctr">
              <a:spcBef>
                <a:spcPts val="0"/>
              </a:spcBef>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sz="4000" dirty="0">
              <a:solidFill>
                <a:srgbClr val="2E2E2E"/>
              </a:solidFill>
            </a:endParaRPr>
          </a:p>
        </p:txBody>
      </p:sp>
      <p:sp>
        <p:nvSpPr>
          <p:cNvPr id="78" name="矩形 47"/>
          <p:cNvSpPr>
            <a:spLocks noChangeArrowheads="1"/>
          </p:cNvSpPr>
          <p:nvPr/>
        </p:nvSpPr>
        <p:spPr bwMode="auto">
          <a:xfrm>
            <a:off x="9332235" y="1934409"/>
            <a:ext cx="1566416" cy="2135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ts val="0"/>
              </a:spcBef>
              <a:buNone/>
              <a:defRPr/>
            </a:pPr>
            <a:r>
              <a:rPr lang="zh-CN" altLang="en-US" sz="2000" b="1" dirty="0">
                <a:solidFill>
                  <a:srgbClr val="C00000"/>
                </a:solidFill>
              </a:rPr>
              <a:t>请输入标题</a:t>
            </a:r>
            <a:endParaRPr lang="en-US" altLang="zh-CN" sz="2000" b="1" dirty="0">
              <a:solidFill>
                <a:srgbClr val="C00000"/>
              </a:solidFill>
            </a:endParaRPr>
          </a:p>
          <a:p>
            <a:pPr algn="ctr">
              <a:spcBef>
                <a:spcPts val="0"/>
              </a:spcBef>
              <a:buNone/>
              <a:defRPr/>
            </a:pPr>
            <a:endParaRPr lang="en-US" altLang="zh-CN" sz="2000" b="1" dirty="0">
              <a:solidFill>
                <a:srgbClr val="2E2E2E"/>
              </a:solidFill>
            </a:endParaRPr>
          </a:p>
          <a:p>
            <a:pPr algn="ctr">
              <a:spcBef>
                <a:spcPts val="0"/>
              </a:spcBef>
              <a:buNone/>
              <a:defRPr/>
            </a:pPr>
            <a:r>
              <a:rPr lang="zh-CN" altLang="en-US" sz="1600" dirty="0">
                <a:solidFill>
                  <a:schemeClr val="tx1">
                    <a:lumMod val="50000"/>
                    <a:lumOff val="50000"/>
                  </a:schemeClr>
                </a:solidFill>
                <a:cs typeface="+mn-ea"/>
                <a:sym typeface="+mn-lt"/>
              </a:rPr>
              <a:t>单击输入文字单击输入文字单击输入文字单击输入文字</a:t>
            </a:r>
          </a:p>
          <a:p>
            <a:pPr algn="ctr">
              <a:buNone/>
              <a:defRPr/>
            </a:pPr>
            <a:endParaRPr lang="zh-CN" altLang="en-US" sz="2400" dirty="0">
              <a:solidFill>
                <a:srgbClr val="2E2E2E"/>
              </a:solidFill>
            </a:endParaRPr>
          </a:p>
        </p:txBody>
      </p:sp>
      <p:sp>
        <p:nvSpPr>
          <p:cNvPr id="6" name="标题 5">
            <a:extLst>
              <a:ext uri="{FF2B5EF4-FFF2-40B4-BE49-F238E27FC236}">
                <a16:creationId xmlns:a16="http://schemas.microsoft.com/office/drawing/2014/main" xmlns="" id="{98EA7976-640F-44A8-B127-3A46A0D7E4F0}"/>
              </a:ext>
            </a:extLst>
          </p:cNvPr>
          <p:cNvSpPr>
            <a:spLocks noGrp="1"/>
          </p:cNvSpPr>
          <p:nvPr>
            <p:ph type="title"/>
          </p:nvPr>
        </p:nvSpPr>
        <p:spPr/>
        <p:txBody>
          <a:bodyPr/>
          <a:lstStyle/>
          <a:p>
            <a:r>
              <a:rPr lang="zh-CN" altLang="en-US" dirty="0"/>
              <a:t>精细化管理</a:t>
            </a:r>
          </a:p>
        </p:txBody>
      </p:sp>
    </p:spTree>
    <p:extLst>
      <p:ext uri="{BB962C8B-B14F-4D97-AF65-F5344CB8AC3E}">
        <p14:creationId xmlns:p14="http://schemas.microsoft.com/office/powerpoint/2010/main" val="2116941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250"/>
                            </p:stCondLst>
                            <p:childTnLst>
                              <p:par>
                                <p:cTn id="15" presetID="2" presetClass="entr" presetSubtype="1" decel="42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750" fill="hold"/>
                                        <p:tgtEl>
                                          <p:spTgt spid="8"/>
                                        </p:tgtEl>
                                        <p:attrNameLst>
                                          <p:attrName>ppt_x</p:attrName>
                                        </p:attrNameLst>
                                      </p:cBhvr>
                                      <p:tavLst>
                                        <p:tav tm="0">
                                          <p:val>
                                            <p:strVal val="#ppt_x"/>
                                          </p:val>
                                        </p:tav>
                                        <p:tav tm="100000">
                                          <p:val>
                                            <p:strVal val="#ppt_x"/>
                                          </p:val>
                                        </p:tav>
                                      </p:tavLst>
                                    </p:anim>
                                    <p:anim calcmode="lin" valueType="num">
                                      <p:cBhvr additive="base">
                                        <p:cTn id="18" dur="75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3250"/>
                            </p:stCondLst>
                            <p:childTnLst>
                              <p:par>
                                <p:cTn id="33" presetID="2" presetClass="entr" presetSubtype="1" decel="4200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750" fill="hold"/>
                                        <p:tgtEl>
                                          <p:spTgt spid="24"/>
                                        </p:tgtEl>
                                        <p:attrNameLst>
                                          <p:attrName>ppt_x</p:attrName>
                                        </p:attrNameLst>
                                      </p:cBhvr>
                                      <p:tavLst>
                                        <p:tav tm="0">
                                          <p:val>
                                            <p:strVal val="#ppt_x"/>
                                          </p:val>
                                        </p:tav>
                                        <p:tav tm="100000">
                                          <p:val>
                                            <p:strVal val="#ppt_x"/>
                                          </p:val>
                                        </p:tav>
                                      </p:tavLst>
                                    </p:anim>
                                    <p:anim calcmode="lin" valueType="num">
                                      <p:cBhvr additive="base">
                                        <p:cTn id="36" dur="750" fill="hold"/>
                                        <p:tgtEl>
                                          <p:spTgt spid="24"/>
                                        </p:tgtEl>
                                        <p:attrNameLst>
                                          <p:attrName>ppt_y</p:attrName>
                                        </p:attrNameLst>
                                      </p:cBhvr>
                                      <p:tavLst>
                                        <p:tav tm="0">
                                          <p:val>
                                            <p:strVal val="0-#ppt_h/2"/>
                                          </p:val>
                                        </p:tav>
                                        <p:tav tm="100000">
                                          <p:val>
                                            <p:strVal val="#ppt_y"/>
                                          </p:val>
                                        </p:tav>
                                      </p:tavLst>
                                    </p:anim>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fade">
                                      <p:cBhvr>
                                        <p:cTn id="40" dur="500"/>
                                        <p:tgtEl>
                                          <p:spTgt spid="76"/>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par>
                          <p:cTn id="50" fill="hold">
                            <p:stCondLst>
                              <p:cond delay="5250"/>
                            </p:stCondLst>
                            <p:childTnLst>
                              <p:par>
                                <p:cTn id="51" presetID="2" presetClass="entr" presetSubtype="1" decel="4200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750" fill="hold"/>
                                        <p:tgtEl>
                                          <p:spTgt spid="30"/>
                                        </p:tgtEl>
                                        <p:attrNameLst>
                                          <p:attrName>ppt_x</p:attrName>
                                        </p:attrNameLst>
                                      </p:cBhvr>
                                      <p:tavLst>
                                        <p:tav tm="0">
                                          <p:val>
                                            <p:strVal val="#ppt_x"/>
                                          </p:val>
                                        </p:tav>
                                        <p:tav tm="100000">
                                          <p:val>
                                            <p:strVal val="#ppt_x"/>
                                          </p:val>
                                        </p:tav>
                                      </p:tavLst>
                                    </p:anim>
                                    <p:anim calcmode="lin" valueType="num">
                                      <p:cBhvr additive="base">
                                        <p:cTn id="54" dur="750" fill="hold"/>
                                        <p:tgtEl>
                                          <p:spTgt spid="30"/>
                                        </p:tgtEl>
                                        <p:attrNameLst>
                                          <p:attrName>ppt_y</p:attrName>
                                        </p:attrNameLst>
                                      </p:cBhvr>
                                      <p:tavLst>
                                        <p:tav tm="0">
                                          <p:val>
                                            <p:strVal val="0-#ppt_h/2"/>
                                          </p:val>
                                        </p:tav>
                                        <p:tav tm="100000">
                                          <p:val>
                                            <p:strVal val="#ppt_y"/>
                                          </p:val>
                                        </p:tav>
                                      </p:tavLst>
                                    </p:anim>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par>
                                <p:cTn id="59" presetID="10" presetClass="entr" presetSubtype="0" fill="hold" grpId="0" nodeType="withEffect">
                                  <p:stCondLst>
                                    <p:cond delay="25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5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75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250"/>
                            </p:stCondLst>
                            <p:childTnLst>
                              <p:par>
                                <p:cTn id="69" presetID="2" presetClass="entr" presetSubtype="1" decel="4200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750" fill="hold"/>
                                        <p:tgtEl>
                                          <p:spTgt spid="18"/>
                                        </p:tgtEl>
                                        <p:attrNameLst>
                                          <p:attrName>ppt_x</p:attrName>
                                        </p:attrNameLst>
                                      </p:cBhvr>
                                      <p:tavLst>
                                        <p:tav tm="0">
                                          <p:val>
                                            <p:strVal val="#ppt_x"/>
                                          </p:val>
                                        </p:tav>
                                        <p:tav tm="100000">
                                          <p:val>
                                            <p:strVal val="#ppt_x"/>
                                          </p:val>
                                        </p:tav>
                                      </p:tavLst>
                                    </p:anim>
                                    <p:anim calcmode="lin" valueType="num">
                                      <p:cBhvr additive="base">
                                        <p:cTn id="72" dur="750" fill="hold"/>
                                        <p:tgtEl>
                                          <p:spTgt spid="18"/>
                                        </p:tgtEl>
                                        <p:attrNameLst>
                                          <p:attrName>ppt_y</p:attrName>
                                        </p:attrNameLst>
                                      </p:cBhvr>
                                      <p:tavLst>
                                        <p:tav tm="0">
                                          <p:val>
                                            <p:strVal val="0-#ppt_h/2"/>
                                          </p:val>
                                        </p:tav>
                                        <p:tav tm="100000">
                                          <p:val>
                                            <p:strVal val="#ppt_y"/>
                                          </p:val>
                                        </p:tav>
                                      </p:tavLst>
                                    </p:anim>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17" grpId="0" animBg="1"/>
      <p:bldP spid="18" grpId="0" animBg="1"/>
      <p:bldP spid="21" grpId="0" animBg="1"/>
      <p:bldP spid="22" grpId="0" animBg="1"/>
      <p:bldP spid="23" grpId="0" animBg="1"/>
      <p:bldP spid="24" grpId="0" animBg="1"/>
      <p:bldP spid="27" grpId="0" animBg="1"/>
      <p:bldP spid="28" grpId="0" animBg="1"/>
      <p:bldP spid="29" grpId="0" animBg="1"/>
      <p:bldP spid="30" grpId="0" animBg="1"/>
      <p:bldP spid="33" grpId="0" animBg="1"/>
      <p:bldP spid="34" grpId="0" animBg="1"/>
      <p:bldP spid="35" grpId="0" animBg="1"/>
      <p:bldP spid="72" grpId="0"/>
      <p:bldP spid="76" grpId="0"/>
      <p:bldP spid="77" grpId="0"/>
      <p:bldP spid="7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AAC177CA-94D4-43BB-8C26-D3AAA811A7B4}"/>
              </a:ext>
            </a:extLst>
          </p:cNvPr>
          <p:cNvSpPr>
            <a:spLocks/>
          </p:cNvSpPr>
          <p:nvPr/>
        </p:nvSpPr>
        <p:spPr bwMode="auto">
          <a:xfrm>
            <a:off x="-1588" y="3542784"/>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xmlns="" id="{C3AE02DB-192F-4A3C-8F6B-123444E80693}"/>
              </a:ext>
            </a:extLst>
          </p:cNvPr>
          <p:cNvGrpSpPr/>
          <p:nvPr/>
        </p:nvGrpSpPr>
        <p:grpSpPr>
          <a:xfrm>
            <a:off x="983432" y="2119968"/>
            <a:ext cx="2521088" cy="3280707"/>
            <a:chOff x="1327150" y="954088"/>
            <a:chExt cx="3403600" cy="4429126"/>
          </a:xfrm>
          <a:blipFill>
            <a:blip r:embed="rId3"/>
            <a:stretch>
              <a:fillRect/>
            </a:stretch>
          </a:blipFill>
        </p:grpSpPr>
        <p:sp>
          <p:nvSpPr>
            <p:cNvPr id="4" name="Freeform 6">
              <a:extLst>
                <a:ext uri="{FF2B5EF4-FFF2-40B4-BE49-F238E27FC236}">
                  <a16:creationId xmlns:a16="http://schemas.microsoft.com/office/drawing/2014/main" xmlns="" id="{81F32881-9C96-49B1-A77E-C7358C4821A1}"/>
                </a:ext>
              </a:extLst>
            </p:cNvPr>
            <p:cNvSpPr>
              <a:spLocks/>
            </p:cNvSpPr>
            <p:nvPr userDrawn="1"/>
          </p:nvSpPr>
          <p:spPr bwMode="auto">
            <a:xfrm>
              <a:off x="1327150" y="1771651"/>
              <a:ext cx="2817813" cy="3611563"/>
            </a:xfrm>
            <a:custGeom>
              <a:avLst/>
              <a:gdLst>
                <a:gd name="T0" fmla="*/ 608 w 2631"/>
                <a:gd name="T1" fmla="*/ 52 h 3375"/>
                <a:gd name="T2" fmla="*/ 601 w 2631"/>
                <a:gd name="T3" fmla="*/ 56 h 3375"/>
                <a:gd name="T4" fmla="*/ 538 w 2631"/>
                <a:gd name="T5" fmla="*/ 115 h 3375"/>
                <a:gd name="T6" fmla="*/ 0 w 2631"/>
                <a:gd name="T7" fmla="*/ 1047 h 3375"/>
                <a:gd name="T8" fmla="*/ 1344 w 2631"/>
                <a:gd name="T9" fmla="*/ 3375 h 3375"/>
                <a:gd name="T10" fmla="*/ 2417 w 2631"/>
                <a:gd name="T11" fmla="*/ 3375 h 3375"/>
                <a:gd name="T12" fmla="*/ 2503 w 2631"/>
                <a:gd name="T13" fmla="*/ 3350 h 3375"/>
                <a:gd name="T14" fmla="*/ 2510 w 2631"/>
                <a:gd name="T15" fmla="*/ 3346 h 3375"/>
                <a:gd name="T16" fmla="*/ 2578 w 2631"/>
                <a:gd name="T17" fmla="*/ 3089 h 3375"/>
                <a:gd name="T18" fmla="*/ 865 w 2631"/>
                <a:gd name="T19" fmla="*/ 121 h 3375"/>
                <a:gd name="T20" fmla="*/ 608 w 2631"/>
                <a:gd name="T21" fmla="*/ 52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608" y="52"/>
                  </a:moveTo>
                  <a:cubicBezTo>
                    <a:pt x="601" y="56"/>
                    <a:pt x="601" y="56"/>
                    <a:pt x="601" y="56"/>
                  </a:cubicBezTo>
                  <a:cubicBezTo>
                    <a:pt x="575" y="71"/>
                    <a:pt x="554" y="91"/>
                    <a:pt x="538" y="115"/>
                  </a:cubicBezTo>
                  <a:cubicBezTo>
                    <a:pt x="0" y="1047"/>
                    <a:pt x="0" y="1047"/>
                    <a:pt x="0" y="1047"/>
                  </a:cubicBezTo>
                  <a:cubicBezTo>
                    <a:pt x="1344" y="3375"/>
                    <a:pt x="1344" y="3375"/>
                    <a:pt x="1344" y="3375"/>
                  </a:cubicBezTo>
                  <a:cubicBezTo>
                    <a:pt x="2417" y="3375"/>
                    <a:pt x="2417" y="3375"/>
                    <a:pt x="2417" y="3375"/>
                  </a:cubicBezTo>
                  <a:cubicBezTo>
                    <a:pt x="2446" y="3374"/>
                    <a:pt x="2476" y="3366"/>
                    <a:pt x="2503" y="3350"/>
                  </a:cubicBezTo>
                  <a:cubicBezTo>
                    <a:pt x="2510" y="3346"/>
                    <a:pt x="2510" y="3346"/>
                    <a:pt x="2510" y="3346"/>
                  </a:cubicBezTo>
                  <a:cubicBezTo>
                    <a:pt x="2600" y="3294"/>
                    <a:pt x="2631" y="3179"/>
                    <a:pt x="2578" y="3089"/>
                  </a:cubicBezTo>
                  <a:cubicBezTo>
                    <a:pt x="865" y="121"/>
                    <a:pt x="865" y="121"/>
                    <a:pt x="865" y="121"/>
                  </a:cubicBezTo>
                  <a:cubicBezTo>
                    <a:pt x="813" y="31"/>
                    <a:pt x="698" y="0"/>
                    <a:pt x="608" y="52"/>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sp>
          <p:nvSpPr>
            <p:cNvPr id="5" name="Freeform 7">
              <a:extLst>
                <a:ext uri="{FF2B5EF4-FFF2-40B4-BE49-F238E27FC236}">
                  <a16:creationId xmlns:a16="http://schemas.microsoft.com/office/drawing/2014/main" xmlns="" id="{359E07D3-66DF-429C-AD75-33143E515A62}"/>
                </a:ext>
              </a:extLst>
            </p:cNvPr>
            <p:cNvSpPr>
              <a:spLocks/>
            </p:cNvSpPr>
            <p:nvPr userDrawn="1"/>
          </p:nvSpPr>
          <p:spPr bwMode="auto">
            <a:xfrm>
              <a:off x="1912937" y="954088"/>
              <a:ext cx="2817813" cy="3609975"/>
            </a:xfrm>
            <a:custGeom>
              <a:avLst/>
              <a:gdLst>
                <a:gd name="T0" fmla="*/ 2023 w 2631"/>
                <a:gd name="T1" fmla="*/ 3323 h 3375"/>
                <a:gd name="T2" fmla="*/ 2030 w 2631"/>
                <a:gd name="T3" fmla="*/ 3319 h 3375"/>
                <a:gd name="T4" fmla="*/ 2092 w 2631"/>
                <a:gd name="T5" fmla="*/ 3260 h 3375"/>
                <a:gd name="T6" fmla="*/ 2631 w 2631"/>
                <a:gd name="T7" fmla="*/ 2328 h 3375"/>
                <a:gd name="T8" fmla="*/ 1286 w 2631"/>
                <a:gd name="T9" fmla="*/ 0 h 3375"/>
                <a:gd name="T10" fmla="*/ 214 w 2631"/>
                <a:gd name="T11" fmla="*/ 0 h 3375"/>
                <a:gd name="T12" fmla="*/ 128 w 2631"/>
                <a:gd name="T13" fmla="*/ 25 h 3375"/>
                <a:gd name="T14" fmla="*/ 121 w 2631"/>
                <a:gd name="T15" fmla="*/ 28 h 3375"/>
                <a:gd name="T16" fmla="*/ 52 w 2631"/>
                <a:gd name="T17" fmla="*/ 286 h 3375"/>
                <a:gd name="T18" fmla="*/ 1766 w 2631"/>
                <a:gd name="T19" fmla="*/ 3254 h 3375"/>
                <a:gd name="T20" fmla="*/ 2023 w 2631"/>
                <a:gd name="T21" fmla="*/ 3323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2023" y="3323"/>
                  </a:moveTo>
                  <a:cubicBezTo>
                    <a:pt x="2030" y="3319"/>
                    <a:pt x="2030" y="3319"/>
                    <a:pt x="2030" y="3319"/>
                  </a:cubicBezTo>
                  <a:cubicBezTo>
                    <a:pt x="2056" y="3304"/>
                    <a:pt x="2077" y="3283"/>
                    <a:pt x="2092" y="3260"/>
                  </a:cubicBezTo>
                  <a:cubicBezTo>
                    <a:pt x="2631" y="2328"/>
                    <a:pt x="2631" y="2328"/>
                    <a:pt x="2631" y="2328"/>
                  </a:cubicBezTo>
                  <a:cubicBezTo>
                    <a:pt x="1286" y="0"/>
                    <a:pt x="1286" y="0"/>
                    <a:pt x="1286" y="0"/>
                  </a:cubicBezTo>
                  <a:cubicBezTo>
                    <a:pt x="214" y="0"/>
                    <a:pt x="214" y="0"/>
                    <a:pt x="214" y="0"/>
                  </a:cubicBezTo>
                  <a:cubicBezTo>
                    <a:pt x="185" y="1"/>
                    <a:pt x="155" y="9"/>
                    <a:pt x="128" y="25"/>
                  </a:cubicBezTo>
                  <a:cubicBezTo>
                    <a:pt x="121" y="28"/>
                    <a:pt x="121" y="28"/>
                    <a:pt x="121" y="28"/>
                  </a:cubicBezTo>
                  <a:cubicBezTo>
                    <a:pt x="31" y="81"/>
                    <a:pt x="0" y="196"/>
                    <a:pt x="52" y="286"/>
                  </a:cubicBezTo>
                  <a:cubicBezTo>
                    <a:pt x="1766" y="3254"/>
                    <a:pt x="1766" y="3254"/>
                    <a:pt x="1766" y="3254"/>
                  </a:cubicBezTo>
                  <a:cubicBezTo>
                    <a:pt x="1818" y="3344"/>
                    <a:pt x="1933" y="3375"/>
                    <a:pt x="2023" y="3323"/>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grpSp>
      <p:sp>
        <p:nvSpPr>
          <p:cNvPr id="6" name="Freeform 5">
            <a:extLst>
              <a:ext uri="{FF2B5EF4-FFF2-40B4-BE49-F238E27FC236}">
                <a16:creationId xmlns:a16="http://schemas.microsoft.com/office/drawing/2014/main" xmlns="" id="{100D2C0F-8918-4278-AF6C-AAA763424190}"/>
              </a:ext>
            </a:extLst>
          </p:cNvPr>
          <p:cNvSpPr>
            <a:spLocks/>
          </p:cNvSpPr>
          <p:nvPr/>
        </p:nvSpPr>
        <p:spPr bwMode="auto">
          <a:xfrm rot="10800000">
            <a:off x="2783632" y="2580487"/>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a:extLst>
              <a:ext uri="{FF2B5EF4-FFF2-40B4-BE49-F238E27FC236}">
                <a16:creationId xmlns:a16="http://schemas.microsoft.com/office/drawing/2014/main" xmlns="" id="{64814801-6311-4B14-A704-33594353D9B2}"/>
              </a:ext>
            </a:extLst>
          </p:cNvPr>
          <p:cNvSpPr/>
          <p:nvPr/>
        </p:nvSpPr>
        <p:spPr>
          <a:xfrm>
            <a:off x="4511824" y="2580487"/>
            <a:ext cx="7680176" cy="18578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7839735-18C1-42D0-A403-A1C3CB8AEA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9295" y="5270500"/>
            <a:ext cx="1852706" cy="1587500"/>
          </a:xfrm>
          <a:prstGeom prst="rect">
            <a:avLst/>
          </a:prstGeom>
        </p:spPr>
      </p:pic>
      <p:sp>
        <p:nvSpPr>
          <p:cNvPr id="9" name="文本框 8">
            <a:extLst>
              <a:ext uri="{FF2B5EF4-FFF2-40B4-BE49-F238E27FC236}">
                <a16:creationId xmlns:a16="http://schemas.microsoft.com/office/drawing/2014/main" xmlns="" id="{E259854E-240A-4C94-9587-FDDFF63C423D}"/>
              </a:ext>
            </a:extLst>
          </p:cNvPr>
          <p:cNvSpPr txBox="1"/>
          <p:nvPr/>
        </p:nvSpPr>
        <p:spPr>
          <a:xfrm>
            <a:off x="5094962" y="3044280"/>
            <a:ext cx="4698722" cy="769441"/>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4400" dirty="0">
                <a:solidFill>
                  <a:schemeClr val="bg1"/>
                </a:solidFill>
              </a:rPr>
              <a:t>七、安全保证体系</a:t>
            </a:r>
          </a:p>
        </p:txBody>
      </p:sp>
    </p:spTree>
    <p:extLst>
      <p:ext uri="{BB962C8B-B14F-4D97-AF65-F5344CB8AC3E}">
        <p14:creationId xmlns:p14="http://schemas.microsoft.com/office/powerpoint/2010/main" val="16073629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a:off x="5059092" y="2298567"/>
            <a:ext cx="886665" cy="865502"/>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rgbClr val="2E2E2E"/>
          </a:solidFill>
          <a:ln>
            <a:noFill/>
          </a:ln>
          <a:effectLst/>
        </p:spPr>
        <p:txBody>
          <a:bodyPr lIns="91418" tIns="45708" rIns="91418" bIns="45708" anchor="ctr"/>
          <a:lstStyle/>
          <a:p>
            <a:pPr algn="ctr" defTabSz="1218886">
              <a:defRPr/>
            </a:pPr>
            <a:endParaRPr lang="en-AU" sz="1467" kern="0" dirty="0">
              <a:solidFill>
                <a:schemeClr val="bg1"/>
              </a:solidFill>
              <a:latin typeface="Roboto Bold" charset="0"/>
            </a:endParaRPr>
          </a:p>
        </p:txBody>
      </p:sp>
      <p:sp>
        <p:nvSpPr>
          <p:cNvPr id="4" name="Freeform 8"/>
          <p:cNvSpPr>
            <a:spLocks/>
          </p:cNvSpPr>
          <p:nvPr/>
        </p:nvSpPr>
        <p:spPr bwMode="auto">
          <a:xfrm>
            <a:off x="4400971" y="3056148"/>
            <a:ext cx="1544786" cy="1504577"/>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2E2E2E"/>
          </a:solidFill>
          <a:ln>
            <a:noFill/>
          </a:ln>
          <a:effectLst/>
        </p:spPr>
        <p:txBody>
          <a:bodyPr lIns="91418" tIns="45708" rIns="91418" bIns="45708" anchor="ctr"/>
          <a:lstStyle/>
          <a:p>
            <a:pPr algn="ctr" defTabSz="1218886">
              <a:defRPr/>
            </a:pPr>
            <a:endParaRPr lang="en-AU" sz="2932" kern="0" dirty="0">
              <a:solidFill>
                <a:schemeClr val="bg1"/>
              </a:solidFill>
              <a:latin typeface="Roboto Bold" charset="0"/>
            </a:endParaRPr>
          </a:p>
        </p:txBody>
      </p:sp>
      <p:sp>
        <p:nvSpPr>
          <p:cNvPr id="5" name="Freeform 9"/>
          <p:cNvSpPr>
            <a:spLocks/>
          </p:cNvSpPr>
          <p:nvPr/>
        </p:nvSpPr>
        <p:spPr bwMode="auto">
          <a:xfrm>
            <a:off x="4400971" y="4332182"/>
            <a:ext cx="1544786" cy="1504579"/>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2E2E2E"/>
          </a:solidFill>
          <a:ln>
            <a:noFill/>
          </a:ln>
          <a:effectLst/>
        </p:spPr>
        <p:txBody>
          <a:bodyPr lIns="91418" tIns="45708" rIns="91418" bIns="45708" anchor="ctr"/>
          <a:lstStyle/>
          <a:p>
            <a:pPr algn="ctr" defTabSz="1218886">
              <a:defRPr/>
            </a:pPr>
            <a:endParaRPr lang="en-AU" sz="3466" kern="0" dirty="0">
              <a:solidFill>
                <a:schemeClr val="bg1"/>
              </a:solidFill>
              <a:latin typeface="Roboto Bold" charset="0"/>
            </a:endParaRPr>
          </a:p>
        </p:txBody>
      </p:sp>
      <p:sp>
        <p:nvSpPr>
          <p:cNvPr id="6" name="Freeform 10"/>
          <p:cNvSpPr>
            <a:spLocks/>
          </p:cNvSpPr>
          <p:nvPr/>
        </p:nvSpPr>
        <p:spPr bwMode="auto">
          <a:xfrm>
            <a:off x="5975383" y="4334297"/>
            <a:ext cx="1946853" cy="1893948"/>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C00000"/>
          </a:solidFill>
          <a:ln>
            <a:noFill/>
          </a:ln>
          <a:effectLst/>
          <a:extLst/>
        </p:spPr>
        <p:txBody>
          <a:bodyPr lIns="91418" tIns="45708" rIns="91418" bIns="45708" anchor="ctr"/>
          <a:lstStyle/>
          <a:p>
            <a:pPr algn="ctr" defTabSz="1218886">
              <a:defRPr/>
            </a:pPr>
            <a:endParaRPr lang="en-AU" sz="3999" kern="0" dirty="0">
              <a:solidFill>
                <a:schemeClr val="bg1"/>
              </a:solidFill>
              <a:latin typeface="Roboto Bold" charset="0"/>
            </a:endParaRPr>
          </a:p>
        </p:txBody>
      </p:sp>
      <p:sp>
        <p:nvSpPr>
          <p:cNvPr id="7" name="Freeform 6"/>
          <p:cNvSpPr>
            <a:spLocks/>
          </p:cNvSpPr>
          <p:nvPr/>
        </p:nvSpPr>
        <p:spPr bwMode="auto">
          <a:xfrm>
            <a:off x="5975383" y="1974795"/>
            <a:ext cx="1292964" cy="1259107"/>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rgbClr val="C00000"/>
          </a:solidFill>
          <a:ln>
            <a:noFill/>
          </a:ln>
          <a:effectLst/>
        </p:spPr>
        <p:txBody>
          <a:bodyPr lIns="91418" tIns="45708" rIns="91418" bIns="45708" anchor="ctr"/>
          <a:lstStyle/>
          <a:p>
            <a:pPr algn="ctr" defTabSz="1218886">
              <a:defRPr/>
            </a:pPr>
            <a:endParaRPr lang="en-AU" sz="2000" kern="0" dirty="0">
              <a:solidFill>
                <a:schemeClr val="bg1"/>
              </a:solidFill>
              <a:latin typeface="Roboto Bold" charset="0"/>
            </a:endParaRPr>
          </a:p>
        </p:txBody>
      </p:sp>
      <p:sp>
        <p:nvSpPr>
          <p:cNvPr id="8" name="Freeform 5"/>
          <p:cNvSpPr>
            <a:spLocks/>
          </p:cNvSpPr>
          <p:nvPr/>
        </p:nvSpPr>
        <p:spPr bwMode="auto">
          <a:xfrm>
            <a:off x="5975381" y="3056148"/>
            <a:ext cx="1546901" cy="1504577"/>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C00000"/>
          </a:solidFill>
          <a:ln>
            <a:noFill/>
          </a:ln>
          <a:effectLst/>
        </p:spPr>
        <p:txBody>
          <a:bodyPr lIns="91418" tIns="45708" rIns="91418" bIns="45708" anchor="ctr"/>
          <a:lstStyle/>
          <a:p>
            <a:pPr algn="ctr" defTabSz="1218886">
              <a:defRPr/>
            </a:pPr>
            <a:endParaRPr lang="en-AU" sz="2932" kern="0" dirty="0">
              <a:solidFill>
                <a:schemeClr val="bg1"/>
              </a:solidFill>
              <a:latin typeface="Roboto Bold" charset="0"/>
            </a:endParaRPr>
          </a:p>
        </p:txBody>
      </p:sp>
      <p:sp>
        <p:nvSpPr>
          <p:cNvPr id="40" name="椭圆 39"/>
          <p:cNvSpPr/>
          <p:nvPr/>
        </p:nvSpPr>
        <p:spPr>
          <a:xfrm>
            <a:off x="3772999" y="2130751"/>
            <a:ext cx="278460" cy="278460"/>
          </a:xfrm>
          <a:prstGeom prst="ellipse">
            <a:avLst/>
          </a:prstGeom>
          <a:solidFill>
            <a:srgbClr val="2E2E2E"/>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solidFill>
                <a:srgbClr val="4BC1DC"/>
              </a:solidFill>
              <a:latin typeface="+mj-ea"/>
              <a:ea typeface="+mj-ea"/>
            </a:endParaRPr>
          </a:p>
        </p:txBody>
      </p:sp>
      <p:sp>
        <p:nvSpPr>
          <p:cNvPr id="42" name="椭圆 41"/>
          <p:cNvSpPr/>
          <p:nvPr/>
        </p:nvSpPr>
        <p:spPr>
          <a:xfrm>
            <a:off x="3772999" y="3338563"/>
            <a:ext cx="278460" cy="278460"/>
          </a:xfrm>
          <a:prstGeom prst="ellipse">
            <a:avLst/>
          </a:prstGeom>
          <a:solidFill>
            <a:srgbClr val="2E2E2E"/>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solidFill>
                <a:srgbClr val="4BC1DC"/>
              </a:solidFill>
              <a:latin typeface="+mj-ea"/>
              <a:ea typeface="+mj-ea"/>
            </a:endParaRPr>
          </a:p>
        </p:txBody>
      </p:sp>
      <p:sp>
        <p:nvSpPr>
          <p:cNvPr id="43" name="椭圆 42"/>
          <p:cNvSpPr/>
          <p:nvPr/>
        </p:nvSpPr>
        <p:spPr>
          <a:xfrm>
            <a:off x="3772999" y="4546376"/>
            <a:ext cx="278460" cy="278460"/>
          </a:xfrm>
          <a:prstGeom prst="ellipse">
            <a:avLst/>
          </a:prstGeom>
          <a:solidFill>
            <a:srgbClr val="2E2E2E"/>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solidFill>
                <a:srgbClr val="4BC1DC"/>
              </a:solidFill>
              <a:latin typeface="+mj-ea"/>
              <a:ea typeface="+mj-ea"/>
            </a:endParaRPr>
          </a:p>
        </p:txBody>
      </p:sp>
      <p:sp>
        <p:nvSpPr>
          <p:cNvPr id="47" name="椭圆 46"/>
          <p:cNvSpPr/>
          <p:nvPr/>
        </p:nvSpPr>
        <p:spPr>
          <a:xfrm>
            <a:off x="8242847" y="2130751"/>
            <a:ext cx="278460" cy="278460"/>
          </a:xfrm>
          <a:prstGeom prst="ellipse">
            <a:avLst/>
          </a:prstGeom>
          <a:solidFill>
            <a:srgbClr val="C00000"/>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solidFill>
                <a:srgbClr val="4BC1DC"/>
              </a:solidFill>
              <a:latin typeface="+mj-ea"/>
              <a:ea typeface="+mj-ea"/>
            </a:endParaRPr>
          </a:p>
        </p:txBody>
      </p:sp>
      <p:sp>
        <p:nvSpPr>
          <p:cNvPr id="48" name="椭圆 47"/>
          <p:cNvSpPr/>
          <p:nvPr/>
        </p:nvSpPr>
        <p:spPr>
          <a:xfrm>
            <a:off x="8242847" y="3338563"/>
            <a:ext cx="278460" cy="278460"/>
          </a:xfrm>
          <a:prstGeom prst="ellipse">
            <a:avLst/>
          </a:prstGeom>
          <a:solidFill>
            <a:srgbClr val="C00000"/>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solidFill>
                <a:srgbClr val="4BC1DC"/>
              </a:solidFill>
              <a:latin typeface="+mj-ea"/>
              <a:ea typeface="+mj-ea"/>
            </a:endParaRPr>
          </a:p>
        </p:txBody>
      </p:sp>
      <p:sp>
        <p:nvSpPr>
          <p:cNvPr id="49" name="椭圆 48"/>
          <p:cNvSpPr/>
          <p:nvPr/>
        </p:nvSpPr>
        <p:spPr>
          <a:xfrm>
            <a:off x="8242847" y="4546376"/>
            <a:ext cx="278460" cy="278460"/>
          </a:xfrm>
          <a:prstGeom prst="ellipse">
            <a:avLst/>
          </a:prstGeom>
          <a:solidFill>
            <a:srgbClr val="C00000"/>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solidFill>
                <a:srgbClr val="4BC1DC"/>
              </a:solidFill>
              <a:latin typeface="+mj-ea"/>
              <a:ea typeface="+mj-ea"/>
            </a:endParaRPr>
          </a:p>
        </p:txBody>
      </p:sp>
      <p:sp>
        <p:nvSpPr>
          <p:cNvPr id="21" name="TextBox 41"/>
          <p:cNvSpPr txBox="1"/>
          <p:nvPr/>
        </p:nvSpPr>
        <p:spPr>
          <a:xfrm>
            <a:off x="8752908" y="4903915"/>
            <a:ext cx="2707922" cy="642162"/>
          </a:xfrm>
          <a:prstGeom prst="rect">
            <a:avLst/>
          </a:prstGeom>
          <a:noFill/>
        </p:spPr>
        <p:txBody>
          <a:bodyPr wrap="square" lIns="81215" tIns="40608" rIns="81215" bIns="40608"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23" name="TextBox 170"/>
          <p:cNvSpPr txBox="1"/>
          <p:nvPr/>
        </p:nvSpPr>
        <p:spPr>
          <a:xfrm>
            <a:off x="8752908" y="4473668"/>
            <a:ext cx="2303931" cy="400087"/>
          </a:xfrm>
          <a:prstGeom prst="rect">
            <a:avLst/>
          </a:prstGeom>
          <a:noFill/>
        </p:spPr>
        <p:txBody>
          <a:bodyPr wrap="square" lIns="91419" tIns="45709" rIns="91419" bIns="45709"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24" name="TextBox 41"/>
          <p:cNvSpPr txBox="1"/>
          <p:nvPr/>
        </p:nvSpPr>
        <p:spPr>
          <a:xfrm>
            <a:off x="783270" y="4920086"/>
            <a:ext cx="2707922" cy="642162"/>
          </a:xfrm>
          <a:prstGeom prst="rect">
            <a:avLst/>
          </a:prstGeom>
          <a:noFill/>
        </p:spPr>
        <p:txBody>
          <a:bodyPr wrap="square" lIns="81215" tIns="40608" rIns="81215" bIns="40608" rtlCol="0">
            <a:spAutoFit/>
          </a:bodyPr>
          <a:lstStyle/>
          <a:p>
            <a:pPr algn="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26" name="TextBox 170"/>
          <p:cNvSpPr txBox="1"/>
          <p:nvPr/>
        </p:nvSpPr>
        <p:spPr>
          <a:xfrm>
            <a:off x="1187261" y="4499533"/>
            <a:ext cx="2303931" cy="400087"/>
          </a:xfrm>
          <a:prstGeom prst="rect">
            <a:avLst/>
          </a:prstGeom>
          <a:noFill/>
        </p:spPr>
        <p:txBody>
          <a:bodyPr wrap="square" lIns="91419" tIns="45709" rIns="91419" bIns="45709"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29" name="TextBox 41"/>
          <p:cNvSpPr txBox="1"/>
          <p:nvPr/>
        </p:nvSpPr>
        <p:spPr>
          <a:xfrm>
            <a:off x="8752908" y="3685973"/>
            <a:ext cx="2707922" cy="642162"/>
          </a:xfrm>
          <a:prstGeom prst="rect">
            <a:avLst/>
          </a:prstGeom>
          <a:noFill/>
        </p:spPr>
        <p:txBody>
          <a:bodyPr wrap="square" lIns="81215" tIns="40608" rIns="81215" bIns="40608"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30" name="TextBox 170"/>
          <p:cNvSpPr txBox="1"/>
          <p:nvPr/>
        </p:nvSpPr>
        <p:spPr>
          <a:xfrm>
            <a:off x="8752908" y="3281708"/>
            <a:ext cx="2303931" cy="400087"/>
          </a:xfrm>
          <a:prstGeom prst="rect">
            <a:avLst/>
          </a:prstGeom>
          <a:noFill/>
        </p:spPr>
        <p:txBody>
          <a:bodyPr wrap="square" lIns="91419" tIns="45709" rIns="91419" bIns="45709"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31" name="TextBox 41"/>
          <p:cNvSpPr txBox="1"/>
          <p:nvPr/>
        </p:nvSpPr>
        <p:spPr>
          <a:xfrm>
            <a:off x="783270" y="3652323"/>
            <a:ext cx="2707922" cy="642162"/>
          </a:xfrm>
          <a:prstGeom prst="rect">
            <a:avLst/>
          </a:prstGeom>
          <a:noFill/>
        </p:spPr>
        <p:txBody>
          <a:bodyPr wrap="square" lIns="81215" tIns="40608" rIns="81215" bIns="40608" rtlCol="0">
            <a:spAutoFit/>
          </a:bodyPr>
          <a:lstStyle/>
          <a:p>
            <a:pPr algn="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32" name="TextBox 170"/>
          <p:cNvSpPr txBox="1"/>
          <p:nvPr/>
        </p:nvSpPr>
        <p:spPr>
          <a:xfrm>
            <a:off x="1187261" y="3265671"/>
            <a:ext cx="2303931" cy="400087"/>
          </a:xfrm>
          <a:prstGeom prst="rect">
            <a:avLst/>
          </a:prstGeom>
          <a:noFill/>
        </p:spPr>
        <p:txBody>
          <a:bodyPr wrap="square" lIns="91419" tIns="45709" rIns="91419" bIns="45709"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33" name="TextBox 41"/>
          <p:cNvSpPr txBox="1"/>
          <p:nvPr/>
        </p:nvSpPr>
        <p:spPr>
          <a:xfrm>
            <a:off x="8752908" y="2448251"/>
            <a:ext cx="2707922" cy="642162"/>
          </a:xfrm>
          <a:prstGeom prst="rect">
            <a:avLst/>
          </a:prstGeom>
          <a:noFill/>
        </p:spPr>
        <p:txBody>
          <a:bodyPr wrap="square" lIns="81215" tIns="40608" rIns="81215" bIns="40608"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34" name="TextBox 170"/>
          <p:cNvSpPr txBox="1"/>
          <p:nvPr/>
        </p:nvSpPr>
        <p:spPr>
          <a:xfrm>
            <a:off x="8752908" y="2048164"/>
            <a:ext cx="2303931" cy="400087"/>
          </a:xfrm>
          <a:prstGeom prst="rect">
            <a:avLst/>
          </a:prstGeom>
          <a:noFill/>
        </p:spPr>
        <p:txBody>
          <a:bodyPr wrap="square" lIns="91419" tIns="45709" rIns="91419" bIns="45709" rtlCol="0">
            <a:spAutoFit/>
          </a:bodyPr>
          <a:lstStyle/>
          <a:p>
            <a:pP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35" name="TextBox 41"/>
          <p:cNvSpPr txBox="1"/>
          <p:nvPr/>
        </p:nvSpPr>
        <p:spPr>
          <a:xfrm>
            <a:off x="783270" y="2459021"/>
            <a:ext cx="2707922" cy="642162"/>
          </a:xfrm>
          <a:prstGeom prst="rect">
            <a:avLst/>
          </a:prstGeom>
          <a:noFill/>
        </p:spPr>
        <p:txBody>
          <a:bodyPr wrap="square" lIns="81215" tIns="40608" rIns="81215" bIns="40608" rtlCol="0">
            <a:spAutoFit/>
          </a:bodyPr>
          <a:lstStyle/>
          <a:p>
            <a:pPr algn="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36" name="TextBox 170"/>
          <p:cNvSpPr txBox="1"/>
          <p:nvPr/>
        </p:nvSpPr>
        <p:spPr>
          <a:xfrm>
            <a:off x="1187261" y="2048164"/>
            <a:ext cx="2303931" cy="400087"/>
          </a:xfrm>
          <a:prstGeom prst="rect">
            <a:avLst/>
          </a:prstGeom>
          <a:noFill/>
        </p:spPr>
        <p:txBody>
          <a:bodyPr wrap="square" lIns="91419" tIns="45709" rIns="91419" bIns="45709" rtlCol="0">
            <a:spAutoFit/>
          </a:bodyPr>
          <a:lstStyle/>
          <a:p>
            <a:pPr algn="r">
              <a:defRPr/>
            </a:pPr>
            <a:r>
              <a:rPr lang="zh-CN" altLang="en-US" sz="2000" dirty="0">
                <a:solidFill>
                  <a:srgbClr val="2E2E2E"/>
                </a:solidFill>
                <a:latin typeface="微软雅黑" panose="020B0503020204020204" pitchFamily="34" charset="-122"/>
                <a:ea typeface="微软雅黑" panose="020B0503020204020204" pitchFamily="34" charset="-122"/>
              </a:rPr>
              <a:t>请输入标题</a:t>
            </a:r>
          </a:p>
        </p:txBody>
      </p:sp>
      <p:sp>
        <p:nvSpPr>
          <p:cNvPr id="2" name="标题 1">
            <a:extLst>
              <a:ext uri="{FF2B5EF4-FFF2-40B4-BE49-F238E27FC236}">
                <a16:creationId xmlns:a16="http://schemas.microsoft.com/office/drawing/2014/main" xmlns="" id="{0CDB6331-6481-4F45-99AC-47C33B4E1D16}"/>
              </a:ext>
            </a:extLst>
          </p:cNvPr>
          <p:cNvSpPr>
            <a:spLocks noGrp="1"/>
          </p:cNvSpPr>
          <p:nvPr>
            <p:ph type="title"/>
          </p:nvPr>
        </p:nvSpPr>
        <p:spPr/>
        <p:txBody>
          <a:bodyPr/>
          <a:lstStyle/>
          <a:p>
            <a:r>
              <a:rPr lang="zh-CN" altLang="en-US" dirty="0"/>
              <a:t>安全保证体系</a:t>
            </a:r>
          </a:p>
        </p:txBody>
      </p:sp>
    </p:spTree>
    <p:extLst>
      <p:ext uri="{BB962C8B-B14F-4D97-AF65-F5344CB8AC3E}">
        <p14:creationId xmlns:p14="http://schemas.microsoft.com/office/powerpoint/2010/main" val="7226356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2" presetClass="entr" presetSubtype="4"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p:tgtEl>
                                          <p:spTgt spid="40"/>
                                        </p:tgtEl>
                                        <p:attrNameLst>
                                          <p:attrName>ppt_y</p:attrName>
                                        </p:attrNameLst>
                                      </p:cBhvr>
                                      <p:tavLst>
                                        <p:tav tm="0">
                                          <p:val>
                                            <p:strVal val="#ppt_y+#ppt_h*1.125000"/>
                                          </p:val>
                                        </p:tav>
                                        <p:tav tm="100000">
                                          <p:val>
                                            <p:strVal val="#ppt_y"/>
                                          </p:val>
                                        </p:tav>
                                      </p:tavLst>
                                    </p:anim>
                                    <p:animEffect transition="in" filter="wipe(up)">
                                      <p:cBhvr>
                                        <p:cTn id="32" dur="500"/>
                                        <p:tgtEl>
                                          <p:spTgt spid="4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p:tgtEl>
                                          <p:spTgt spid="49"/>
                                        </p:tgtEl>
                                        <p:attrNameLst>
                                          <p:attrName>ppt_y</p:attrName>
                                        </p:attrNameLst>
                                      </p:cBhvr>
                                      <p:tavLst>
                                        <p:tav tm="0">
                                          <p:val>
                                            <p:strVal val="#ppt_y+#ppt_h*1.125000"/>
                                          </p:val>
                                        </p:tav>
                                        <p:tav tm="100000">
                                          <p:val>
                                            <p:strVal val="#ppt_y"/>
                                          </p:val>
                                        </p:tav>
                                      </p:tavLst>
                                    </p:anim>
                                    <p:animEffect transition="in" filter="wipe(up)">
                                      <p:cBhvr>
                                        <p:cTn id="44" dur="500"/>
                                        <p:tgtEl>
                                          <p:spTgt spid="4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p:tgtEl>
                                          <p:spTgt spid="47"/>
                                        </p:tgtEl>
                                        <p:attrNameLst>
                                          <p:attrName>ppt_y</p:attrName>
                                        </p:attrNameLst>
                                      </p:cBhvr>
                                      <p:tavLst>
                                        <p:tav tm="0">
                                          <p:val>
                                            <p:strVal val="#ppt_y+#ppt_h*1.125000"/>
                                          </p:val>
                                        </p:tav>
                                        <p:tav tm="100000">
                                          <p:val>
                                            <p:strVal val="#ppt_y"/>
                                          </p:val>
                                        </p:tav>
                                      </p:tavLst>
                                    </p:anim>
                                    <p:animEffect transition="in" filter="wipe(up)">
                                      <p:cBhvr>
                                        <p:cTn id="52" dur="500"/>
                                        <p:tgtEl>
                                          <p:spTgt spid="47"/>
                                        </p:tgtEl>
                                      </p:cBhvr>
                                    </p:animEffect>
                                  </p:childTnLst>
                                </p:cTn>
                              </p:par>
                            </p:childTnLst>
                          </p:cTn>
                        </p:par>
                        <p:par>
                          <p:cTn id="53" fill="hold">
                            <p:stCondLst>
                              <p:cond delay="3500"/>
                            </p:stCondLst>
                            <p:childTnLst>
                              <p:par>
                                <p:cTn id="54" presetID="47"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anim calcmode="lin" valueType="num">
                                      <p:cBhvr>
                                        <p:cTn id="57" dur="500" fill="hold"/>
                                        <p:tgtEl>
                                          <p:spTgt spid="26"/>
                                        </p:tgtEl>
                                        <p:attrNameLst>
                                          <p:attrName>ppt_x</p:attrName>
                                        </p:attrNameLst>
                                      </p:cBhvr>
                                      <p:tavLst>
                                        <p:tav tm="0">
                                          <p:val>
                                            <p:strVal val="#ppt_x"/>
                                          </p:val>
                                        </p:tav>
                                        <p:tav tm="100000">
                                          <p:val>
                                            <p:strVal val="#ppt_x"/>
                                          </p:val>
                                        </p:tav>
                                      </p:tavLst>
                                    </p:anim>
                                    <p:anim calcmode="lin" valueType="num">
                                      <p:cBhvr>
                                        <p:cTn id="58" dur="5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anim calcmode="lin" valueType="num">
                                      <p:cBhvr>
                                        <p:cTn id="62" dur="500" fill="hold"/>
                                        <p:tgtEl>
                                          <p:spTgt spid="24"/>
                                        </p:tgtEl>
                                        <p:attrNameLst>
                                          <p:attrName>ppt_x</p:attrName>
                                        </p:attrNameLst>
                                      </p:cBhvr>
                                      <p:tavLst>
                                        <p:tav tm="0">
                                          <p:val>
                                            <p:strVal val="#ppt_x"/>
                                          </p:val>
                                        </p:tav>
                                        <p:tav tm="100000">
                                          <p:val>
                                            <p:strVal val="#ppt_x"/>
                                          </p:val>
                                        </p:tav>
                                      </p:tavLst>
                                    </p:anim>
                                    <p:anim calcmode="lin" valueType="num">
                                      <p:cBhvr>
                                        <p:cTn id="63" dur="5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47"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anim calcmode="lin" valueType="num">
                                      <p:cBhvr>
                                        <p:cTn id="68" dur="500" fill="hold"/>
                                        <p:tgtEl>
                                          <p:spTgt spid="23"/>
                                        </p:tgtEl>
                                        <p:attrNameLst>
                                          <p:attrName>ppt_x</p:attrName>
                                        </p:attrNameLst>
                                      </p:cBhvr>
                                      <p:tavLst>
                                        <p:tav tm="0">
                                          <p:val>
                                            <p:strVal val="#ppt_x"/>
                                          </p:val>
                                        </p:tav>
                                        <p:tav tm="100000">
                                          <p:val>
                                            <p:strVal val="#ppt_x"/>
                                          </p:val>
                                        </p:tav>
                                      </p:tavLst>
                                    </p:anim>
                                    <p:anim calcmode="lin" valueType="num">
                                      <p:cBhvr>
                                        <p:cTn id="69" dur="5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anim calcmode="lin" valueType="num">
                                      <p:cBhvr>
                                        <p:cTn id="73" dur="500" fill="hold"/>
                                        <p:tgtEl>
                                          <p:spTgt spid="21"/>
                                        </p:tgtEl>
                                        <p:attrNameLst>
                                          <p:attrName>ppt_x</p:attrName>
                                        </p:attrNameLst>
                                      </p:cBhvr>
                                      <p:tavLst>
                                        <p:tav tm="0">
                                          <p:val>
                                            <p:strVal val="#ppt_x"/>
                                          </p:val>
                                        </p:tav>
                                        <p:tav tm="100000">
                                          <p:val>
                                            <p:strVal val="#ppt_x"/>
                                          </p:val>
                                        </p:tav>
                                      </p:tavLst>
                                    </p:anim>
                                    <p:anim calcmode="lin" valueType="num">
                                      <p:cBhvr>
                                        <p:cTn id="74" dur="500" fill="hold"/>
                                        <p:tgtEl>
                                          <p:spTgt spid="21"/>
                                        </p:tgtEl>
                                        <p:attrNameLst>
                                          <p:attrName>ppt_y</p:attrName>
                                        </p:attrNameLst>
                                      </p:cBhvr>
                                      <p:tavLst>
                                        <p:tav tm="0">
                                          <p:val>
                                            <p:strVal val="#ppt_y+.1"/>
                                          </p:val>
                                        </p:tav>
                                        <p:tav tm="100000">
                                          <p:val>
                                            <p:strVal val="#ppt_y"/>
                                          </p:val>
                                        </p:tav>
                                      </p:tavLst>
                                    </p:anim>
                                  </p:childTnLst>
                                </p:cTn>
                              </p:par>
                            </p:childTnLst>
                          </p:cTn>
                        </p:par>
                        <p:par>
                          <p:cTn id="75" fill="hold">
                            <p:stCondLst>
                              <p:cond delay="4500"/>
                            </p:stCondLst>
                            <p:childTnLst>
                              <p:par>
                                <p:cTn id="76" presetID="47"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anim calcmode="lin" valueType="num">
                                      <p:cBhvr>
                                        <p:cTn id="79" dur="500" fill="hold"/>
                                        <p:tgtEl>
                                          <p:spTgt spid="32"/>
                                        </p:tgtEl>
                                        <p:attrNameLst>
                                          <p:attrName>ppt_x</p:attrName>
                                        </p:attrNameLst>
                                      </p:cBhvr>
                                      <p:tavLst>
                                        <p:tav tm="0">
                                          <p:val>
                                            <p:strVal val="#ppt_x"/>
                                          </p:val>
                                        </p:tav>
                                        <p:tav tm="100000">
                                          <p:val>
                                            <p:strVal val="#ppt_x"/>
                                          </p:val>
                                        </p:tav>
                                      </p:tavLst>
                                    </p:anim>
                                    <p:anim calcmode="lin" valueType="num">
                                      <p:cBhvr>
                                        <p:cTn id="80" dur="5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anim calcmode="lin" valueType="num">
                                      <p:cBhvr>
                                        <p:cTn id="84" dur="500" fill="hold"/>
                                        <p:tgtEl>
                                          <p:spTgt spid="31"/>
                                        </p:tgtEl>
                                        <p:attrNameLst>
                                          <p:attrName>ppt_x</p:attrName>
                                        </p:attrNameLst>
                                      </p:cBhvr>
                                      <p:tavLst>
                                        <p:tav tm="0">
                                          <p:val>
                                            <p:strVal val="#ppt_x"/>
                                          </p:val>
                                        </p:tav>
                                        <p:tav tm="100000">
                                          <p:val>
                                            <p:strVal val="#ppt_x"/>
                                          </p:val>
                                        </p:tav>
                                      </p:tavLst>
                                    </p:anim>
                                    <p:anim calcmode="lin" valueType="num">
                                      <p:cBhvr>
                                        <p:cTn id="85" dur="500" fill="hold"/>
                                        <p:tgtEl>
                                          <p:spTgt spid="31"/>
                                        </p:tgtEl>
                                        <p:attrNameLst>
                                          <p:attrName>ppt_y</p:attrName>
                                        </p:attrNameLst>
                                      </p:cBhvr>
                                      <p:tavLst>
                                        <p:tav tm="0">
                                          <p:val>
                                            <p:strVal val="#ppt_y+.1"/>
                                          </p:val>
                                        </p:tav>
                                        <p:tav tm="100000">
                                          <p:val>
                                            <p:strVal val="#ppt_y"/>
                                          </p:val>
                                        </p:tav>
                                      </p:tavLst>
                                    </p:anim>
                                  </p:childTnLst>
                                </p:cTn>
                              </p:par>
                            </p:childTnLst>
                          </p:cTn>
                        </p:par>
                        <p:par>
                          <p:cTn id="86" fill="hold">
                            <p:stCondLst>
                              <p:cond delay="5000"/>
                            </p:stCondLst>
                            <p:childTnLst>
                              <p:par>
                                <p:cTn id="87" presetID="47" presetClass="entr" presetSubtype="0"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anim calcmode="lin" valueType="num">
                                      <p:cBhvr>
                                        <p:cTn id="90" dur="500" fill="hold"/>
                                        <p:tgtEl>
                                          <p:spTgt spid="30"/>
                                        </p:tgtEl>
                                        <p:attrNameLst>
                                          <p:attrName>ppt_x</p:attrName>
                                        </p:attrNameLst>
                                      </p:cBhvr>
                                      <p:tavLst>
                                        <p:tav tm="0">
                                          <p:val>
                                            <p:strVal val="#ppt_x"/>
                                          </p:val>
                                        </p:tav>
                                        <p:tav tm="100000">
                                          <p:val>
                                            <p:strVal val="#ppt_x"/>
                                          </p:val>
                                        </p:tav>
                                      </p:tavLst>
                                    </p:anim>
                                    <p:anim calcmode="lin" valueType="num">
                                      <p:cBhvr>
                                        <p:cTn id="91" dur="500" fill="hold"/>
                                        <p:tgtEl>
                                          <p:spTgt spid="3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anim calcmode="lin" valueType="num">
                                      <p:cBhvr>
                                        <p:cTn id="95" dur="500" fill="hold"/>
                                        <p:tgtEl>
                                          <p:spTgt spid="29"/>
                                        </p:tgtEl>
                                        <p:attrNameLst>
                                          <p:attrName>ppt_x</p:attrName>
                                        </p:attrNameLst>
                                      </p:cBhvr>
                                      <p:tavLst>
                                        <p:tav tm="0">
                                          <p:val>
                                            <p:strVal val="#ppt_x"/>
                                          </p:val>
                                        </p:tav>
                                        <p:tav tm="100000">
                                          <p:val>
                                            <p:strVal val="#ppt_x"/>
                                          </p:val>
                                        </p:tav>
                                      </p:tavLst>
                                    </p:anim>
                                    <p:anim calcmode="lin" valueType="num">
                                      <p:cBhvr>
                                        <p:cTn id="96" dur="500" fill="hold"/>
                                        <p:tgtEl>
                                          <p:spTgt spid="29"/>
                                        </p:tgtEl>
                                        <p:attrNameLst>
                                          <p:attrName>ppt_y</p:attrName>
                                        </p:attrNameLst>
                                      </p:cBhvr>
                                      <p:tavLst>
                                        <p:tav tm="0">
                                          <p:val>
                                            <p:strVal val="#ppt_y+.1"/>
                                          </p:val>
                                        </p:tav>
                                        <p:tav tm="100000">
                                          <p:val>
                                            <p:strVal val="#ppt_y"/>
                                          </p:val>
                                        </p:tav>
                                      </p:tavLst>
                                    </p:anim>
                                  </p:childTnLst>
                                </p:cTn>
                              </p:par>
                            </p:childTnLst>
                          </p:cTn>
                        </p:par>
                        <p:par>
                          <p:cTn id="97" fill="hold">
                            <p:stCondLst>
                              <p:cond delay="5500"/>
                            </p:stCondLst>
                            <p:childTnLst>
                              <p:par>
                                <p:cTn id="98" presetID="47" presetClass="entr" presetSubtype="0"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anim calcmode="lin" valueType="num">
                                      <p:cBhvr>
                                        <p:cTn id="101" dur="500" fill="hold"/>
                                        <p:tgtEl>
                                          <p:spTgt spid="36"/>
                                        </p:tgtEl>
                                        <p:attrNameLst>
                                          <p:attrName>ppt_x</p:attrName>
                                        </p:attrNameLst>
                                      </p:cBhvr>
                                      <p:tavLst>
                                        <p:tav tm="0">
                                          <p:val>
                                            <p:strVal val="#ppt_x"/>
                                          </p:val>
                                        </p:tav>
                                        <p:tav tm="100000">
                                          <p:val>
                                            <p:strVal val="#ppt_x"/>
                                          </p:val>
                                        </p:tav>
                                      </p:tavLst>
                                    </p:anim>
                                    <p:anim calcmode="lin" valueType="num">
                                      <p:cBhvr>
                                        <p:cTn id="102" dur="500" fill="hold"/>
                                        <p:tgtEl>
                                          <p:spTgt spid="36"/>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anim calcmode="lin" valueType="num">
                                      <p:cBhvr>
                                        <p:cTn id="106" dur="500" fill="hold"/>
                                        <p:tgtEl>
                                          <p:spTgt spid="35"/>
                                        </p:tgtEl>
                                        <p:attrNameLst>
                                          <p:attrName>ppt_x</p:attrName>
                                        </p:attrNameLst>
                                      </p:cBhvr>
                                      <p:tavLst>
                                        <p:tav tm="0">
                                          <p:val>
                                            <p:strVal val="#ppt_x"/>
                                          </p:val>
                                        </p:tav>
                                        <p:tav tm="100000">
                                          <p:val>
                                            <p:strVal val="#ppt_x"/>
                                          </p:val>
                                        </p:tav>
                                      </p:tavLst>
                                    </p:anim>
                                    <p:anim calcmode="lin" valueType="num">
                                      <p:cBhvr>
                                        <p:cTn id="107" dur="500" fill="hold"/>
                                        <p:tgtEl>
                                          <p:spTgt spid="35"/>
                                        </p:tgtEl>
                                        <p:attrNameLst>
                                          <p:attrName>ppt_y</p:attrName>
                                        </p:attrNameLst>
                                      </p:cBhvr>
                                      <p:tavLst>
                                        <p:tav tm="0">
                                          <p:val>
                                            <p:strVal val="#ppt_y+.1"/>
                                          </p:val>
                                        </p:tav>
                                        <p:tav tm="100000">
                                          <p:val>
                                            <p:strVal val="#ppt_y"/>
                                          </p:val>
                                        </p:tav>
                                      </p:tavLst>
                                    </p:anim>
                                  </p:childTnLst>
                                </p:cTn>
                              </p:par>
                            </p:childTnLst>
                          </p:cTn>
                        </p:par>
                        <p:par>
                          <p:cTn id="108" fill="hold">
                            <p:stCondLst>
                              <p:cond delay="6000"/>
                            </p:stCondLst>
                            <p:childTnLst>
                              <p:par>
                                <p:cTn id="109" presetID="47" presetClass="entr" presetSubtype="0"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500"/>
                                        <p:tgtEl>
                                          <p:spTgt spid="34"/>
                                        </p:tgtEl>
                                      </p:cBhvr>
                                    </p:animEffect>
                                    <p:anim calcmode="lin" valueType="num">
                                      <p:cBhvr>
                                        <p:cTn id="112" dur="500" fill="hold"/>
                                        <p:tgtEl>
                                          <p:spTgt spid="34"/>
                                        </p:tgtEl>
                                        <p:attrNameLst>
                                          <p:attrName>ppt_x</p:attrName>
                                        </p:attrNameLst>
                                      </p:cBhvr>
                                      <p:tavLst>
                                        <p:tav tm="0">
                                          <p:val>
                                            <p:strVal val="#ppt_x"/>
                                          </p:val>
                                        </p:tav>
                                        <p:tav tm="100000">
                                          <p:val>
                                            <p:strVal val="#ppt_x"/>
                                          </p:val>
                                        </p:tav>
                                      </p:tavLst>
                                    </p:anim>
                                    <p:anim calcmode="lin" valueType="num">
                                      <p:cBhvr>
                                        <p:cTn id="113" dur="500" fill="hold"/>
                                        <p:tgtEl>
                                          <p:spTgt spid="3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anim calcmode="lin" valueType="num">
                                      <p:cBhvr>
                                        <p:cTn id="117" dur="500" fill="hold"/>
                                        <p:tgtEl>
                                          <p:spTgt spid="33"/>
                                        </p:tgtEl>
                                        <p:attrNameLst>
                                          <p:attrName>ppt_x</p:attrName>
                                        </p:attrNameLst>
                                      </p:cBhvr>
                                      <p:tavLst>
                                        <p:tav tm="0">
                                          <p:val>
                                            <p:strVal val="#ppt_x"/>
                                          </p:val>
                                        </p:tav>
                                        <p:tav tm="100000">
                                          <p:val>
                                            <p:strVal val="#ppt_x"/>
                                          </p:val>
                                        </p:tav>
                                      </p:tavLst>
                                    </p:anim>
                                    <p:anim calcmode="lin" valueType="num">
                                      <p:cBhvr>
                                        <p:cTn id="118"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40" grpId="0" animBg="1"/>
      <p:bldP spid="42" grpId="0" animBg="1"/>
      <p:bldP spid="43" grpId="0" animBg="1"/>
      <p:bldP spid="47" grpId="0" animBg="1"/>
      <p:bldP spid="48" grpId="0" animBg="1"/>
      <p:bldP spid="49" grpId="0" animBg="1"/>
      <p:bldP spid="21" grpId="0"/>
      <p:bldP spid="23" grpId="0"/>
      <p:bldP spid="24" grpId="0"/>
      <p:bldP spid="26" grpId="0"/>
      <p:bldP spid="29" grpId="0"/>
      <p:bldP spid="30" grpId="0"/>
      <p:bldP spid="31" grpId="0"/>
      <p:bldP spid="32" grpId="0"/>
      <p:bldP spid="33" grpId="0"/>
      <p:bldP spid="34" grpId="0"/>
      <p:bldP spid="35" grpId="0"/>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38"/>
          <p:cNvGrpSpPr>
            <a:grpSpLocks/>
          </p:cNvGrpSpPr>
          <p:nvPr/>
        </p:nvGrpSpPr>
        <p:grpSpPr bwMode="auto">
          <a:xfrm>
            <a:off x="7125356" y="2359709"/>
            <a:ext cx="1004764" cy="300000"/>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rgbClr val="2E2E2E"/>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rgbClr val="2E2E2E"/>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a:grpSpLocks/>
          </p:cNvGrpSpPr>
          <p:nvPr/>
        </p:nvGrpSpPr>
        <p:grpSpPr bwMode="auto">
          <a:xfrm flipH="1">
            <a:off x="3814240" y="2359709"/>
            <a:ext cx="1004764" cy="300000"/>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rgbClr val="2E2E2E"/>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rgbClr val="2E2E2E"/>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a:grpSpLocks/>
          </p:cNvGrpSpPr>
          <p:nvPr/>
        </p:nvGrpSpPr>
        <p:grpSpPr bwMode="auto">
          <a:xfrm rot="1354404" flipV="1">
            <a:off x="6331704" y="4294632"/>
            <a:ext cx="1004764" cy="300001"/>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rgbClr val="2E2E2E"/>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rgbClr val="2E2E2E"/>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a:grpSpLocks/>
          </p:cNvGrpSpPr>
          <p:nvPr/>
        </p:nvGrpSpPr>
        <p:grpSpPr bwMode="auto">
          <a:xfrm rot="-1354404" flipH="1" flipV="1">
            <a:off x="4626939" y="4294632"/>
            <a:ext cx="1004764" cy="300001"/>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rgbClr val="2E2E2E"/>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rgbClr val="2E2E2E"/>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71" name="Group 1">
            <a:extLst>
              <a:ext uri="{FF2B5EF4-FFF2-40B4-BE49-F238E27FC236}">
                <a16:creationId xmlns:a16="http://schemas.microsoft.com/office/drawing/2014/main" xmlns="" id="{02C34FBA-60B2-41AE-99F0-5B7F92039206}"/>
              </a:ext>
            </a:extLst>
          </p:cNvPr>
          <p:cNvGrpSpPr>
            <a:grpSpLocks/>
          </p:cNvGrpSpPr>
          <p:nvPr/>
        </p:nvGrpSpPr>
        <p:grpSpPr bwMode="auto">
          <a:xfrm>
            <a:off x="4001543" y="2053360"/>
            <a:ext cx="3939690" cy="3838101"/>
            <a:chOff x="4121522" y="1915221"/>
            <a:chExt cx="3939221" cy="3837413"/>
          </a:xfrm>
        </p:grpSpPr>
        <p:grpSp>
          <p:nvGrpSpPr>
            <p:cNvPr id="72" name="Group 52">
              <a:extLst>
                <a:ext uri="{FF2B5EF4-FFF2-40B4-BE49-F238E27FC236}">
                  <a16:creationId xmlns:a16="http://schemas.microsoft.com/office/drawing/2014/main" xmlns="" id="{8B9C250A-4A55-4D55-B8E7-8DCDFB1BF6F7}"/>
                </a:ext>
              </a:extLst>
            </p:cNvPr>
            <p:cNvGrpSpPr>
              <a:grpSpLocks/>
            </p:cNvGrpSpPr>
            <p:nvPr/>
          </p:nvGrpSpPr>
          <p:grpSpPr bwMode="auto">
            <a:xfrm>
              <a:off x="4121522" y="1915221"/>
              <a:ext cx="3939221" cy="3837413"/>
              <a:chOff x="3160707" y="1634350"/>
              <a:chExt cx="2825746" cy="2752719"/>
            </a:xfrm>
          </p:grpSpPr>
          <p:sp>
            <p:nvSpPr>
              <p:cNvPr id="77" name="Freeform 5">
                <a:extLst>
                  <a:ext uri="{FF2B5EF4-FFF2-40B4-BE49-F238E27FC236}">
                    <a16:creationId xmlns:a16="http://schemas.microsoft.com/office/drawing/2014/main" xmlns="" id="{57362B4E-EB5D-45D3-A2BB-3CAD0AE47FCF}"/>
                  </a:ext>
                </a:extLst>
              </p:cNvPr>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2E2E2E"/>
              </a:solidFill>
              <a:ln w="9525">
                <a:noFill/>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55">
                  <a:defRPr/>
                </a:pPr>
                <a:endParaRPr lang="en-US" sz="1707" dirty="0">
                  <a:latin typeface="微软雅黑" pitchFamily="34" charset="-122"/>
                  <a:ea typeface="微软雅黑" pitchFamily="34" charset="-122"/>
                </a:endParaRPr>
              </a:p>
            </p:txBody>
          </p:sp>
          <p:sp>
            <p:nvSpPr>
              <p:cNvPr id="78" name="Freeform 6">
                <a:extLst>
                  <a:ext uri="{FF2B5EF4-FFF2-40B4-BE49-F238E27FC236}">
                    <a16:creationId xmlns:a16="http://schemas.microsoft.com/office/drawing/2014/main" xmlns="" id="{7D1376B6-3F7D-473B-BF56-C0FA16709980}"/>
                  </a:ext>
                </a:extLst>
              </p:cNvPr>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C00000"/>
              </a:solidFill>
              <a:ln w="9525">
                <a:noFill/>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55">
                  <a:defRPr/>
                </a:pPr>
                <a:endParaRPr lang="en-US" sz="1707" dirty="0">
                  <a:latin typeface="微软雅黑" pitchFamily="34" charset="-122"/>
                  <a:ea typeface="微软雅黑" pitchFamily="34" charset="-122"/>
                </a:endParaRPr>
              </a:p>
            </p:txBody>
          </p:sp>
          <p:sp>
            <p:nvSpPr>
              <p:cNvPr id="79" name="Freeform 7">
                <a:extLst>
                  <a:ext uri="{FF2B5EF4-FFF2-40B4-BE49-F238E27FC236}">
                    <a16:creationId xmlns:a16="http://schemas.microsoft.com/office/drawing/2014/main" xmlns="" id="{B282C1F9-977E-47A8-B1BB-4615030F43AB}"/>
                  </a:ext>
                </a:extLst>
              </p:cNvPr>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C00000"/>
              </a:solidFill>
              <a:ln w="9525">
                <a:noFill/>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55">
                  <a:defRPr/>
                </a:pPr>
                <a:endParaRPr lang="en-US" sz="1707" dirty="0">
                  <a:latin typeface="微软雅黑" pitchFamily="34" charset="-122"/>
                  <a:ea typeface="微软雅黑" pitchFamily="34" charset="-122"/>
                </a:endParaRPr>
              </a:p>
            </p:txBody>
          </p:sp>
          <p:sp>
            <p:nvSpPr>
              <p:cNvPr id="80" name="Freeform 8">
                <a:extLst>
                  <a:ext uri="{FF2B5EF4-FFF2-40B4-BE49-F238E27FC236}">
                    <a16:creationId xmlns:a16="http://schemas.microsoft.com/office/drawing/2014/main" xmlns="" id="{C1187935-5E7F-4331-A3B3-40509E8D9689}"/>
                  </a:ext>
                </a:extLst>
              </p:cNvPr>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2E2E2E"/>
              </a:solidFill>
              <a:ln w="9525">
                <a:noFill/>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55">
                  <a:defRPr/>
                </a:pPr>
                <a:endParaRPr lang="en-US" sz="1707" dirty="0">
                  <a:latin typeface="微软雅黑" pitchFamily="34" charset="-122"/>
                  <a:ea typeface="微软雅黑" pitchFamily="34" charset="-122"/>
                </a:endParaRPr>
              </a:p>
            </p:txBody>
          </p:sp>
          <p:sp>
            <p:nvSpPr>
              <p:cNvPr id="81" name="Freeform 9">
                <a:extLst>
                  <a:ext uri="{FF2B5EF4-FFF2-40B4-BE49-F238E27FC236}">
                    <a16:creationId xmlns:a16="http://schemas.microsoft.com/office/drawing/2014/main" xmlns="" id="{6A62EF22-0050-4CCA-80D2-B1CF9674CC1E}"/>
                  </a:ext>
                </a:extLst>
              </p:cNvPr>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rgbClr val="2E2E2E"/>
              </a:solidFill>
              <a:ln w="9525">
                <a:noFill/>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55">
                  <a:defRPr/>
                </a:pPr>
                <a:endParaRPr lang="en-US" sz="1707" dirty="0">
                  <a:latin typeface="微软雅黑" pitchFamily="34" charset="-122"/>
                  <a:ea typeface="微软雅黑" pitchFamily="34" charset="-122"/>
                </a:endParaRPr>
              </a:p>
            </p:txBody>
          </p:sp>
          <p:sp>
            <p:nvSpPr>
              <p:cNvPr id="82" name="Freeform 10">
                <a:extLst>
                  <a:ext uri="{FF2B5EF4-FFF2-40B4-BE49-F238E27FC236}">
                    <a16:creationId xmlns:a16="http://schemas.microsoft.com/office/drawing/2014/main" xmlns="" id="{EAA5BCE7-FE6B-40EA-99F6-C9173470EB32}"/>
                  </a:ext>
                </a:extLst>
              </p:cNvPr>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rgbClr val="2E2E2E"/>
              </a:solidFill>
              <a:ln w="9525">
                <a:noFill/>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55">
                  <a:defRPr/>
                </a:pPr>
                <a:endParaRPr lang="en-US" sz="1707" dirty="0">
                  <a:latin typeface="微软雅黑" pitchFamily="34" charset="-122"/>
                  <a:ea typeface="微软雅黑" pitchFamily="34" charset="-122"/>
                </a:endParaRPr>
              </a:p>
            </p:txBody>
          </p:sp>
        </p:grpSp>
        <p:sp>
          <p:nvSpPr>
            <p:cNvPr id="73" name="Shape 1094">
              <a:extLst>
                <a:ext uri="{FF2B5EF4-FFF2-40B4-BE49-F238E27FC236}">
                  <a16:creationId xmlns:a16="http://schemas.microsoft.com/office/drawing/2014/main" xmlns="" id="{B633B712-26FC-40A7-8735-8FBA1CB5C844}"/>
                </a:ext>
              </a:extLst>
            </p:cNvPr>
            <p:cNvSpPr>
              <a:spLocks/>
            </p:cNvSpPr>
            <p:nvPr/>
          </p:nvSpPr>
          <p:spPr bwMode="auto">
            <a:xfrm>
              <a:off x="4593172" y="3077809"/>
              <a:ext cx="328018" cy="376996"/>
            </a:xfrm>
            <a:custGeom>
              <a:avLst/>
              <a:gdLst>
                <a:gd name="connsiteX0" fmla="*/ 292565 w 527900"/>
                <a:gd name="connsiteY0" fmla="*/ 373997 h 606722"/>
                <a:gd name="connsiteX1" fmla="*/ 309359 w 527900"/>
                <a:gd name="connsiteY1" fmla="*/ 390797 h 606722"/>
                <a:gd name="connsiteX2" fmla="*/ 309359 w 527900"/>
                <a:gd name="connsiteY2" fmla="*/ 396220 h 606722"/>
                <a:gd name="connsiteX3" fmla="*/ 292565 w 527900"/>
                <a:gd name="connsiteY3" fmla="*/ 413020 h 606722"/>
                <a:gd name="connsiteX4" fmla="*/ 275770 w 527900"/>
                <a:gd name="connsiteY4" fmla="*/ 396220 h 606722"/>
                <a:gd name="connsiteX5" fmla="*/ 275770 w 527900"/>
                <a:gd name="connsiteY5" fmla="*/ 390797 h 606722"/>
                <a:gd name="connsiteX6" fmla="*/ 292565 w 527900"/>
                <a:gd name="connsiteY6" fmla="*/ 373997 h 606722"/>
                <a:gd name="connsiteX7" fmla="*/ 237025 w 527900"/>
                <a:gd name="connsiteY7" fmla="*/ 189917 h 606722"/>
                <a:gd name="connsiteX8" fmla="*/ 237025 w 527900"/>
                <a:gd name="connsiteY8" fmla="*/ 273900 h 606722"/>
                <a:gd name="connsiteX9" fmla="*/ 275743 w 527900"/>
                <a:gd name="connsiteY9" fmla="*/ 273900 h 606722"/>
                <a:gd name="connsiteX10" fmla="*/ 275743 w 527900"/>
                <a:gd name="connsiteY10" fmla="*/ 189917 h 606722"/>
                <a:gd name="connsiteX11" fmla="*/ 128971 w 527900"/>
                <a:gd name="connsiteY11" fmla="*/ 73496 h 606722"/>
                <a:gd name="connsiteX12" fmla="*/ 128971 w 527900"/>
                <a:gd name="connsiteY12" fmla="*/ 116421 h 606722"/>
                <a:gd name="connsiteX13" fmla="*/ 161280 w 527900"/>
                <a:gd name="connsiteY13" fmla="*/ 116421 h 606722"/>
                <a:gd name="connsiteX14" fmla="*/ 161280 w 527900"/>
                <a:gd name="connsiteY14" fmla="*/ 73496 h 606722"/>
                <a:gd name="connsiteX15" fmla="*/ 36137 w 527900"/>
                <a:gd name="connsiteY15" fmla="*/ 47013 h 606722"/>
                <a:gd name="connsiteX16" fmla="*/ 33644 w 527900"/>
                <a:gd name="connsiteY16" fmla="*/ 49590 h 606722"/>
                <a:gd name="connsiteX17" fmla="*/ 33644 w 527900"/>
                <a:gd name="connsiteY17" fmla="*/ 140327 h 606722"/>
                <a:gd name="connsiteX18" fmla="*/ 36137 w 527900"/>
                <a:gd name="connsiteY18" fmla="*/ 142816 h 606722"/>
                <a:gd name="connsiteX19" fmla="*/ 92834 w 527900"/>
                <a:gd name="connsiteY19" fmla="*/ 142816 h 606722"/>
                <a:gd name="connsiteX20" fmla="*/ 95326 w 527900"/>
                <a:gd name="connsiteY20" fmla="*/ 140327 h 606722"/>
                <a:gd name="connsiteX21" fmla="*/ 95326 w 527900"/>
                <a:gd name="connsiteY21" fmla="*/ 49590 h 606722"/>
                <a:gd name="connsiteX22" fmla="*/ 92834 w 527900"/>
                <a:gd name="connsiteY22" fmla="*/ 47013 h 606722"/>
                <a:gd name="connsiteX23" fmla="*/ 351489 w 527900"/>
                <a:gd name="connsiteY23" fmla="*/ 34215 h 606722"/>
                <a:gd name="connsiteX24" fmla="*/ 351489 w 527900"/>
                <a:gd name="connsiteY24" fmla="*/ 78473 h 606722"/>
                <a:gd name="connsiteX25" fmla="*/ 441831 w 527900"/>
                <a:gd name="connsiteY25" fmla="*/ 97314 h 606722"/>
                <a:gd name="connsiteX26" fmla="*/ 487224 w 527900"/>
                <a:gd name="connsiteY26" fmla="*/ 125308 h 606722"/>
                <a:gd name="connsiteX27" fmla="*/ 351489 w 527900"/>
                <a:gd name="connsiteY27" fmla="*/ 34215 h 606722"/>
                <a:gd name="connsiteX28" fmla="*/ 213438 w 527900"/>
                <a:gd name="connsiteY28" fmla="*/ 33593 h 606722"/>
                <a:gd name="connsiteX29" fmla="*/ 194925 w 527900"/>
                <a:gd name="connsiteY29" fmla="*/ 52078 h 606722"/>
                <a:gd name="connsiteX30" fmla="*/ 194925 w 527900"/>
                <a:gd name="connsiteY30" fmla="*/ 56700 h 606722"/>
                <a:gd name="connsiteX31" fmla="*/ 194925 w 527900"/>
                <a:gd name="connsiteY31" fmla="*/ 133218 h 606722"/>
                <a:gd name="connsiteX32" fmla="*/ 194925 w 527900"/>
                <a:gd name="connsiteY32" fmla="*/ 137839 h 606722"/>
                <a:gd name="connsiteX33" fmla="*/ 213438 w 527900"/>
                <a:gd name="connsiteY33" fmla="*/ 156235 h 606722"/>
                <a:gd name="connsiteX34" fmla="*/ 299241 w 527900"/>
                <a:gd name="connsiteY34" fmla="*/ 156235 h 606722"/>
                <a:gd name="connsiteX35" fmla="*/ 317755 w 527900"/>
                <a:gd name="connsiteY35" fmla="*/ 137839 h 606722"/>
                <a:gd name="connsiteX36" fmla="*/ 317755 w 527900"/>
                <a:gd name="connsiteY36" fmla="*/ 94914 h 606722"/>
                <a:gd name="connsiteX37" fmla="*/ 317755 w 527900"/>
                <a:gd name="connsiteY37" fmla="*/ 33593 h 606722"/>
                <a:gd name="connsiteX38" fmla="*/ 213438 w 527900"/>
                <a:gd name="connsiteY38" fmla="*/ 0 h 606722"/>
                <a:gd name="connsiteX39" fmla="*/ 334577 w 527900"/>
                <a:gd name="connsiteY39" fmla="*/ 0 h 606722"/>
                <a:gd name="connsiteX40" fmla="*/ 466129 w 527900"/>
                <a:gd name="connsiteY40" fmla="*/ 39992 h 606722"/>
                <a:gd name="connsiteX41" fmla="*/ 527900 w 527900"/>
                <a:gd name="connsiteY41" fmla="*/ 173121 h 606722"/>
                <a:gd name="connsiteX42" fmla="*/ 516151 w 527900"/>
                <a:gd name="connsiteY42" fmla="*/ 189117 h 606722"/>
                <a:gd name="connsiteX43" fmla="*/ 511078 w 527900"/>
                <a:gd name="connsiteY43" fmla="*/ 189917 h 606722"/>
                <a:gd name="connsiteX44" fmla="*/ 497282 w 527900"/>
                <a:gd name="connsiteY44" fmla="*/ 182719 h 606722"/>
                <a:gd name="connsiteX45" fmla="*/ 427767 w 527900"/>
                <a:gd name="connsiteY45" fmla="*/ 127885 h 606722"/>
                <a:gd name="connsiteX46" fmla="*/ 351400 w 527900"/>
                <a:gd name="connsiteY46" fmla="*/ 112155 h 606722"/>
                <a:gd name="connsiteX47" fmla="*/ 351400 w 527900"/>
                <a:gd name="connsiteY47" fmla="*/ 137839 h 606722"/>
                <a:gd name="connsiteX48" fmla="*/ 309388 w 527900"/>
                <a:gd name="connsiteY48" fmla="*/ 188940 h 606722"/>
                <a:gd name="connsiteX49" fmla="*/ 309388 w 527900"/>
                <a:gd name="connsiteY49" fmla="*/ 273900 h 606722"/>
                <a:gd name="connsiteX50" fmla="*/ 322383 w 527900"/>
                <a:gd name="connsiteY50" fmla="*/ 273900 h 606722"/>
                <a:gd name="connsiteX51" fmla="*/ 339295 w 527900"/>
                <a:gd name="connsiteY51" fmla="*/ 290786 h 606722"/>
                <a:gd name="connsiteX52" fmla="*/ 322383 w 527900"/>
                <a:gd name="connsiteY52" fmla="*/ 307582 h 606722"/>
                <a:gd name="connsiteX53" fmla="*/ 309388 w 527900"/>
                <a:gd name="connsiteY53" fmla="*/ 307582 h 606722"/>
                <a:gd name="connsiteX54" fmla="*/ 309388 w 527900"/>
                <a:gd name="connsiteY54" fmla="*/ 347041 h 606722"/>
                <a:gd name="connsiteX55" fmla="*/ 292566 w 527900"/>
                <a:gd name="connsiteY55" fmla="*/ 363838 h 606722"/>
                <a:gd name="connsiteX56" fmla="*/ 275743 w 527900"/>
                <a:gd name="connsiteY56" fmla="*/ 347041 h 606722"/>
                <a:gd name="connsiteX57" fmla="*/ 275743 w 527900"/>
                <a:gd name="connsiteY57" fmla="*/ 307582 h 606722"/>
                <a:gd name="connsiteX58" fmla="*/ 237025 w 527900"/>
                <a:gd name="connsiteY58" fmla="*/ 307582 h 606722"/>
                <a:gd name="connsiteX59" fmla="*/ 237025 w 527900"/>
                <a:gd name="connsiteY59" fmla="*/ 553755 h 606722"/>
                <a:gd name="connsiteX60" fmla="*/ 256340 w 527900"/>
                <a:gd name="connsiteY60" fmla="*/ 573040 h 606722"/>
                <a:gd name="connsiteX61" fmla="*/ 275743 w 527900"/>
                <a:gd name="connsiteY61" fmla="*/ 553755 h 606722"/>
                <a:gd name="connsiteX62" fmla="*/ 275743 w 527900"/>
                <a:gd name="connsiteY62" fmla="*/ 448265 h 606722"/>
                <a:gd name="connsiteX63" fmla="*/ 292566 w 527900"/>
                <a:gd name="connsiteY63" fmla="*/ 431468 h 606722"/>
                <a:gd name="connsiteX64" fmla="*/ 309388 w 527900"/>
                <a:gd name="connsiteY64" fmla="*/ 448265 h 606722"/>
                <a:gd name="connsiteX65" fmla="*/ 309388 w 527900"/>
                <a:gd name="connsiteY65" fmla="*/ 553755 h 606722"/>
                <a:gd name="connsiteX66" fmla="*/ 256340 w 527900"/>
                <a:gd name="connsiteY66" fmla="*/ 606722 h 606722"/>
                <a:gd name="connsiteX67" fmla="*/ 203292 w 527900"/>
                <a:gd name="connsiteY67" fmla="*/ 553755 h 606722"/>
                <a:gd name="connsiteX68" fmla="*/ 203292 w 527900"/>
                <a:gd name="connsiteY68" fmla="*/ 307582 h 606722"/>
                <a:gd name="connsiteX69" fmla="*/ 190297 w 527900"/>
                <a:gd name="connsiteY69" fmla="*/ 307582 h 606722"/>
                <a:gd name="connsiteX70" fmla="*/ 173474 w 527900"/>
                <a:gd name="connsiteY70" fmla="*/ 290697 h 606722"/>
                <a:gd name="connsiteX71" fmla="*/ 190297 w 527900"/>
                <a:gd name="connsiteY71" fmla="*/ 273900 h 606722"/>
                <a:gd name="connsiteX72" fmla="*/ 203292 w 527900"/>
                <a:gd name="connsiteY72" fmla="*/ 273900 h 606722"/>
                <a:gd name="connsiteX73" fmla="*/ 203292 w 527900"/>
                <a:gd name="connsiteY73" fmla="*/ 188940 h 606722"/>
                <a:gd name="connsiteX74" fmla="*/ 162704 w 527900"/>
                <a:gd name="connsiteY74" fmla="*/ 150014 h 606722"/>
                <a:gd name="connsiteX75" fmla="*/ 127636 w 527900"/>
                <a:gd name="connsiteY75" fmla="*/ 150014 h 606722"/>
                <a:gd name="connsiteX76" fmla="*/ 92834 w 527900"/>
                <a:gd name="connsiteY76" fmla="*/ 176409 h 606722"/>
                <a:gd name="connsiteX77" fmla="*/ 36137 w 527900"/>
                <a:gd name="connsiteY77" fmla="*/ 176409 h 606722"/>
                <a:gd name="connsiteX78" fmla="*/ 0 w 527900"/>
                <a:gd name="connsiteY78" fmla="*/ 140327 h 606722"/>
                <a:gd name="connsiteX79" fmla="*/ 0 w 527900"/>
                <a:gd name="connsiteY79" fmla="*/ 49590 h 606722"/>
                <a:gd name="connsiteX80" fmla="*/ 36137 w 527900"/>
                <a:gd name="connsiteY80" fmla="*/ 13420 h 606722"/>
                <a:gd name="connsiteX81" fmla="*/ 92834 w 527900"/>
                <a:gd name="connsiteY81" fmla="*/ 13420 h 606722"/>
                <a:gd name="connsiteX82" fmla="*/ 127636 w 527900"/>
                <a:gd name="connsiteY82" fmla="*/ 39903 h 606722"/>
                <a:gd name="connsiteX83" fmla="*/ 162704 w 527900"/>
                <a:gd name="connsiteY83" fmla="*/ 39903 h 606722"/>
                <a:gd name="connsiteX84" fmla="*/ 213438 w 527900"/>
                <a:gd name="connsiteY8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27900" h="606722">
                  <a:moveTo>
                    <a:pt x="292565" y="373997"/>
                  </a:moveTo>
                  <a:cubicBezTo>
                    <a:pt x="301806" y="373997"/>
                    <a:pt x="309359" y="381464"/>
                    <a:pt x="309359" y="390797"/>
                  </a:cubicBezTo>
                  <a:lnTo>
                    <a:pt x="309359" y="396220"/>
                  </a:lnTo>
                  <a:cubicBezTo>
                    <a:pt x="309359" y="405553"/>
                    <a:pt x="301806" y="413020"/>
                    <a:pt x="292565" y="413020"/>
                  </a:cubicBezTo>
                  <a:cubicBezTo>
                    <a:pt x="283234" y="413020"/>
                    <a:pt x="275770" y="405553"/>
                    <a:pt x="275770" y="396220"/>
                  </a:cubicBezTo>
                  <a:lnTo>
                    <a:pt x="275770" y="390797"/>
                  </a:lnTo>
                  <a:cubicBezTo>
                    <a:pt x="275770" y="381464"/>
                    <a:pt x="283234" y="373997"/>
                    <a:pt x="292565" y="373997"/>
                  </a:cubicBezTo>
                  <a:close/>
                  <a:moveTo>
                    <a:pt x="237025" y="189917"/>
                  </a:moveTo>
                  <a:lnTo>
                    <a:pt x="237025" y="273900"/>
                  </a:lnTo>
                  <a:lnTo>
                    <a:pt x="275743" y="273900"/>
                  </a:lnTo>
                  <a:lnTo>
                    <a:pt x="275743" y="189917"/>
                  </a:lnTo>
                  <a:close/>
                  <a:moveTo>
                    <a:pt x="128971" y="73496"/>
                  </a:moveTo>
                  <a:lnTo>
                    <a:pt x="128971" y="116421"/>
                  </a:lnTo>
                  <a:lnTo>
                    <a:pt x="161280" y="116421"/>
                  </a:lnTo>
                  <a:lnTo>
                    <a:pt x="161280" y="73496"/>
                  </a:lnTo>
                  <a:close/>
                  <a:moveTo>
                    <a:pt x="36137" y="47013"/>
                  </a:moveTo>
                  <a:cubicBezTo>
                    <a:pt x="34712" y="47013"/>
                    <a:pt x="33644" y="48168"/>
                    <a:pt x="33644" y="49590"/>
                  </a:cubicBezTo>
                  <a:lnTo>
                    <a:pt x="33644" y="140327"/>
                  </a:lnTo>
                  <a:cubicBezTo>
                    <a:pt x="33644" y="141749"/>
                    <a:pt x="34712" y="142816"/>
                    <a:pt x="36137" y="142816"/>
                  </a:cubicBezTo>
                  <a:lnTo>
                    <a:pt x="92834" y="142816"/>
                  </a:lnTo>
                  <a:cubicBezTo>
                    <a:pt x="94169" y="142816"/>
                    <a:pt x="95326" y="141749"/>
                    <a:pt x="95326" y="140327"/>
                  </a:cubicBezTo>
                  <a:lnTo>
                    <a:pt x="95326" y="49590"/>
                  </a:lnTo>
                  <a:cubicBezTo>
                    <a:pt x="95326" y="48168"/>
                    <a:pt x="94169" y="47013"/>
                    <a:pt x="92834" y="47013"/>
                  </a:cubicBezTo>
                  <a:close/>
                  <a:moveTo>
                    <a:pt x="351489" y="34215"/>
                  </a:moveTo>
                  <a:lnTo>
                    <a:pt x="351489" y="78473"/>
                  </a:lnTo>
                  <a:cubicBezTo>
                    <a:pt x="387714" y="79895"/>
                    <a:pt x="417443" y="86116"/>
                    <a:pt x="441831" y="97314"/>
                  </a:cubicBezTo>
                  <a:cubicBezTo>
                    <a:pt x="459899" y="105668"/>
                    <a:pt x="475030" y="115621"/>
                    <a:pt x="487224" y="125308"/>
                  </a:cubicBezTo>
                  <a:cubicBezTo>
                    <a:pt x="467643" y="64431"/>
                    <a:pt x="409788" y="38303"/>
                    <a:pt x="351489" y="34215"/>
                  </a:cubicBezTo>
                  <a:close/>
                  <a:moveTo>
                    <a:pt x="213438" y="33593"/>
                  </a:moveTo>
                  <a:cubicBezTo>
                    <a:pt x="203203" y="33593"/>
                    <a:pt x="194925" y="41947"/>
                    <a:pt x="194925" y="52078"/>
                  </a:cubicBezTo>
                  <a:lnTo>
                    <a:pt x="194925" y="56700"/>
                  </a:lnTo>
                  <a:lnTo>
                    <a:pt x="194925" y="133218"/>
                  </a:lnTo>
                  <a:lnTo>
                    <a:pt x="194925" y="137839"/>
                  </a:lnTo>
                  <a:cubicBezTo>
                    <a:pt x="194925" y="147970"/>
                    <a:pt x="203203" y="156235"/>
                    <a:pt x="213438" y="156235"/>
                  </a:cubicBezTo>
                  <a:lnTo>
                    <a:pt x="299241" y="156235"/>
                  </a:lnTo>
                  <a:cubicBezTo>
                    <a:pt x="309477" y="156235"/>
                    <a:pt x="317755" y="147970"/>
                    <a:pt x="317755" y="137839"/>
                  </a:cubicBezTo>
                  <a:lnTo>
                    <a:pt x="317755" y="94914"/>
                  </a:lnTo>
                  <a:lnTo>
                    <a:pt x="317755" y="33593"/>
                  </a:lnTo>
                  <a:close/>
                  <a:moveTo>
                    <a:pt x="213438" y="0"/>
                  </a:moveTo>
                  <a:lnTo>
                    <a:pt x="334577" y="0"/>
                  </a:lnTo>
                  <a:cubicBezTo>
                    <a:pt x="385578" y="0"/>
                    <a:pt x="432307" y="14219"/>
                    <a:pt x="466129" y="39992"/>
                  </a:cubicBezTo>
                  <a:cubicBezTo>
                    <a:pt x="506539" y="70741"/>
                    <a:pt x="527900" y="116776"/>
                    <a:pt x="527900" y="173121"/>
                  </a:cubicBezTo>
                  <a:cubicBezTo>
                    <a:pt x="527900" y="180408"/>
                    <a:pt x="523094" y="186896"/>
                    <a:pt x="516151" y="189117"/>
                  </a:cubicBezTo>
                  <a:cubicBezTo>
                    <a:pt x="514460" y="189651"/>
                    <a:pt x="512769" y="189917"/>
                    <a:pt x="511078" y="189917"/>
                  </a:cubicBezTo>
                  <a:cubicBezTo>
                    <a:pt x="505649" y="189917"/>
                    <a:pt x="500486" y="187251"/>
                    <a:pt x="497282" y="182719"/>
                  </a:cubicBezTo>
                  <a:cubicBezTo>
                    <a:pt x="497015" y="182363"/>
                    <a:pt x="472894" y="148592"/>
                    <a:pt x="427767" y="127885"/>
                  </a:cubicBezTo>
                  <a:cubicBezTo>
                    <a:pt x="407652" y="118643"/>
                    <a:pt x="382552" y="113488"/>
                    <a:pt x="351400" y="112155"/>
                  </a:cubicBezTo>
                  <a:lnTo>
                    <a:pt x="351400" y="137839"/>
                  </a:lnTo>
                  <a:cubicBezTo>
                    <a:pt x="351400" y="163078"/>
                    <a:pt x="333331" y="184229"/>
                    <a:pt x="309388" y="188940"/>
                  </a:cubicBezTo>
                  <a:lnTo>
                    <a:pt x="309388" y="273900"/>
                  </a:lnTo>
                  <a:lnTo>
                    <a:pt x="322383" y="273900"/>
                  </a:lnTo>
                  <a:cubicBezTo>
                    <a:pt x="331729" y="273900"/>
                    <a:pt x="339295" y="281454"/>
                    <a:pt x="339295" y="290786"/>
                  </a:cubicBezTo>
                  <a:cubicBezTo>
                    <a:pt x="339295" y="300028"/>
                    <a:pt x="331729" y="307582"/>
                    <a:pt x="322383" y="307582"/>
                  </a:cubicBezTo>
                  <a:lnTo>
                    <a:pt x="309388" y="307582"/>
                  </a:lnTo>
                  <a:lnTo>
                    <a:pt x="309388" y="347041"/>
                  </a:lnTo>
                  <a:cubicBezTo>
                    <a:pt x="309388" y="356284"/>
                    <a:pt x="301823" y="363838"/>
                    <a:pt x="292566" y="363838"/>
                  </a:cubicBezTo>
                  <a:cubicBezTo>
                    <a:pt x="283220" y="363838"/>
                    <a:pt x="275743" y="356284"/>
                    <a:pt x="275743" y="347041"/>
                  </a:cubicBezTo>
                  <a:lnTo>
                    <a:pt x="275743" y="307582"/>
                  </a:lnTo>
                  <a:lnTo>
                    <a:pt x="237025" y="307582"/>
                  </a:lnTo>
                  <a:lnTo>
                    <a:pt x="237025" y="553755"/>
                  </a:lnTo>
                  <a:cubicBezTo>
                    <a:pt x="237025" y="564419"/>
                    <a:pt x="245659" y="573040"/>
                    <a:pt x="256340" y="573040"/>
                  </a:cubicBezTo>
                  <a:cubicBezTo>
                    <a:pt x="267021" y="573040"/>
                    <a:pt x="275743" y="564419"/>
                    <a:pt x="275743" y="553755"/>
                  </a:cubicBezTo>
                  <a:lnTo>
                    <a:pt x="275743" y="448265"/>
                  </a:lnTo>
                  <a:cubicBezTo>
                    <a:pt x="275743" y="439023"/>
                    <a:pt x="283220" y="431468"/>
                    <a:pt x="292566" y="431468"/>
                  </a:cubicBezTo>
                  <a:cubicBezTo>
                    <a:pt x="301823" y="431468"/>
                    <a:pt x="309388" y="439023"/>
                    <a:pt x="309388" y="448265"/>
                  </a:cubicBezTo>
                  <a:lnTo>
                    <a:pt x="309388" y="553755"/>
                  </a:lnTo>
                  <a:cubicBezTo>
                    <a:pt x="309388" y="582905"/>
                    <a:pt x="285623" y="606722"/>
                    <a:pt x="256340" y="606722"/>
                  </a:cubicBezTo>
                  <a:cubicBezTo>
                    <a:pt x="227145" y="606722"/>
                    <a:pt x="203292" y="582905"/>
                    <a:pt x="203292" y="553755"/>
                  </a:cubicBezTo>
                  <a:lnTo>
                    <a:pt x="203292" y="307582"/>
                  </a:lnTo>
                  <a:lnTo>
                    <a:pt x="190297" y="307582"/>
                  </a:lnTo>
                  <a:cubicBezTo>
                    <a:pt x="181040" y="307582"/>
                    <a:pt x="173474" y="300028"/>
                    <a:pt x="173474" y="290697"/>
                  </a:cubicBezTo>
                  <a:cubicBezTo>
                    <a:pt x="173474" y="281454"/>
                    <a:pt x="181040" y="273900"/>
                    <a:pt x="190297" y="273900"/>
                  </a:cubicBezTo>
                  <a:lnTo>
                    <a:pt x="203292" y="273900"/>
                  </a:lnTo>
                  <a:lnTo>
                    <a:pt x="203292" y="188940"/>
                  </a:lnTo>
                  <a:cubicBezTo>
                    <a:pt x="183354" y="184940"/>
                    <a:pt x="167422" y="169655"/>
                    <a:pt x="162704" y="150014"/>
                  </a:cubicBezTo>
                  <a:lnTo>
                    <a:pt x="127636" y="150014"/>
                  </a:lnTo>
                  <a:cubicBezTo>
                    <a:pt x="123363" y="165211"/>
                    <a:pt x="109389" y="176409"/>
                    <a:pt x="92834" y="176409"/>
                  </a:cubicBezTo>
                  <a:lnTo>
                    <a:pt x="36137" y="176409"/>
                  </a:lnTo>
                  <a:cubicBezTo>
                    <a:pt x="16199" y="176409"/>
                    <a:pt x="0" y="160234"/>
                    <a:pt x="0" y="140327"/>
                  </a:cubicBezTo>
                  <a:lnTo>
                    <a:pt x="0" y="49590"/>
                  </a:lnTo>
                  <a:cubicBezTo>
                    <a:pt x="0" y="29683"/>
                    <a:pt x="16199" y="13420"/>
                    <a:pt x="36137" y="13420"/>
                  </a:cubicBezTo>
                  <a:lnTo>
                    <a:pt x="92834" y="13420"/>
                  </a:lnTo>
                  <a:cubicBezTo>
                    <a:pt x="109389" y="13420"/>
                    <a:pt x="123363" y="24617"/>
                    <a:pt x="127636" y="39903"/>
                  </a:cubicBezTo>
                  <a:lnTo>
                    <a:pt x="162704" y="39903"/>
                  </a:lnTo>
                  <a:cubicBezTo>
                    <a:pt x="168223" y="17063"/>
                    <a:pt x="188872" y="0"/>
                    <a:pt x="213438" y="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6" tIns="38096" rIns="38096" bIns="380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07"/>
            </a:p>
          </p:txBody>
        </p:sp>
        <p:sp>
          <p:nvSpPr>
            <p:cNvPr id="74" name="Freeform 62">
              <a:extLst>
                <a:ext uri="{FF2B5EF4-FFF2-40B4-BE49-F238E27FC236}">
                  <a16:creationId xmlns:a16="http://schemas.microsoft.com/office/drawing/2014/main" xmlns="" id="{7E58E03D-9D86-44B5-9314-038650686EF6}"/>
                </a:ext>
              </a:extLst>
            </p:cNvPr>
            <p:cNvSpPr>
              <a:spLocks noEditPoints="1"/>
            </p:cNvSpPr>
            <p:nvPr/>
          </p:nvSpPr>
          <p:spPr bwMode="auto">
            <a:xfrm>
              <a:off x="5457837" y="3075652"/>
              <a:ext cx="360553" cy="340791"/>
            </a:xfrm>
            <a:custGeom>
              <a:avLst/>
              <a:gdLst>
                <a:gd name="connsiteX0" fmla="*/ 244844 w 608979"/>
                <a:gd name="connsiteY0" fmla="*/ 362283 h 575602"/>
                <a:gd name="connsiteX1" fmla="*/ 264285 w 608979"/>
                <a:gd name="connsiteY1" fmla="*/ 362283 h 575602"/>
                <a:gd name="connsiteX2" fmla="*/ 271827 w 608979"/>
                <a:gd name="connsiteY2" fmla="*/ 362283 h 575602"/>
                <a:gd name="connsiteX3" fmla="*/ 298475 w 608979"/>
                <a:gd name="connsiteY3" fmla="*/ 362283 h 575602"/>
                <a:gd name="connsiteX4" fmla="*/ 303839 w 608979"/>
                <a:gd name="connsiteY4" fmla="*/ 362283 h 575602"/>
                <a:gd name="connsiteX5" fmla="*/ 316241 w 608979"/>
                <a:gd name="connsiteY5" fmla="*/ 362283 h 575602"/>
                <a:gd name="connsiteX6" fmla="*/ 324788 w 608979"/>
                <a:gd name="connsiteY6" fmla="*/ 362283 h 575602"/>
                <a:gd name="connsiteX7" fmla="*/ 334174 w 608979"/>
                <a:gd name="connsiteY7" fmla="*/ 362283 h 575602"/>
                <a:gd name="connsiteX8" fmla="*/ 339537 w 608979"/>
                <a:gd name="connsiteY8" fmla="*/ 362283 h 575602"/>
                <a:gd name="connsiteX9" fmla="*/ 344900 w 608979"/>
                <a:gd name="connsiteY9" fmla="*/ 362283 h 575602"/>
                <a:gd name="connsiteX10" fmla="*/ 364258 w 608979"/>
                <a:gd name="connsiteY10" fmla="*/ 362283 h 575602"/>
                <a:gd name="connsiteX11" fmla="*/ 372973 w 608979"/>
                <a:gd name="connsiteY11" fmla="*/ 362283 h 575602"/>
                <a:gd name="connsiteX12" fmla="*/ 377079 w 608979"/>
                <a:gd name="connsiteY12" fmla="*/ 362283 h 575602"/>
                <a:gd name="connsiteX13" fmla="*/ 382443 w 608979"/>
                <a:gd name="connsiteY13" fmla="*/ 362283 h 575602"/>
                <a:gd name="connsiteX14" fmla="*/ 493393 w 608979"/>
                <a:gd name="connsiteY14" fmla="*/ 362283 h 575602"/>
                <a:gd name="connsiteX15" fmla="*/ 493393 w 608979"/>
                <a:gd name="connsiteY15" fmla="*/ 575602 h 575602"/>
                <a:gd name="connsiteX16" fmla="*/ 140848 w 608979"/>
                <a:gd name="connsiteY16" fmla="*/ 575602 h 575602"/>
                <a:gd name="connsiteX17" fmla="*/ 140848 w 608979"/>
                <a:gd name="connsiteY17" fmla="*/ 454889 h 575602"/>
                <a:gd name="connsiteX18" fmla="*/ 140848 w 608979"/>
                <a:gd name="connsiteY18" fmla="*/ 447694 h 575602"/>
                <a:gd name="connsiteX19" fmla="*/ 140848 w 608979"/>
                <a:gd name="connsiteY19" fmla="*/ 410970 h 575602"/>
                <a:gd name="connsiteX20" fmla="*/ 145038 w 608979"/>
                <a:gd name="connsiteY20" fmla="*/ 408962 h 575602"/>
                <a:gd name="connsiteX21" fmla="*/ 169424 w 608979"/>
                <a:gd name="connsiteY21" fmla="*/ 397585 h 575602"/>
                <a:gd name="connsiteX22" fmla="*/ 172189 w 608979"/>
                <a:gd name="connsiteY22" fmla="*/ 396330 h 575602"/>
                <a:gd name="connsiteX23" fmla="*/ 199508 w 608979"/>
                <a:gd name="connsiteY23" fmla="*/ 383448 h 575602"/>
                <a:gd name="connsiteX24" fmla="*/ 200597 w 608979"/>
                <a:gd name="connsiteY24" fmla="*/ 382946 h 575602"/>
                <a:gd name="connsiteX25" fmla="*/ 325562 w 608979"/>
                <a:gd name="connsiteY25" fmla="*/ 151081 h 575602"/>
                <a:gd name="connsiteX26" fmla="*/ 345255 w 608979"/>
                <a:gd name="connsiteY26" fmla="*/ 211822 h 575602"/>
                <a:gd name="connsiteX27" fmla="*/ 432491 w 608979"/>
                <a:gd name="connsiteY27" fmla="*/ 267459 h 575602"/>
                <a:gd name="connsiteX28" fmla="*/ 527184 w 608979"/>
                <a:gd name="connsiteY28" fmla="*/ 241188 h 575602"/>
                <a:gd name="connsiteX29" fmla="*/ 547799 w 608979"/>
                <a:gd name="connsiteY29" fmla="*/ 287538 h 575602"/>
                <a:gd name="connsiteX30" fmla="*/ 458888 w 608979"/>
                <a:gd name="connsiteY30" fmla="*/ 327028 h 575602"/>
                <a:gd name="connsiteX31" fmla="*/ 418915 w 608979"/>
                <a:gd name="connsiteY31" fmla="*/ 295403 h 575602"/>
                <a:gd name="connsiteX32" fmla="*/ 413720 w 608979"/>
                <a:gd name="connsiteY32" fmla="*/ 339996 h 575602"/>
                <a:gd name="connsiteX33" fmla="*/ 376932 w 608979"/>
                <a:gd name="connsiteY33" fmla="*/ 311969 h 575602"/>
                <a:gd name="connsiteX34" fmla="*/ 372825 w 608979"/>
                <a:gd name="connsiteY34" fmla="*/ 351542 h 575602"/>
                <a:gd name="connsiteX35" fmla="*/ 367965 w 608979"/>
                <a:gd name="connsiteY35" fmla="*/ 351542 h 575602"/>
                <a:gd name="connsiteX36" fmla="*/ 337378 w 608979"/>
                <a:gd name="connsiteY36" fmla="*/ 327614 h 575602"/>
                <a:gd name="connsiteX37" fmla="*/ 335199 w 608979"/>
                <a:gd name="connsiteY37" fmla="*/ 351542 h 575602"/>
                <a:gd name="connsiteX38" fmla="*/ 311484 w 608979"/>
                <a:gd name="connsiteY38" fmla="*/ 351542 h 575602"/>
                <a:gd name="connsiteX39" fmla="*/ 300003 w 608979"/>
                <a:gd name="connsiteY39" fmla="*/ 342423 h 575602"/>
                <a:gd name="connsiteX40" fmla="*/ 299333 w 608979"/>
                <a:gd name="connsiteY40" fmla="*/ 351542 h 575602"/>
                <a:gd name="connsiteX41" fmla="*/ 243690 w 608979"/>
                <a:gd name="connsiteY41" fmla="*/ 351542 h 575602"/>
                <a:gd name="connsiteX42" fmla="*/ 130141 w 608979"/>
                <a:gd name="connsiteY42" fmla="*/ 404167 h 575602"/>
                <a:gd name="connsiteX43" fmla="*/ 130141 w 608979"/>
                <a:gd name="connsiteY43" fmla="*/ 407514 h 575602"/>
                <a:gd name="connsiteX44" fmla="*/ 130141 w 608979"/>
                <a:gd name="connsiteY44" fmla="*/ 430856 h 575602"/>
                <a:gd name="connsiteX45" fmla="*/ 113716 w 608979"/>
                <a:gd name="connsiteY45" fmla="*/ 416048 h 575602"/>
                <a:gd name="connsiteX46" fmla="*/ 113297 w 608979"/>
                <a:gd name="connsiteY46" fmla="*/ 449681 h 575602"/>
                <a:gd name="connsiteX47" fmla="*/ 87822 w 608979"/>
                <a:gd name="connsiteY47" fmla="*/ 426339 h 575602"/>
                <a:gd name="connsiteX48" fmla="*/ 87654 w 608979"/>
                <a:gd name="connsiteY48" fmla="*/ 459052 h 575602"/>
                <a:gd name="connsiteX49" fmla="*/ 63101 w 608979"/>
                <a:gd name="connsiteY49" fmla="*/ 436044 h 575602"/>
                <a:gd name="connsiteX50" fmla="*/ 63269 w 608979"/>
                <a:gd name="connsiteY50" fmla="*/ 467920 h 575602"/>
                <a:gd name="connsiteX51" fmla="*/ 0 w 608979"/>
                <a:gd name="connsiteY51" fmla="*/ 325941 h 575602"/>
                <a:gd name="connsiteX52" fmla="*/ 467183 w 608979"/>
                <a:gd name="connsiteY52" fmla="*/ 70288 h 575602"/>
                <a:gd name="connsiteX53" fmla="*/ 394273 w 608979"/>
                <a:gd name="connsiteY53" fmla="*/ 166934 h 575602"/>
                <a:gd name="connsiteX54" fmla="*/ 514532 w 608979"/>
                <a:gd name="connsiteY54" fmla="*/ 176724 h 575602"/>
                <a:gd name="connsiteX55" fmla="*/ 529365 w 608979"/>
                <a:gd name="connsiteY55" fmla="*/ 0 h 575602"/>
                <a:gd name="connsiteX56" fmla="*/ 539087 w 608979"/>
                <a:gd name="connsiteY56" fmla="*/ 21672 h 575602"/>
                <a:gd name="connsiteX57" fmla="*/ 515705 w 608979"/>
                <a:gd name="connsiteY57" fmla="*/ 48030 h 575602"/>
                <a:gd name="connsiteX58" fmla="*/ 562636 w 608979"/>
                <a:gd name="connsiteY58" fmla="*/ 153379 h 575602"/>
                <a:gd name="connsiteX59" fmla="*/ 596576 w 608979"/>
                <a:gd name="connsiteY59" fmla="*/ 150785 h 575602"/>
                <a:gd name="connsiteX60" fmla="*/ 608979 w 608979"/>
                <a:gd name="connsiteY60" fmla="*/ 178649 h 575602"/>
                <a:gd name="connsiteX61" fmla="*/ 489978 w 608979"/>
                <a:gd name="connsiteY61" fmla="*/ 231449 h 575602"/>
                <a:gd name="connsiteX62" fmla="*/ 360668 w 608979"/>
                <a:gd name="connsiteY62" fmla="*/ 181912 h 575602"/>
                <a:gd name="connsiteX63" fmla="*/ 411202 w 608979"/>
                <a:gd name="connsiteY63" fmla="*/ 53637 h 57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8979" h="575602">
                  <a:moveTo>
                    <a:pt x="244844" y="362283"/>
                  </a:moveTo>
                  <a:lnTo>
                    <a:pt x="264285" y="362283"/>
                  </a:lnTo>
                  <a:lnTo>
                    <a:pt x="271827" y="362283"/>
                  </a:lnTo>
                  <a:lnTo>
                    <a:pt x="298475" y="362283"/>
                  </a:lnTo>
                  <a:lnTo>
                    <a:pt x="303839" y="362283"/>
                  </a:lnTo>
                  <a:lnTo>
                    <a:pt x="316241" y="362283"/>
                  </a:lnTo>
                  <a:lnTo>
                    <a:pt x="324788" y="362283"/>
                  </a:lnTo>
                  <a:lnTo>
                    <a:pt x="334174" y="362283"/>
                  </a:lnTo>
                  <a:lnTo>
                    <a:pt x="339537" y="362283"/>
                  </a:lnTo>
                  <a:lnTo>
                    <a:pt x="344900" y="362283"/>
                  </a:lnTo>
                  <a:lnTo>
                    <a:pt x="364258" y="362283"/>
                  </a:lnTo>
                  <a:lnTo>
                    <a:pt x="372973" y="362283"/>
                  </a:lnTo>
                  <a:lnTo>
                    <a:pt x="377079" y="362283"/>
                  </a:lnTo>
                  <a:lnTo>
                    <a:pt x="382443" y="362283"/>
                  </a:lnTo>
                  <a:lnTo>
                    <a:pt x="493393" y="362283"/>
                  </a:lnTo>
                  <a:lnTo>
                    <a:pt x="493393" y="575602"/>
                  </a:lnTo>
                  <a:lnTo>
                    <a:pt x="140848" y="575602"/>
                  </a:lnTo>
                  <a:lnTo>
                    <a:pt x="140848" y="454889"/>
                  </a:lnTo>
                  <a:lnTo>
                    <a:pt x="140848" y="447694"/>
                  </a:lnTo>
                  <a:lnTo>
                    <a:pt x="140848" y="410970"/>
                  </a:lnTo>
                  <a:lnTo>
                    <a:pt x="145038" y="408962"/>
                  </a:lnTo>
                  <a:lnTo>
                    <a:pt x="169424" y="397585"/>
                  </a:lnTo>
                  <a:lnTo>
                    <a:pt x="172189" y="396330"/>
                  </a:lnTo>
                  <a:lnTo>
                    <a:pt x="199508" y="383448"/>
                  </a:lnTo>
                  <a:lnTo>
                    <a:pt x="200597" y="382946"/>
                  </a:lnTo>
                  <a:close/>
                  <a:moveTo>
                    <a:pt x="325562" y="151081"/>
                  </a:moveTo>
                  <a:cubicBezTo>
                    <a:pt x="325562" y="151081"/>
                    <a:pt x="324138" y="174591"/>
                    <a:pt x="345255" y="211822"/>
                  </a:cubicBezTo>
                  <a:cubicBezTo>
                    <a:pt x="364864" y="254742"/>
                    <a:pt x="399055" y="267459"/>
                    <a:pt x="432491" y="267459"/>
                  </a:cubicBezTo>
                  <a:cubicBezTo>
                    <a:pt x="480592" y="267459"/>
                    <a:pt x="527184" y="241188"/>
                    <a:pt x="527184" y="241188"/>
                  </a:cubicBezTo>
                  <a:lnTo>
                    <a:pt x="547799" y="287538"/>
                  </a:lnTo>
                  <a:lnTo>
                    <a:pt x="458888" y="327028"/>
                  </a:lnTo>
                  <a:lnTo>
                    <a:pt x="418915" y="295403"/>
                  </a:lnTo>
                  <a:lnTo>
                    <a:pt x="413720" y="339996"/>
                  </a:lnTo>
                  <a:lnTo>
                    <a:pt x="376932" y="311969"/>
                  </a:lnTo>
                  <a:lnTo>
                    <a:pt x="372825" y="351542"/>
                  </a:lnTo>
                  <a:lnTo>
                    <a:pt x="367965" y="351542"/>
                  </a:lnTo>
                  <a:lnTo>
                    <a:pt x="337378" y="327614"/>
                  </a:lnTo>
                  <a:lnTo>
                    <a:pt x="335199" y="351542"/>
                  </a:lnTo>
                  <a:lnTo>
                    <a:pt x="311484" y="351542"/>
                  </a:lnTo>
                  <a:lnTo>
                    <a:pt x="300003" y="342423"/>
                  </a:lnTo>
                  <a:lnTo>
                    <a:pt x="299333" y="351542"/>
                  </a:lnTo>
                  <a:lnTo>
                    <a:pt x="243690" y="351542"/>
                  </a:lnTo>
                  <a:lnTo>
                    <a:pt x="130141" y="404167"/>
                  </a:lnTo>
                  <a:lnTo>
                    <a:pt x="130141" y="407514"/>
                  </a:lnTo>
                  <a:lnTo>
                    <a:pt x="130141" y="430856"/>
                  </a:lnTo>
                  <a:lnTo>
                    <a:pt x="113716" y="416048"/>
                  </a:lnTo>
                  <a:lnTo>
                    <a:pt x="113297" y="449681"/>
                  </a:lnTo>
                  <a:lnTo>
                    <a:pt x="87822" y="426339"/>
                  </a:lnTo>
                  <a:lnTo>
                    <a:pt x="87654" y="459052"/>
                  </a:lnTo>
                  <a:lnTo>
                    <a:pt x="63101" y="436044"/>
                  </a:lnTo>
                  <a:lnTo>
                    <a:pt x="63269" y="467920"/>
                  </a:lnTo>
                  <a:lnTo>
                    <a:pt x="0" y="325941"/>
                  </a:lnTo>
                  <a:close/>
                  <a:moveTo>
                    <a:pt x="467183" y="70288"/>
                  </a:moveTo>
                  <a:cubicBezTo>
                    <a:pt x="467183" y="70288"/>
                    <a:pt x="365361" y="102169"/>
                    <a:pt x="394273" y="166934"/>
                  </a:cubicBezTo>
                  <a:cubicBezTo>
                    <a:pt x="424024" y="233708"/>
                    <a:pt x="514532" y="176724"/>
                    <a:pt x="514532" y="176724"/>
                  </a:cubicBezTo>
                  <a:close/>
                  <a:moveTo>
                    <a:pt x="529365" y="0"/>
                  </a:moveTo>
                  <a:lnTo>
                    <a:pt x="539087" y="21672"/>
                  </a:lnTo>
                  <a:lnTo>
                    <a:pt x="515705" y="48030"/>
                  </a:lnTo>
                  <a:lnTo>
                    <a:pt x="562636" y="153379"/>
                  </a:lnTo>
                  <a:lnTo>
                    <a:pt x="596576" y="150785"/>
                  </a:lnTo>
                  <a:lnTo>
                    <a:pt x="608979" y="178649"/>
                  </a:lnTo>
                  <a:lnTo>
                    <a:pt x="489978" y="231449"/>
                  </a:lnTo>
                  <a:cubicBezTo>
                    <a:pt x="458802" y="245255"/>
                    <a:pt x="397123" y="263915"/>
                    <a:pt x="360668" y="181912"/>
                  </a:cubicBezTo>
                  <a:cubicBezTo>
                    <a:pt x="319520" y="89617"/>
                    <a:pt x="411202" y="53637"/>
                    <a:pt x="411202" y="536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07"/>
            </a:p>
          </p:txBody>
        </p:sp>
        <p:sp>
          <p:nvSpPr>
            <p:cNvPr id="75" name="Shape 1090">
              <a:extLst>
                <a:ext uri="{FF2B5EF4-FFF2-40B4-BE49-F238E27FC236}">
                  <a16:creationId xmlns:a16="http://schemas.microsoft.com/office/drawing/2014/main" xmlns="" id="{7E4A6940-1C2A-45AB-B1A9-DCF29F922A80}"/>
                </a:ext>
              </a:extLst>
            </p:cNvPr>
            <p:cNvSpPr>
              <a:spLocks/>
            </p:cNvSpPr>
            <p:nvPr/>
          </p:nvSpPr>
          <p:spPr bwMode="auto">
            <a:xfrm>
              <a:off x="6354606" y="3098683"/>
              <a:ext cx="349407" cy="396184"/>
            </a:xfrm>
            <a:custGeom>
              <a:avLst/>
              <a:gdLst>
                <a:gd name="connsiteX0" fmla="*/ 360040 w 536854"/>
                <a:gd name="connsiteY0" fmla="*/ 206404 h 608725"/>
                <a:gd name="connsiteX1" fmla="*/ 402427 w 536854"/>
                <a:gd name="connsiteY1" fmla="*/ 248850 h 608725"/>
                <a:gd name="connsiteX2" fmla="*/ 51848 w 536854"/>
                <a:gd name="connsiteY2" fmla="*/ 599886 h 608725"/>
                <a:gd name="connsiteX3" fmla="*/ 51611 w 536854"/>
                <a:gd name="connsiteY3" fmla="*/ 600122 h 608725"/>
                <a:gd name="connsiteX4" fmla="*/ 48769 w 536854"/>
                <a:gd name="connsiteY4" fmla="*/ 602960 h 608725"/>
                <a:gd name="connsiteX5" fmla="*/ 46993 w 536854"/>
                <a:gd name="connsiteY5" fmla="*/ 603906 h 608725"/>
                <a:gd name="connsiteX6" fmla="*/ 8869 w 536854"/>
                <a:gd name="connsiteY6" fmla="*/ 600004 h 608725"/>
                <a:gd name="connsiteX7" fmla="*/ 4962 w 536854"/>
                <a:gd name="connsiteY7" fmla="*/ 561933 h 608725"/>
                <a:gd name="connsiteX8" fmla="*/ 5790 w 536854"/>
                <a:gd name="connsiteY8" fmla="*/ 560159 h 608725"/>
                <a:gd name="connsiteX9" fmla="*/ 304794 w 536854"/>
                <a:gd name="connsiteY9" fmla="*/ 0 h 608725"/>
                <a:gd name="connsiteX10" fmla="*/ 332263 w 536854"/>
                <a:gd name="connsiteY10" fmla="*/ 47295 h 608725"/>
                <a:gd name="connsiteX11" fmla="*/ 338064 w 536854"/>
                <a:gd name="connsiteY11" fmla="*/ 51433 h 608725"/>
                <a:gd name="connsiteX12" fmla="*/ 365533 w 536854"/>
                <a:gd name="connsiteY12" fmla="*/ 56872 h 608725"/>
                <a:gd name="connsiteX13" fmla="*/ 496954 w 536854"/>
                <a:gd name="connsiteY13" fmla="*/ 187997 h 608725"/>
                <a:gd name="connsiteX14" fmla="*/ 536854 w 536854"/>
                <a:gd name="connsiteY14" fmla="*/ 389592 h 608725"/>
                <a:gd name="connsiteX15" fmla="*/ 507018 w 536854"/>
                <a:gd name="connsiteY15" fmla="*/ 411820 h 608725"/>
                <a:gd name="connsiteX16" fmla="*/ 422008 w 536854"/>
                <a:gd name="connsiteY16" fmla="*/ 244988 h 608725"/>
                <a:gd name="connsiteX17" fmla="*/ 420469 w 536854"/>
                <a:gd name="connsiteY17" fmla="*/ 242859 h 608725"/>
                <a:gd name="connsiteX18" fmla="*/ 366006 w 536854"/>
                <a:gd name="connsiteY18" fmla="*/ 188470 h 608725"/>
                <a:gd name="connsiteX19" fmla="*/ 363993 w 536854"/>
                <a:gd name="connsiteY19" fmla="*/ 187051 h 608725"/>
                <a:gd name="connsiteX20" fmla="*/ 284430 w 536854"/>
                <a:gd name="connsiteY20" fmla="*/ 145077 h 608725"/>
                <a:gd name="connsiteX21" fmla="*/ 265605 w 536854"/>
                <a:gd name="connsiteY21" fmla="*/ 118001 h 608725"/>
                <a:gd name="connsiteX22" fmla="*/ 260869 w 536854"/>
                <a:gd name="connsiteY22" fmla="*/ 114572 h 608725"/>
                <a:gd name="connsiteX23" fmla="*/ 204985 w 536854"/>
                <a:gd name="connsiteY23" fmla="*/ 99674 h 60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6854" h="608725">
                  <a:moveTo>
                    <a:pt x="360040" y="206404"/>
                  </a:moveTo>
                  <a:lnTo>
                    <a:pt x="402427" y="248850"/>
                  </a:lnTo>
                  <a:cubicBezTo>
                    <a:pt x="253955" y="397588"/>
                    <a:pt x="51848" y="599886"/>
                    <a:pt x="51848" y="599886"/>
                  </a:cubicBezTo>
                  <a:cubicBezTo>
                    <a:pt x="51848" y="599886"/>
                    <a:pt x="51729" y="600004"/>
                    <a:pt x="51611" y="600122"/>
                  </a:cubicBezTo>
                  <a:lnTo>
                    <a:pt x="48769" y="602960"/>
                  </a:lnTo>
                  <a:cubicBezTo>
                    <a:pt x="48177" y="603197"/>
                    <a:pt x="47585" y="603551"/>
                    <a:pt x="46993" y="603906"/>
                  </a:cubicBezTo>
                  <a:cubicBezTo>
                    <a:pt x="35390" y="611591"/>
                    <a:pt x="18814" y="609936"/>
                    <a:pt x="8869" y="600004"/>
                  </a:cubicBezTo>
                  <a:cubicBezTo>
                    <a:pt x="-1195" y="589836"/>
                    <a:pt x="-2971" y="573875"/>
                    <a:pt x="4962" y="561933"/>
                  </a:cubicBezTo>
                  <a:cubicBezTo>
                    <a:pt x="5317" y="561460"/>
                    <a:pt x="5554" y="560869"/>
                    <a:pt x="5790" y="560159"/>
                  </a:cubicBezTo>
                  <a:close/>
                  <a:moveTo>
                    <a:pt x="304794" y="0"/>
                  </a:moveTo>
                  <a:lnTo>
                    <a:pt x="332263" y="47295"/>
                  </a:lnTo>
                  <a:cubicBezTo>
                    <a:pt x="333565" y="49423"/>
                    <a:pt x="335578" y="50960"/>
                    <a:pt x="338064" y="51433"/>
                  </a:cubicBezTo>
                  <a:lnTo>
                    <a:pt x="365533" y="56872"/>
                  </a:lnTo>
                  <a:lnTo>
                    <a:pt x="496954" y="187997"/>
                  </a:lnTo>
                  <a:lnTo>
                    <a:pt x="536854" y="389592"/>
                  </a:lnTo>
                  <a:lnTo>
                    <a:pt x="507018" y="411820"/>
                  </a:lnTo>
                  <a:lnTo>
                    <a:pt x="422008" y="244988"/>
                  </a:lnTo>
                  <a:cubicBezTo>
                    <a:pt x="421653" y="244160"/>
                    <a:pt x="421061" y="243450"/>
                    <a:pt x="420469" y="242859"/>
                  </a:cubicBezTo>
                  <a:lnTo>
                    <a:pt x="366006" y="188470"/>
                  </a:lnTo>
                  <a:cubicBezTo>
                    <a:pt x="365414" y="187879"/>
                    <a:pt x="364704" y="187406"/>
                    <a:pt x="363993" y="187051"/>
                  </a:cubicBezTo>
                  <a:lnTo>
                    <a:pt x="284430" y="145077"/>
                  </a:lnTo>
                  <a:lnTo>
                    <a:pt x="265605" y="118001"/>
                  </a:lnTo>
                  <a:cubicBezTo>
                    <a:pt x="264539" y="116345"/>
                    <a:pt x="262763" y="115045"/>
                    <a:pt x="260869" y="114572"/>
                  </a:cubicBezTo>
                  <a:lnTo>
                    <a:pt x="204985" y="99674"/>
                  </a:ln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6" tIns="38096" rIns="38096" bIns="380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07"/>
            </a:p>
          </p:txBody>
        </p:sp>
        <p:sp>
          <p:nvSpPr>
            <p:cNvPr id="76" name="Shape 1687">
              <a:extLst>
                <a:ext uri="{FF2B5EF4-FFF2-40B4-BE49-F238E27FC236}">
                  <a16:creationId xmlns:a16="http://schemas.microsoft.com/office/drawing/2014/main" xmlns="" id="{F8F078EE-3D75-45B9-A091-7618C4C43DB1}"/>
                </a:ext>
              </a:extLst>
            </p:cNvPr>
            <p:cNvSpPr>
              <a:spLocks/>
            </p:cNvSpPr>
            <p:nvPr/>
          </p:nvSpPr>
          <p:spPr bwMode="auto">
            <a:xfrm>
              <a:off x="7287323" y="3116104"/>
              <a:ext cx="318925" cy="361342"/>
            </a:xfrm>
            <a:custGeom>
              <a:avLst/>
              <a:gdLst>
                <a:gd name="connsiteX0" fmla="*/ 411185 w 533757"/>
                <a:gd name="connsiteY0" fmla="*/ 419935 h 604746"/>
                <a:gd name="connsiteX1" fmla="*/ 429137 w 533757"/>
                <a:gd name="connsiteY1" fmla="*/ 451760 h 604746"/>
                <a:gd name="connsiteX2" fmla="*/ 523666 w 533757"/>
                <a:gd name="connsiteY2" fmla="*/ 451760 h 604746"/>
                <a:gd name="connsiteX3" fmla="*/ 523666 w 533757"/>
                <a:gd name="connsiteY3" fmla="*/ 419935 h 604746"/>
                <a:gd name="connsiteX4" fmla="*/ 174297 w 533757"/>
                <a:gd name="connsiteY4" fmla="*/ 190950 h 604746"/>
                <a:gd name="connsiteX5" fmla="*/ 181777 w 533757"/>
                <a:gd name="connsiteY5" fmla="*/ 198501 h 604746"/>
                <a:gd name="connsiteX6" fmla="*/ 174297 w 533757"/>
                <a:gd name="connsiteY6" fmla="*/ 206052 h 604746"/>
                <a:gd name="connsiteX7" fmla="*/ 166817 w 533757"/>
                <a:gd name="connsiteY7" fmla="*/ 198501 h 604746"/>
                <a:gd name="connsiteX8" fmla="*/ 174297 w 533757"/>
                <a:gd name="connsiteY8" fmla="*/ 190950 h 604746"/>
                <a:gd name="connsiteX9" fmla="*/ 275927 w 533757"/>
                <a:gd name="connsiteY9" fmla="*/ 181706 h 604746"/>
                <a:gd name="connsiteX10" fmla="*/ 405403 w 533757"/>
                <a:gd name="connsiteY10" fmla="*/ 410036 h 604746"/>
                <a:gd name="connsiteX11" fmla="*/ 533757 w 533757"/>
                <a:gd name="connsiteY11" fmla="*/ 410036 h 604746"/>
                <a:gd name="connsiteX12" fmla="*/ 533757 w 533757"/>
                <a:gd name="connsiteY12" fmla="*/ 461865 h 604746"/>
                <a:gd name="connsiteX13" fmla="*/ 434861 w 533757"/>
                <a:gd name="connsiteY13" fmla="*/ 461865 h 604746"/>
                <a:gd name="connsiteX14" fmla="*/ 494620 w 533757"/>
                <a:gd name="connsiteY14" fmla="*/ 567205 h 604746"/>
                <a:gd name="connsiteX15" fmla="*/ 420413 w 533757"/>
                <a:gd name="connsiteY15" fmla="*/ 604746 h 604746"/>
                <a:gd name="connsiteX16" fmla="*/ 398950 w 533757"/>
                <a:gd name="connsiteY16" fmla="*/ 591859 h 604746"/>
                <a:gd name="connsiteX17" fmla="*/ 395724 w 533757"/>
                <a:gd name="connsiteY17" fmla="*/ 531344 h 604746"/>
                <a:gd name="connsiteX18" fmla="*/ 338911 w 533757"/>
                <a:gd name="connsiteY18" fmla="*/ 531344 h 604746"/>
                <a:gd name="connsiteX19" fmla="*/ 332178 w 533757"/>
                <a:gd name="connsiteY19" fmla="*/ 465507 h 604746"/>
                <a:gd name="connsiteX20" fmla="*/ 301878 w 533757"/>
                <a:gd name="connsiteY20" fmla="*/ 461865 h 604746"/>
                <a:gd name="connsiteX21" fmla="*/ 0 w 533757"/>
                <a:gd name="connsiteY21" fmla="*/ 461865 h 604746"/>
                <a:gd name="connsiteX22" fmla="*/ 0 w 533757"/>
                <a:gd name="connsiteY22" fmla="*/ 410036 h 604746"/>
                <a:gd name="connsiteX23" fmla="*/ 272700 w 533757"/>
                <a:gd name="connsiteY23" fmla="*/ 410036 h 604746"/>
                <a:gd name="connsiteX24" fmla="*/ 271859 w 533757"/>
                <a:gd name="connsiteY24" fmla="*/ 398689 h 604746"/>
                <a:gd name="connsiteX25" fmla="*/ 212942 w 533757"/>
                <a:gd name="connsiteY25" fmla="*/ 388603 h 604746"/>
                <a:gd name="connsiteX26" fmla="*/ 212802 w 533757"/>
                <a:gd name="connsiteY26" fmla="*/ 384541 h 604746"/>
                <a:gd name="connsiteX27" fmla="*/ 207190 w 533757"/>
                <a:gd name="connsiteY27" fmla="*/ 331031 h 604746"/>
                <a:gd name="connsiteX28" fmla="*/ 155708 w 533757"/>
                <a:gd name="connsiteY28" fmla="*/ 325428 h 604746"/>
                <a:gd name="connsiteX29" fmla="*/ 151219 w 533757"/>
                <a:gd name="connsiteY29" fmla="*/ 325287 h 604746"/>
                <a:gd name="connsiteX30" fmla="*/ 146169 w 533757"/>
                <a:gd name="connsiteY30" fmla="*/ 274719 h 604746"/>
                <a:gd name="connsiteX31" fmla="*/ 92162 w 533757"/>
                <a:gd name="connsiteY31" fmla="*/ 229053 h 604746"/>
                <a:gd name="connsiteX32" fmla="*/ 90900 w 533757"/>
                <a:gd name="connsiteY32" fmla="*/ 219527 h 604746"/>
                <a:gd name="connsiteX33" fmla="*/ 99457 w 533757"/>
                <a:gd name="connsiteY33" fmla="*/ 224010 h 604746"/>
                <a:gd name="connsiteX34" fmla="*/ 166229 w 533757"/>
                <a:gd name="connsiteY34" fmla="*/ 240259 h 604746"/>
                <a:gd name="connsiteX35" fmla="*/ 185026 w 533757"/>
                <a:gd name="connsiteY35" fmla="*/ 238578 h 604746"/>
                <a:gd name="connsiteX36" fmla="*/ 271297 w 533757"/>
                <a:gd name="connsiteY36" fmla="*/ 186469 h 604746"/>
                <a:gd name="connsiteX37" fmla="*/ 174242 w 533757"/>
                <a:gd name="connsiteY37" fmla="*/ 180966 h 604746"/>
                <a:gd name="connsiteX38" fmla="*/ 156707 w 533757"/>
                <a:gd name="connsiteY38" fmla="*/ 198474 h 604746"/>
                <a:gd name="connsiteX39" fmla="*/ 174242 w 533757"/>
                <a:gd name="connsiteY39" fmla="*/ 216123 h 604746"/>
                <a:gd name="connsiteX40" fmla="*/ 191917 w 533757"/>
                <a:gd name="connsiteY40" fmla="*/ 198474 h 604746"/>
                <a:gd name="connsiteX41" fmla="*/ 174242 w 533757"/>
                <a:gd name="connsiteY41" fmla="*/ 180966 h 604746"/>
                <a:gd name="connsiteX42" fmla="*/ 216883 w 533757"/>
                <a:gd name="connsiteY42" fmla="*/ 165829 h 604746"/>
                <a:gd name="connsiteX43" fmla="*/ 224469 w 533757"/>
                <a:gd name="connsiteY43" fmla="*/ 173415 h 604746"/>
                <a:gd name="connsiteX44" fmla="*/ 216883 w 533757"/>
                <a:gd name="connsiteY44" fmla="*/ 181001 h 604746"/>
                <a:gd name="connsiteX45" fmla="*/ 209297 w 533757"/>
                <a:gd name="connsiteY45" fmla="*/ 173415 h 604746"/>
                <a:gd name="connsiteX46" fmla="*/ 216883 w 533757"/>
                <a:gd name="connsiteY46" fmla="*/ 165829 h 604746"/>
                <a:gd name="connsiteX47" fmla="*/ 216887 w 533757"/>
                <a:gd name="connsiteY47" fmla="*/ 155894 h 604746"/>
                <a:gd name="connsiteX48" fmla="*/ 199352 w 533757"/>
                <a:gd name="connsiteY48" fmla="*/ 173402 h 604746"/>
                <a:gd name="connsiteX49" fmla="*/ 216887 w 533757"/>
                <a:gd name="connsiteY49" fmla="*/ 190911 h 604746"/>
                <a:gd name="connsiteX50" fmla="*/ 234562 w 533757"/>
                <a:gd name="connsiteY50" fmla="*/ 173402 h 604746"/>
                <a:gd name="connsiteX51" fmla="*/ 216887 w 533757"/>
                <a:gd name="connsiteY51" fmla="*/ 155894 h 604746"/>
                <a:gd name="connsiteX52" fmla="*/ 148695 w 533757"/>
                <a:gd name="connsiteY52" fmla="*/ 78045 h 604746"/>
                <a:gd name="connsiteX53" fmla="*/ 171420 w 533757"/>
                <a:gd name="connsiteY53" fmla="*/ 90645 h 604746"/>
                <a:gd name="connsiteX54" fmla="*/ 169736 w 533757"/>
                <a:gd name="connsiteY54" fmla="*/ 109265 h 604746"/>
                <a:gd name="connsiteX55" fmla="*/ 110120 w 533757"/>
                <a:gd name="connsiteY55" fmla="*/ 148046 h 604746"/>
                <a:gd name="connsiteX56" fmla="*/ 89500 w 533757"/>
                <a:gd name="connsiteY56" fmla="*/ 140066 h 604746"/>
                <a:gd name="connsiteX57" fmla="*/ 81925 w 533757"/>
                <a:gd name="connsiteY57" fmla="*/ 115706 h 604746"/>
                <a:gd name="connsiteX58" fmla="*/ 148695 w 533757"/>
                <a:gd name="connsiteY58" fmla="*/ 78045 h 604746"/>
                <a:gd name="connsiteX59" fmla="*/ 146187 w 533757"/>
                <a:gd name="connsiteY59" fmla="*/ 67652 h 604746"/>
                <a:gd name="connsiteX60" fmla="*/ 144503 w 533757"/>
                <a:gd name="connsiteY60" fmla="*/ 68773 h 604746"/>
                <a:gd name="connsiteX61" fmla="*/ 76609 w 533757"/>
                <a:gd name="connsiteY61" fmla="*/ 106451 h 604746"/>
                <a:gd name="connsiteX62" fmla="*/ 72541 w 533757"/>
                <a:gd name="connsiteY62" fmla="*/ 106731 h 604746"/>
                <a:gd name="connsiteX63" fmla="*/ 72120 w 533757"/>
                <a:gd name="connsiteY63" fmla="*/ 110793 h 604746"/>
                <a:gd name="connsiteX64" fmla="*/ 81940 w 533757"/>
                <a:gd name="connsiteY64" fmla="*/ 146650 h 604746"/>
                <a:gd name="connsiteX65" fmla="*/ 110556 w 533757"/>
                <a:gd name="connsiteY65" fmla="*/ 158135 h 604746"/>
                <a:gd name="connsiteX66" fmla="*/ 110977 w 533757"/>
                <a:gd name="connsiteY66" fmla="*/ 158135 h 604746"/>
                <a:gd name="connsiteX67" fmla="*/ 111398 w 533757"/>
                <a:gd name="connsiteY67" fmla="*/ 157995 h 604746"/>
                <a:gd name="connsiteX68" fmla="*/ 178731 w 533757"/>
                <a:gd name="connsiteY68" fmla="*/ 113734 h 604746"/>
                <a:gd name="connsiteX69" fmla="*/ 180274 w 533757"/>
                <a:gd name="connsiteY69" fmla="*/ 85861 h 604746"/>
                <a:gd name="connsiteX70" fmla="*/ 148010 w 533757"/>
                <a:gd name="connsiteY70" fmla="*/ 67792 h 604746"/>
                <a:gd name="connsiteX71" fmla="*/ 149132 w 533757"/>
                <a:gd name="connsiteY71" fmla="*/ 0 h 604746"/>
                <a:gd name="connsiteX72" fmla="*/ 155725 w 533757"/>
                <a:gd name="connsiteY72" fmla="*/ 1401 h 604746"/>
                <a:gd name="connsiteX73" fmla="*/ 258128 w 533757"/>
                <a:gd name="connsiteY73" fmla="*/ 175223 h 604746"/>
                <a:gd name="connsiteX74" fmla="*/ 184061 w 533757"/>
                <a:gd name="connsiteY74" fmla="*/ 218784 h 604746"/>
                <a:gd name="connsiteX75" fmla="*/ 162319 w 533757"/>
                <a:gd name="connsiteY75" fmla="*/ 222846 h 604746"/>
                <a:gd name="connsiteX76" fmla="*/ 100877 w 533757"/>
                <a:gd name="connsiteY76" fmla="*/ 201416 h 604746"/>
                <a:gd name="connsiteX77" fmla="*/ 26250 w 533757"/>
                <a:gd name="connsiteY77" fmla="*/ 90763 h 604746"/>
                <a:gd name="connsiteX78" fmla="*/ 46590 w 533757"/>
                <a:gd name="connsiteY78" fmla="*/ 90763 h 604746"/>
                <a:gd name="connsiteX79" fmla="*/ 126548 w 533757"/>
                <a:gd name="connsiteY79" fmla="*/ 43561 h 604746"/>
                <a:gd name="connsiteX80" fmla="*/ 144082 w 533757"/>
                <a:gd name="connsiteY80" fmla="*/ 7564 h 604746"/>
                <a:gd name="connsiteX81" fmla="*/ 149132 w 533757"/>
                <a:gd name="connsiteY81" fmla="*/ 0 h 6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33757" h="604746">
                  <a:moveTo>
                    <a:pt x="411185" y="419935"/>
                  </a:moveTo>
                  <a:lnTo>
                    <a:pt x="429137" y="451760"/>
                  </a:lnTo>
                  <a:lnTo>
                    <a:pt x="523666" y="451760"/>
                  </a:lnTo>
                  <a:lnTo>
                    <a:pt x="523666" y="419935"/>
                  </a:lnTo>
                  <a:close/>
                  <a:moveTo>
                    <a:pt x="174297" y="190950"/>
                  </a:moveTo>
                  <a:cubicBezTo>
                    <a:pt x="178428" y="190950"/>
                    <a:pt x="181777" y="194331"/>
                    <a:pt x="181777" y="198501"/>
                  </a:cubicBezTo>
                  <a:cubicBezTo>
                    <a:pt x="181777" y="202671"/>
                    <a:pt x="178428" y="206052"/>
                    <a:pt x="174297" y="206052"/>
                  </a:cubicBezTo>
                  <a:cubicBezTo>
                    <a:pt x="170166" y="206052"/>
                    <a:pt x="166817" y="202671"/>
                    <a:pt x="166817" y="198501"/>
                  </a:cubicBezTo>
                  <a:cubicBezTo>
                    <a:pt x="166817" y="194331"/>
                    <a:pt x="170166" y="190950"/>
                    <a:pt x="174297" y="190950"/>
                  </a:cubicBezTo>
                  <a:close/>
                  <a:moveTo>
                    <a:pt x="275927" y="181706"/>
                  </a:moveTo>
                  <a:lnTo>
                    <a:pt x="405403" y="410036"/>
                  </a:lnTo>
                  <a:lnTo>
                    <a:pt x="533757" y="410036"/>
                  </a:lnTo>
                  <a:lnTo>
                    <a:pt x="533757" y="461865"/>
                  </a:lnTo>
                  <a:lnTo>
                    <a:pt x="434861" y="461865"/>
                  </a:lnTo>
                  <a:lnTo>
                    <a:pt x="494620" y="567205"/>
                  </a:lnTo>
                  <a:lnTo>
                    <a:pt x="420413" y="604746"/>
                  </a:lnTo>
                  <a:lnTo>
                    <a:pt x="398950" y="591859"/>
                  </a:lnTo>
                  <a:lnTo>
                    <a:pt x="395724" y="531344"/>
                  </a:lnTo>
                  <a:lnTo>
                    <a:pt x="338911" y="531344"/>
                  </a:lnTo>
                  <a:lnTo>
                    <a:pt x="332178" y="465507"/>
                  </a:lnTo>
                  <a:lnTo>
                    <a:pt x="301878" y="461865"/>
                  </a:lnTo>
                  <a:lnTo>
                    <a:pt x="0" y="461865"/>
                  </a:lnTo>
                  <a:lnTo>
                    <a:pt x="0" y="410036"/>
                  </a:lnTo>
                  <a:lnTo>
                    <a:pt x="272700" y="410036"/>
                  </a:lnTo>
                  <a:lnTo>
                    <a:pt x="271859" y="398689"/>
                  </a:lnTo>
                  <a:lnTo>
                    <a:pt x="212942" y="388603"/>
                  </a:lnTo>
                  <a:lnTo>
                    <a:pt x="212802" y="384541"/>
                  </a:lnTo>
                  <a:cubicBezTo>
                    <a:pt x="212100" y="361848"/>
                    <a:pt x="209716" y="334953"/>
                    <a:pt x="207190" y="331031"/>
                  </a:cubicBezTo>
                  <a:cubicBezTo>
                    <a:pt x="203543" y="328509"/>
                    <a:pt x="177591" y="326128"/>
                    <a:pt x="155708" y="325428"/>
                  </a:cubicBezTo>
                  <a:lnTo>
                    <a:pt x="151219" y="325287"/>
                  </a:lnTo>
                  <a:lnTo>
                    <a:pt x="146169" y="274719"/>
                  </a:lnTo>
                  <a:cubicBezTo>
                    <a:pt x="98054" y="267715"/>
                    <a:pt x="92303" y="229473"/>
                    <a:pt x="92162" y="229053"/>
                  </a:cubicBezTo>
                  <a:lnTo>
                    <a:pt x="90900" y="219527"/>
                  </a:lnTo>
                  <a:lnTo>
                    <a:pt x="99457" y="224010"/>
                  </a:lnTo>
                  <a:cubicBezTo>
                    <a:pt x="99878" y="224150"/>
                    <a:pt x="131440" y="240259"/>
                    <a:pt x="166229" y="240259"/>
                  </a:cubicBezTo>
                  <a:cubicBezTo>
                    <a:pt x="172822" y="240259"/>
                    <a:pt x="179134" y="239699"/>
                    <a:pt x="185026" y="238578"/>
                  </a:cubicBezTo>
                  <a:cubicBezTo>
                    <a:pt x="226549" y="230594"/>
                    <a:pt x="270736" y="186889"/>
                    <a:pt x="271297" y="186469"/>
                  </a:cubicBezTo>
                  <a:close/>
                  <a:moveTo>
                    <a:pt x="174242" y="180966"/>
                  </a:moveTo>
                  <a:cubicBezTo>
                    <a:pt x="164563" y="180966"/>
                    <a:pt x="156707" y="188810"/>
                    <a:pt x="156707" y="198474"/>
                  </a:cubicBezTo>
                  <a:cubicBezTo>
                    <a:pt x="156707" y="208139"/>
                    <a:pt x="164563" y="216123"/>
                    <a:pt x="174242" y="216123"/>
                  </a:cubicBezTo>
                  <a:cubicBezTo>
                    <a:pt x="183921" y="216123"/>
                    <a:pt x="191917" y="208139"/>
                    <a:pt x="191917" y="198474"/>
                  </a:cubicBezTo>
                  <a:cubicBezTo>
                    <a:pt x="191917" y="188810"/>
                    <a:pt x="183921" y="180966"/>
                    <a:pt x="174242" y="180966"/>
                  </a:cubicBezTo>
                  <a:close/>
                  <a:moveTo>
                    <a:pt x="216883" y="165829"/>
                  </a:moveTo>
                  <a:cubicBezTo>
                    <a:pt x="221073" y="165829"/>
                    <a:pt x="224469" y="169225"/>
                    <a:pt x="224469" y="173415"/>
                  </a:cubicBezTo>
                  <a:cubicBezTo>
                    <a:pt x="224469" y="177605"/>
                    <a:pt x="221073" y="181001"/>
                    <a:pt x="216883" y="181001"/>
                  </a:cubicBezTo>
                  <a:cubicBezTo>
                    <a:pt x="212693" y="181001"/>
                    <a:pt x="209297" y="177605"/>
                    <a:pt x="209297" y="173415"/>
                  </a:cubicBezTo>
                  <a:cubicBezTo>
                    <a:pt x="209297" y="169225"/>
                    <a:pt x="212693" y="165829"/>
                    <a:pt x="216883" y="165829"/>
                  </a:cubicBezTo>
                  <a:close/>
                  <a:moveTo>
                    <a:pt x="216887" y="155894"/>
                  </a:moveTo>
                  <a:cubicBezTo>
                    <a:pt x="207207" y="155894"/>
                    <a:pt x="199352" y="163738"/>
                    <a:pt x="199352" y="173402"/>
                  </a:cubicBezTo>
                  <a:cubicBezTo>
                    <a:pt x="199352" y="183067"/>
                    <a:pt x="207207" y="190911"/>
                    <a:pt x="216887" y="190911"/>
                  </a:cubicBezTo>
                  <a:cubicBezTo>
                    <a:pt x="226566" y="190911"/>
                    <a:pt x="234562" y="183067"/>
                    <a:pt x="234562" y="173402"/>
                  </a:cubicBezTo>
                  <a:cubicBezTo>
                    <a:pt x="234562" y="163738"/>
                    <a:pt x="226566" y="155894"/>
                    <a:pt x="216887" y="155894"/>
                  </a:cubicBezTo>
                  <a:close/>
                  <a:moveTo>
                    <a:pt x="148695" y="78045"/>
                  </a:moveTo>
                  <a:cubicBezTo>
                    <a:pt x="155008" y="79165"/>
                    <a:pt x="167211" y="82805"/>
                    <a:pt x="171420" y="90645"/>
                  </a:cubicBezTo>
                  <a:cubicBezTo>
                    <a:pt x="174085" y="95545"/>
                    <a:pt x="173524" y="101705"/>
                    <a:pt x="169736" y="109265"/>
                  </a:cubicBezTo>
                  <a:cubicBezTo>
                    <a:pt x="155148" y="138526"/>
                    <a:pt x="114609" y="147206"/>
                    <a:pt x="110120" y="148046"/>
                  </a:cubicBezTo>
                  <a:cubicBezTo>
                    <a:pt x="101002" y="148046"/>
                    <a:pt x="94129" y="145246"/>
                    <a:pt x="89500" y="140066"/>
                  </a:cubicBezTo>
                  <a:cubicBezTo>
                    <a:pt x="82767" y="132506"/>
                    <a:pt x="81785" y="121306"/>
                    <a:pt x="81925" y="115706"/>
                  </a:cubicBezTo>
                  <a:cubicBezTo>
                    <a:pt x="101704" y="110665"/>
                    <a:pt x="139297" y="84765"/>
                    <a:pt x="148695" y="78045"/>
                  </a:cubicBezTo>
                  <a:close/>
                  <a:moveTo>
                    <a:pt x="146187" y="67652"/>
                  </a:moveTo>
                  <a:lnTo>
                    <a:pt x="144503" y="68773"/>
                  </a:lnTo>
                  <a:cubicBezTo>
                    <a:pt x="130476" y="78858"/>
                    <a:pt x="90637" y="105330"/>
                    <a:pt x="76609" y="106451"/>
                  </a:cubicBezTo>
                  <a:lnTo>
                    <a:pt x="72541" y="106731"/>
                  </a:lnTo>
                  <a:lnTo>
                    <a:pt x="72120" y="110793"/>
                  </a:lnTo>
                  <a:cubicBezTo>
                    <a:pt x="71980" y="111773"/>
                    <a:pt x="69595" y="132783"/>
                    <a:pt x="81940" y="146650"/>
                  </a:cubicBezTo>
                  <a:cubicBezTo>
                    <a:pt x="88673" y="154213"/>
                    <a:pt x="98352" y="158135"/>
                    <a:pt x="110556" y="158135"/>
                  </a:cubicBezTo>
                  <a:lnTo>
                    <a:pt x="110977" y="158135"/>
                  </a:lnTo>
                  <a:lnTo>
                    <a:pt x="111398" y="157995"/>
                  </a:lnTo>
                  <a:cubicBezTo>
                    <a:pt x="113502" y="157715"/>
                    <a:pt x="161056" y="149171"/>
                    <a:pt x="178731" y="113734"/>
                  </a:cubicBezTo>
                  <a:cubicBezTo>
                    <a:pt x="184061" y="103089"/>
                    <a:pt x="184623" y="93705"/>
                    <a:pt x="180274" y="85861"/>
                  </a:cubicBezTo>
                  <a:cubicBezTo>
                    <a:pt x="172138" y="70734"/>
                    <a:pt x="148992" y="67932"/>
                    <a:pt x="148010" y="67792"/>
                  </a:cubicBezTo>
                  <a:close/>
                  <a:moveTo>
                    <a:pt x="149132" y="0"/>
                  </a:moveTo>
                  <a:cubicBezTo>
                    <a:pt x="151517" y="0"/>
                    <a:pt x="154042" y="840"/>
                    <a:pt x="155725" y="1401"/>
                  </a:cubicBezTo>
                  <a:lnTo>
                    <a:pt x="258128" y="175223"/>
                  </a:lnTo>
                  <a:cubicBezTo>
                    <a:pt x="247888" y="182927"/>
                    <a:pt x="216326" y="205338"/>
                    <a:pt x="184061" y="218784"/>
                  </a:cubicBezTo>
                  <a:cubicBezTo>
                    <a:pt x="177468" y="221445"/>
                    <a:pt x="170174" y="222846"/>
                    <a:pt x="162319" y="222846"/>
                  </a:cubicBezTo>
                  <a:cubicBezTo>
                    <a:pt x="133562" y="222846"/>
                    <a:pt x="105647" y="204637"/>
                    <a:pt x="100877" y="201416"/>
                  </a:cubicBezTo>
                  <a:lnTo>
                    <a:pt x="26250" y="90763"/>
                  </a:lnTo>
                  <a:lnTo>
                    <a:pt x="46590" y="90763"/>
                  </a:lnTo>
                  <a:lnTo>
                    <a:pt x="126548" y="43561"/>
                  </a:lnTo>
                  <a:cubicBezTo>
                    <a:pt x="145766" y="32075"/>
                    <a:pt x="144223" y="8124"/>
                    <a:pt x="144082" y="7564"/>
                  </a:cubicBezTo>
                  <a:cubicBezTo>
                    <a:pt x="144082" y="0"/>
                    <a:pt x="147169" y="0"/>
                    <a:pt x="149132" y="0"/>
                  </a:cubicBez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6" tIns="38096" rIns="38096" bIns="380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07"/>
            </a:p>
          </p:txBody>
        </p:sp>
      </p:grpSp>
      <p:sp>
        <p:nvSpPr>
          <p:cNvPr id="126" name="矩形 125"/>
          <p:cNvSpPr>
            <a:spLocks noChangeArrowheads="1"/>
          </p:cNvSpPr>
          <p:nvPr/>
        </p:nvSpPr>
        <p:spPr bwMode="auto">
          <a:xfrm>
            <a:off x="1904227" y="2127494"/>
            <a:ext cx="1467026" cy="400089"/>
          </a:xfrm>
          <a:prstGeom prst="rect">
            <a:avLst/>
          </a:prstGeom>
          <a:noFill/>
          <a:ln w="9525">
            <a:noFill/>
            <a:miter lim="800000"/>
            <a:headEnd/>
            <a:tailEnd/>
          </a:ln>
        </p:spPr>
        <p:txBody>
          <a:bodyPr wrap="none" lIns="91419" tIns="45710" rIns="91419" bIns="45710">
            <a:spAutoFit/>
          </a:bodyPr>
          <a:lstStyle/>
          <a:p>
            <a:pPr algn="ctr">
              <a:buNone/>
              <a:defRPr/>
            </a:pPr>
            <a:r>
              <a:rPr lang="zh-CN" altLang="en-US" sz="2000" b="1" dirty="0">
                <a:solidFill>
                  <a:srgbClr val="2E2E2E"/>
                </a:solidFill>
                <a:latin typeface="微软雅黑" panose="020B0503020204020204" pitchFamily="34" charset="-122"/>
                <a:ea typeface="微软雅黑" panose="020B0503020204020204" pitchFamily="34" charset="-122"/>
              </a:rPr>
              <a:t>请输入标题</a:t>
            </a:r>
            <a:endParaRPr lang="en-US" altLang="zh-CN" sz="2000" b="1" dirty="0">
              <a:solidFill>
                <a:srgbClr val="2E2E2E"/>
              </a:solidFill>
              <a:latin typeface="微软雅黑" panose="020B0503020204020204" pitchFamily="34" charset="-122"/>
              <a:ea typeface="微软雅黑" panose="020B0503020204020204" pitchFamily="34" charset="-122"/>
            </a:endParaRPr>
          </a:p>
        </p:txBody>
      </p:sp>
      <p:sp>
        <p:nvSpPr>
          <p:cNvPr id="127" name="矩形 47"/>
          <p:cNvSpPr>
            <a:spLocks noChangeArrowheads="1"/>
          </p:cNvSpPr>
          <p:nvPr/>
        </p:nvSpPr>
        <p:spPr bwMode="auto">
          <a:xfrm>
            <a:off x="805637" y="2530668"/>
            <a:ext cx="2604816" cy="523200"/>
          </a:xfrm>
          <a:prstGeom prst="rect">
            <a:avLst/>
          </a:prstGeom>
          <a:noFill/>
          <a:ln w="25400">
            <a:noFill/>
            <a:miter lim="800000"/>
            <a:headEnd/>
            <a:tailEnd/>
          </a:ln>
        </p:spPr>
        <p:txBody>
          <a:bodyPr wrap="square" lIns="91419" tIns="45710" rIns="91419" bIns="4571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28" name="矩形 127"/>
          <p:cNvSpPr>
            <a:spLocks noChangeArrowheads="1"/>
          </p:cNvSpPr>
          <p:nvPr/>
        </p:nvSpPr>
        <p:spPr bwMode="auto">
          <a:xfrm>
            <a:off x="8752475" y="2108054"/>
            <a:ext cx="1467026" cy="400089"/>
          </a:xfrm>
          <a:prstGeom prst="rect">
            <a:avLst/>
          </a:prstGeom>
          <a:noFill/>
          <a:ln w="9525">
            <a:noFill/>
            <a:miter lim="800000"/>
            <a:headEnd/>
            <a:tailEnd/>
          </a:ln>
        </p:spPr>
        <p:txBody>
          <a:bodyPr wrap="none" lIns="91419" tIns="45710" rIns="91419" bIns="45710">
            <a:spAutoFit/>
          </a:bodyPr>
          <a:lstStyle/>
          <a:p>
            <a:pPr algn="ctr">
              <a:buNone/>
              <a:defRPr/>
            </a:pPr>
            <a:r>
              <a:rPr lang="zh-CN" altLang="en-US" sz="2000" b="1" dirty="0">
                <a:solidFill>
                  <a:srgbClr val="2E2E2E"/>
                </a:solidFill>
                <a:latin typeface="微软雅黑" panose="020B0503020204020204" pitchFamily="34" charset="-122"/>
                <a:ea typeface="微软雅黑" panose="020B0503020204020204" pitchFamily="34" charset="-122"/>
              </a:rPr>
              <a:t>请输入标题</a:t>
            </a:r>
            <a:endParaRPr lang="en-US" altLang="zh-CN" sz="2000" b="1" dirty="0">
              <a:solidFill>
                <a:srgbClr val="2E2E2E"/>
              </a:solidFill>
              <a:latin typeface="微软雅黑" panose="020B0503020204020204" pitchFamily="34" charset="-122"/>
              <a:ea typeface="微软雅黑" panose="020B0503020204020204" pitchFamily="34" charset="-122"/>
            </a:endParaRPr>
          </a:p>
        </p:txBody>
      </p:sp>
      <p:sp>
        <p:nvSpPr>
          <p:cNvPr id="129" name="矩形 47"/>
          <p:cNvSpPr>
            <a:spLocks noChangeArrowheads="1"/>
          </p:cNvSpPr>
          <p:nvPr/>
        </p:nvSpPr>
        <p:spPr bwMode="auto">
          <a:xfrm>
            <a:off x="8751372" y="2511228"/>
            <a:ext cx="2700005" cy="523200"/>
          </a:xfrm>
          <a:prstGeom prst="rect">
            <a:avLst/>
          </a:prstGeom>
          <a:noFill/>
          <a:ln w="25400">
            <a:noFill/>
            <a:miter lim="800000"/>
            <a:headEnd/>
            <a:tailEnd/>
          </a:ln>
        </p:spPr>
        <p:txBody>
          <a:bodyPr wrap="square" lIns="91419" tIns="45710" rIns="91419" bIns="4571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30" name="矩形 129"/>
          <p:cNvSpPr>
            <a:spLocks noChangeArrowheads="1"/>
          </p:cNvSpPr>
          <p:nvPr/>
        </p:nvSpPr>
        <p:spPr bwMode="auto">
          <a:xfrm>
            <a:off x="7884860" y="4527859"/>
            <a:ext cx="1467026" cy="400089"/>
          </a:xfrm>
          <a:prstGeom prst="rect">
            <a:avLst/>
          </a:prstGeom>
          <a:noFill/>
          <a:ln w="9525">
            <a:noFill/>
            <a:miter lim="800000"/>
            <a:headEnd/>
            <a:tailEnd/>
          </a:ln>
        </p:spPr>
        <p:txBody>
          <a:bodyPr wrap="none" lIns="91419" tIns="45710" rIns="91419" bIns="45710">
            <a:spAutoFit/>
          </a:bodyPr>
          <a:lstStyle/>
          <a:p>
            <a:pPr algn="ctr">
              <a:buNone/>
              <a:defRPr/>
            </a:pPr>
            <a:r>
              <a:rPr lang="zh-CN" altLang="en-US" sz="2000" b="1" dirty="0">
                <a:solidFill>
                  <a:srgbClr val="2E2E2E"/>
                </a:solidFill>
                <a:latin typeface="微软雅黑" panose="020B0503020204020204" pitchFamily="34" charset="-122"/>
                <a:ea typeface="微软雅黑" panose="020B0503020204020204" pitchFamily="34" charset="-122"/>
              </a:rPr>
              <a:t>请输入标题</a:t>
            </a:r>
            <a:endParaRPr lang="en-US" altLang="zh-CN" sz="2000" b="1" dirty="0">
              <a:solidFill>
                <a:srgbClr val="2E2E2E"/>
              </a:solidFill>
              <a:latin typeface="微软雅黑" panose="020B0503020204020204" pitchFamily="34" charset="-122"/>
              <a:ea typeface="微软雅黑" panose="020B0503020204020204" pitchFamily="34" charset="-122"/>
            </a:endParaRPr>
          </a:p>
        </p:txBody>
      </p:sp>
      <p:sp>
        <p:nvSpPr>
          <p:cNvPr id="131" name="矩形 47"/>
          <p:cNvSpPr>
            <a:spLocks noChangeArrowheads="1"/>
          </p:cNvSpPr>
          <p:nvPr/>
        </p:nvSpPr>
        <p:spPr bwMode="auto">
          <a:xfrm>
            <a:off x="7883757" y="4931033"/>
            <a:ext cx="2700005" cy="523200"/>
          </a:xfrm>
          <a:prstGeom prst="rect">
            <a:avLst/>
          </a:prstGeom>
          <a:noFill/>
          <a:ln w="25400">
            <a:noFill/>
            <a:miter lim="800000"/>
            <a:headEnd/>
            <a:tailEnd/>
          </a:ln>
        </p:spPr>
        <p:txBody>
          <a:bodyPr wrap="square" lIns="91419" tIns="45710" rIns="91419" bIns="4571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132" name="矩形 131"/>
          <p:cNvSpPr>
            <a:spLocks noChangeArrowheads="1"/>
          </p:cNvSpPr>
          <p:nvPr/>
        </p:nvSpPr>
        <p:spPr bwMode="auto">
          <a:xfrm>
            <a:off x="2727525" y="4588376"/>
            <a:ext cx="1467026" cy="400089"/>
          </a:xfrm>
          <a:prstGeom prst="rect">
            <a:avLst/>
          </a:prstGeom>
          <a:noFill/>
          <a:ln w="9525">
            <a:noFill/>
            <a:miter lim="800000"/>
            <a:headEnd/>
            <a:tailEnd/>
          </a:ln>
        </p:spPr>
        <p:txBody>
          <a:bodyPr wrap="none" lIns="91419" tIns="45710" rIns="91419" bIns="45710">
            <a:spAutoFit/>
          </a:bodyPr>
          <a:lstStyle/>
          <a:p>
            <a:pPr algn="ctr">
              <a:buNone/>
              <a:defRPr/>
            </a:pPr>
            <a:r>
              <a:rPr lang="zh-CN" altLang="en-US" sz="2000" b="1" dirty="0">
                <a:solidFill>
                  <a:srgbClr val="2E2E2E"/>
                </a:solidFill>
                <a:latin typeface="微软雅黑" panose="020B0503020204020204" pitchFamily="34" charset="-122"/>
                <a:ea typeface="微软雅黑" panose="020B0503020204020204" pitchFamily="34" charset="-122"/>
              </a:rPr>
              <a:t>请输入标题</a:t>
            </a:r>
            <a:endParaRPr lang="en-US" altLang="zh-CN" sz="2000" b="1" dirty="0">
              <a:solidFill>
                <a:srgbClr val="2E2E2E"/>
              </a:solidFill>
              <a:latin typeface="微软雅黑" panose="020B0503020204020204" pitchFamily="34" charset="-122"/>
              <a:ea typeface="微软雅黑" panose="020B0503020204020204" pitchFamily="34" charset="-122"/>
            </a:endParaRPr>
          </a:p>
        </p:txBody>
      </p:sp>
      <p:sp>
        <p:nvSpPr>
          <p:cNvPr id="133" name="矩形 47"/>
          <p:cNvSpPr>
            <a:spLocks noChangeArrowheads="1"/>
          </p:cNvSpPr>
          <p:nvPr/>
        </p:nvSpPr>
        <p:spPr bwMode="auto">
          <a:xfrm>
            <a:off x="1628935" y="4991550"/>
            <a:ext cx="2604816" cy="523200"/>
          </a:xfrm>
          <a:prstGeom prst="rect">
            <a:avLst/>
          </a:prstGeom>
          <a:noFill/>
          <a:ln w="25400">
            <a:noFill/>
            <a:miter lim="800000"/>
            <a:headEnd/>
            <a:tailEnd/>
          </a:ln>
        </p:spPr>
        <p:txBody>
          <a:bodyPr wrap="square" lIns="91419" tIns="45710" rIns="91419" bIns="4571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a:t>
            </a:r>
          </a:p>
        </p:txBody>
      </p:sp>
      <p:sp>
        <p:nvSpPr>
          <p:cNvPr id="2" name="标题 1">
            <a:extLst>
              <a:ext uri="{FF2B5EF4-FFF2-40B4-BE49-F238E27FC236}">
                <a16:creationId xmlns:a16="http://schemas.microsoft.com/office/drawing/2014/main" xmlns="" id="{1257242E-975B-459D-AB13-05F921761A9E}"/>
              </a:ext>
            </a:extLst>
          </p:cNvPr>
          <p:cNvSpPr>
            <a:spLocks noGrp="1"/>
          </p:cNvSpPr>
          <p:nvPr>
            <p:ph type="title"/>
          </p:nvPr>
        </p:nvSpPr>
        <p:spPr/>
        <p:txBody>
          <a:bodyPr/>
          <a:lstStyle/>
          <a:p>
            <a:r>
              <a:rPr lang="zh-CN" altLang="en-US" dirty="0"/>
              <a:t>安全保证体系</a:t>
            </a:r>
          </a:p>
        </p:txBody>
      </p:sp>
    </p:spTree>
    <p:extLst>
      <p:ext uri="{BB962C8B-B14F-4D97-AF65-F5344CB8AC3E}">
        <p14:creationId xmlns:p14="http://schemas.microsoft.com/office/powerpoint/2010/main" val="40418845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right)">
                                      <p:cBhvr>
                                        <p:cTn id="7" dur="500"/>
                                        <p:tgtEl>
                                          <p:spTgt spid="105"/>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26"/>
                                        </p:tgtEl>
                                        <p:attrNameLst>
                                          <p:attrName>style.visibility</p:attrName>
                                        </p:attrNameLst>
                                      </p:cBhvr>
                                      <p:to>
                                        <p:strVal val="visible"/>
                                      </p:to>
                                    </p:set>
                                    <p:animEffect transition="in" filter="slide(fromBottom)">
                                      <p:cBhvr>
                                        <p:cTn id="10" dur="500"/>
                                        <p:tgtEl>
                                          <p:spTgt spid="126"/>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27"/>
                                        </p:tgtEl>
                                        <p:attrNameLst>
                                          <p:attrName>style.visibility</p:attrName>
                                        </p:attrNameLst>
                                      </p:cBhvr>
                                      <p:to>
                                        <p:strVal val="visible"/>
                                      </p:to>
                                    </p:set>
                                    <p:animEffect transition="in" filter="slide(fromBottom)">
                                      <p:cBhvr>
                                        <p:cTn id="13" dur="500"/>
                                        <p:tgtEl>
                                          <p:spTgt spid="127"/>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8"/>
                                        </p:tgtEl>
                                        <p:attrNameLst>
                                          <p:attrName>style.visibility</p:attrName>
                                        </p:attrNameLst>
                                      </p:cBhvr>
                                      <p:to>
                                        <p:strVal val="visible"/>
                                      </p:to>
                                    </p:set>
                                    <p:animEffect transition="in" filter="slide(fromBottom)">
                                      <p:cBhvr>
                                        <p:cTn id="20" dur="500"/>
                                        <p:tgtEl>
                                          <p:spTgt spid="128"/>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9"/>
                                        </p:tgtEl>
                                        <p:attrNameLst>
                                          <p:attrName>style.visibility</p:attrName>
                                        </p:attrNameLst>
                                      </p:cBhvr>
                                      <p:to>
                                        <p:strVal val="visible"/>
                                      </p:to>
                                    </p:set>
                                    <p:animEffect transition="in" filter="slide(fromBottom)">
                                      <p:cBhvr>
                                        <p:cTn id="23" dur="500"/>
                                        <p:tgtEl>
                                          <p:spTgt spid="129"/>
                                        </p:tgtEl>
                                      </p:cBhvr>
                                    </p:animEffect>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111"/>
                                        </p:tgtEl>
                                        <p:attrNameLst>
                                          <p:attrName>style.visibility</p:attrName>
                                        </p:attrNameLst>
                                      </p:cBhvr>
                                      <p:to>
                                        <p:strVal val="visible"/>
                                      </p:to>
                                    </p:set>
                                    <p:animEffect transition="in" filter="wipe(up)">
                                      <p:cBhvr>
                                        <p:cTn id="27" dur="500"/>
                                        <p:tgtEl>
                                          <p:spTgt spid="111"/>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32"/>
                                        </p:tgtEl>
                                        <p:attrNameLst>
                                          <p:attrName>style.visibility</p:attrName>
                                        </p:attrNameLst>
                                      </p:cBhvr>
                                      <p:to>
                                        <p:strVal val="visible"/>
                                      </p:to>
                                    </p:set>
                                    <p:animEffect transition="in" filter="slide(fromBottom)">
                                      <p:cBhvr>
                                        <p:cTn id="30" dur="500"/>
                                        <p:tgtEl>
                                          <p:spTgt spid="132"/>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33"/>
                                        </p:tgtEl>
                                        <p:attrNameLst>
                                          <p:attrName>style.visibility</p:attrName>
                                        </p:attrNameLst>
                                      </p:cBhvr>
                                      <p:to>
                                        <p:strVal val="visible"/>
                                      </p:to>
                                    </p:set>
                                    <p:animEffect transition="in" filter="slide(fromBottom)">
                                      <p:cBhvr>
                                        <p:cTn id="33" dur="500"/>
                                        <p:tgtEl>
                                          <p:spTgt spid="133"/>
                                        </p:tgtEl>
                                      </p:cBhvr>
                                    </p:animEffect>
                                  </p:childTnLst>
                                </p:cTn>
                              </p:par>
                            </p:childTnLst>
                          </p:cTn>
                        </p:par>
                        <p:par>
                          <p:cTn id="34" fill="hold">
                            <p:stCondLst>
                              <p:cond delay="1500"/>
                            </p:stCondLst>
                            <p:childTnLst>
                              <p:par>
                                <p:cTn id="35" presetID="22" presetClass="entr" presetSubtype="1" fill="hold" nodeType="afterEffect">
                                  <p:stCondLst>
                                    <p:cond delay="0"/>
                                  </p:stCondLst>
                                  <p:childTnLst>
                                    <p:set>
                                      <p:cBhvr>
                                        <p:cTn id="36" dur="1" fill="hold">
                                          <p:stCondLst>
                                            <p:cond delay="0"/>
                                          </p:stCondLst>
                                        </p:cTn>
                                        <p:tgtEl>
                                          <p:spTgt spid="108"/>
                                        </p:tgtEl>
                                        <p:attrNameLst>
                                          <p:attrName>style.visibility</p:attrName>
                                        </p:attrNameLst>
                                      </p:cBhvr>
                                      <p:to>
                                        <p:strVal val="visible"/>
                                      </p:to>
                                    </p:set>
                                    <p:animEffect transition="in" filter="wipe(up)">
                                      <p:cBhvr>
                                        <p:cTn id="37" dur="500"/>
                                        <p:tgtEl>
                                          <p:spTgt spid="108"/>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slide(fromBottom)">
                                      <p:cBhvr>
                                        <p:cTn id="40" dur="500"/>
                                        <p:tgtEl>
                                          <p:spTgt spid="130"/>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slide(fromBottom)">
                                      <p:cBhvr>
                                        <p:cTn id="43"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六边形 76"/>
          <p:cNvSpPr/>
          <p:nvPr/>
        </p:nvSpPr>
        <p:spPr>
          <a:xfrm>
            <a:off x="1399944" y="4409540"/>
            <a:ext cx="1801614" cy="505889"/>
          </a:xfrm>
          <a:prstGeom prst="hexagon">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78" name="六边形 77"/>
          <p:cNvSpPr/>
          <p:nvPr/>
        </p:nvSpPr>
        <p:spPr>
          <a:xfrm>
            <a:off x="3744575" y="4409540"/>
            <a:ext cx="1801614" cy="505889"/>
          </a:xfrm>
          <a:prstGeom prst="hexagon">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79" name="六边形 78"/>
          <p:cNvSpPr/>
          <p:nvPr/>
        </p:nvSpPr>
        <p:spPr>
          <a:xfrm>
            <a:off x="6143454" y="4409540"/>
            <a:ext cx="1801614" cy="505889"/>
          </a:xfrm>
          <a:prstGeom prst="hexagon">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80" name="六边形 79"/>
          <p:cNvSpPr/>
          <p:nvPr/>
        </p:nvSpPr>
        <p:spPr>
          <a:xfrm>
            <a:off x="8649515" y="4409540"/>
            <a:ext cx="1801614" cy="505889"/>
          </a:xfrm>
          <a:prstGeom prst="hexagon">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solidFill>
                <a:schemeClr val="bg1"/>
              </a:solidFill>
            </a:endParaRPr>
          </a:p>
        </p:txBody>
      </p:sp>
      <p:grpSp>
        <p:nvGrpSpPr>
          <p:cNvPr id="15" name="组合 14"/>
          <p:cNvGrpSpPr/>
          <p:nvPr/>
        </p:nvGrpSpPr>
        <p:grpSpPr>
          <a:xfrm>
            <a:off x="1272062" y="1985700"/>
            <a:ext cx="1972361" cy="1972361"/>
            <a:chOff x="304800" y="673100"/>
            <a:chExt cx="4000500" cy="4000500"/>
          </a:xfrm>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grpSp>
      <p:grpSp>
        <p:nvGrpSpPr>
          <p:cNvPr id="18" name="组合 17"/>
          <p:cNvGrpSpPr/>
          <p:nvPr/>
        </p:nvGrpSpPr>
        <p:grpSpPr>
          <a:xfrm>
            <a:off x="3691470" y="1985700"/>
            <a:ext cx="1972361" cy="1972361"/>
            <a:chOff x="304800" y="673100"/>
            <a:chExt cx="4000500" cy="4000500"/>
          </a:xfrm>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grpSp>
      <p:grpSp>
        <p:nvGrpSpPr>
          <p:cNvPr id="21" name="组合 20"/>
          <p:cNvGrpSpPr/>
          <p:nvPr/>
        </p:nvGrpSpPr>
        <p:grpSpPr>
          <a:xfrm>
            <a:off x="6130062" y="1985700"/>
            <a:ext cx="1972361" cy="1972361"/>
            <a:chOff x="304800" y="673100"/>
            <a:chExt cx="4000500" cy="4000500"/>
          </a:xfrm>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23" name="椭圆 2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grpSp>
      <p:grpSp>
        <p:nvGrpSpPr>
          <p:cNvPr id="24" name="组合 23"/>
          <p:cNvGrpSpPr/>
          <p:nvPr/>
        </p:nvGrpSpPr>
        <p:grpSpPr>
          <a:xfrm>
            <a:off x="8583335" y="1985700"/>
            <a:ext cx="1972361" cy="1972361"/>
            <a:chOff x="304800" y="673100"/>
            <a:chExt cx="4000500" cy="4000500"/>
          </a:xfrm>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26" name="椭圆 2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grpSp>
      <p:sp>
        <p:nvSpPr>
          <p:cNvPr id="35" name="等腰三角形 15"/>
          <p:cNvSpPr>
            <a:spLocks noChangeArrowheads="1"/>
          </p:cNvSpPr>
          <p:nvPr/>
        </p:nvSpPr>
        <p:spPr bwMode="auto">
          <a:xfrm flipV="1">
            <a:off x="2137239" y="4145673"/>
            <a:ext cx="287302" cy="192064"/>
          </a:xfrm>
          <a:prstGeom prst="triangle">
            <a:avLst>
              <a:gd name="adj" fmla="val 50000"/>
            </a:avLst>
          </a:prstGeom>
          <a:solidFill>
            <a:srgbClr val="2E2E2E"/>
          </a:solidFill>
          <a:ln>
            <a:noFill/>
          </a:ln>
          <a:effectLst/>
          <a:extLst/>
        </p:spPr>
        <p:txBody>
          <a:bodyPr anchor="ctr"/>
          <a:lstStyle/>
          <a:p>
            <a:pPr algn="ctr"/>
            <a:endParaRPr lang="zh-CN" altLang="zh-CN" sz="2400">
              <a:latin typeface="微软雅黑" pitchFamily="34" charset="-122"/>
              <a:ea typeface="微软雅黑" pitchFamily="34" charset="-122"/>
              <a:sym typeface="方正兰亭黑_GBK" pitchFamily="2" charset="-122"/>
            </a:endParaRPr>
          </a:p>
        </p:txBody>
      </p:sp>
      <p:sp>
        <p:nvSpPr>
          <p:cNvPr id="36" name="等腰三角形 26"/>
          <p:cNvSpPr>
            <a:spLocks noChangeArrowheads="1"/>
          </p:cNvSpPr>
          <p:nvPr/>
        </p:nvSpPr>
        <p:spPr bwMode="auto">
          <a:xfrm flipV="1">
            <a:off x="4510029" y="4145673"/>
            <a:ext cx="287301" cy="192064"/>
          </a:xfrm>
          <a:prstGeom prst="triangle">
            <a:avLst>
              <a:gd name="adj" fmla="val 50000"/>
            </a:avLst>
          </a:prstGeom>
          <a:solidFill>
            <a:srgbClr val="C00000"/>
          </a:solidFill>
          <a:ln>
            <a:noFill/>
          </a:ln>
          <a:effectLst/>
          <a:extLst/>
        </p:spPr>
        <p:txBody>
          <a:bodyPr anchor="ctr"/>
          <a:lstStyle/>
          <a:p>
            <a:pPr algn="ctr"/>
            <a:endParaRPr lang="zh-CN" altLang="zh-CN" sz="2400">
              <a:latin typeface="微软雅黑" pitchFamily="34" charset="-122"/>
              <a:ea typeface="微软雅黑" pitchFamily="34" charset="-122"/>
              <a:sym typeface="方正兰亭黑_GBK" pitchFamily="2" charset="-122"/>
            </a:endParaRPr>
          </a:p>
        </p:txBody>
      </p:sp>
      <p:sp>
        <p:nvSpPr>
          <p:cNvPr id="37" name="等腰三角形 32"/>
          <p:cNvSpPr>
            <a:spLocks noChangeArrowheads="1"/>
          </p:cNvSpPr>
          <p:nvPr/>
        </p:nvSpPr>
        <p:spPr bwMode="auto">
          <a:xfrm flipV="1">
            <a:off x="6896547" y="4145673"/>
            <a:ext cx="287301" cy="192064"/>
          </a:xfrm>
          <a:prstGeom prst="triangle">
            <a:avLst>
              <a:gd name="adj" fmla="val 50000"/>
            </a:avLst>
          </a:prstGeom>
          <a:solidFill>
            <a:srgbClr val="2E2E2E"/>
          </a:solidFill>
          <a:ln>
            <a:noFill/>
          </a:ln>
          <a:effectLst/>
          <a:extLst/>
        </p:spPr>
        <p:txBody>
          <a:bodyPr anchor="ctr"/>
          <a:lstStyle/>
          <a:p>
            <a:pPr algn="ctr"/>
            <a:endParaRPr lang="zh-CN" altLang="zh-CN" sz="2400">
              <a:latin typeface="微软雅黑" pitchFamily="34" charset="-122"/>
              <a:ea typeface="微软雅黑" pitchFamily="34" charset="-122"/>
              <a:sym typeface="方正兰亭黑_GBK" pitchFamily="2" charset="-122"/>
            </a:endParaRPr>
          </a:p>
        </p:txBody>
      </p:sp>
      <p:sp>
        <p:nvSpPr>
          <p:cNvPr id="44" name="等腰三角形 38"/>
          <p:cNvSpPr>
            <a:spLocks noChangeArrowheads="1"/>
          </p:cNvSpPr>
          <p:nvPr/>
        </p:nvSpPr>
        <p:spPr bwMode="auto">
          <a:xfrm flipV="1">
            <a:off x="9408421" y="4145673"/>
            <a:ext cx="287302" cy="192064"/>
          </a:xfrm>
          <a:prstGeom prst="triangle">
            <a:avLst>
              <a:gd name="adj" fmla="val 50000"/>
            </a:avLst>
          </a:prstGeom>
          <a:solidFill>
            <a:srgbClr val="C00000"/>
          </a:solidFill>
          <a:ln>
            <a:noFill/>
          </a:ln>
          <a:effectLst/>
          <a:extLst/>
        </p:spPr>
        <p:txBody>
          <a:bodyPr anchor="ctr"/>
          <a:lstStyle/>
          <a:p>
            <a:pPr algn="ctr"/>
            <a:endParaRPr lang="zh-CN" altLang="zh-CN" sz="2400">
              <a:latin typeface="微软雅黑" pitchFamily="34" charset="-122"/>
              <a:ea typeface="微软雅黑" pitchFamily="34" charset="-122"/>
              <a:sym typeface="方正兰亭黑_GBK" pitchFamily="2" charset="-122"/>
            </a:endParaRPr>
          </a:p>
        </p:txBody>
      </p:sp>
      <p:sp>
        <p:nvSpPr>
          <p:cNvPr id="49" name="Rectangle 60"/>
          <p:cNvSpPr>
            <a:spLocks noChangeArrowheads="1"/>
          </p:cNvSpPr>
          <p:nvPr/>
        </p:nvSpPr>
        <p:spPr bwMode="auto">
          <a:xfrm>
            <a:off x="1388807" y="4459442"/>
            <a:ext cx="17841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请输入标题</a:t>
            </a:r>
          </a:p>
        </p:txBody>
      </p:sp>
      <p:sp>
        <p:nvSpPr>
          <p:cNvPr id="51" name="矩形 47"/>
          <p:cNvSpPr>
            <a:spLocks noChangeArrowheads="1"/>
          </p:cNvSpPr>
          <p:nvPr/>
        </p:nvSpPr>
        <p:spPr bwMode="auto">
          <a:xfrm>
            <a:off x="1355177" y="5116048"/>
            <a:ext cx="1855559" cy="625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9" tIns="45710" rIns="91419" bIns="45710">
            <a:spAutoFit/>
          </a:bodyPr>
          <a:lstStyle/>
          <a:p>
            <a:pPr algn="ctr">
              <a:lnSpc>
                <a:spcPct val="130000"/>
              </a:lnSpc>
            </a:pPr>
            <a:r>
              <a:rPr lang="zh-CN" altLang="en-US" sz="1400" dirty="0">
                <a:solidFill>
                  <a:srgbClr val="2E2E2E"/>
                </a:solidFill>
                <a:latin typeface="微软雅黑" panose="020B0503020204020204" pitchFamily="34" charset="-122"/>
                <a:ea typeface="微软雅黑" panose="020B0503020204020204" pitchFamily="34" charset="-122"/>
                <a:cs typeface="+mn-ea"/>
                <a:sym typeface="+mn-lt"/>
              </a:rPr>
              <a:t>单击输入文字单击输入文字单击输入文字</a:t>
            </a:r>
            <a:endParaRPr lang="en-GB" altLang="zh-CN" sz="1400" dirty="0">
              <a:solidFill>
                <a:srgbClr val="2E2E2E"/>
              </a:solidFill>
              <a:latin typeface="微软雅黑" panose="020B0503020204020204" pitchFamily="34" charset="-122"/>
              <a:ea typeface="微软雅黑" panose="020B0503020204020204" pitchFamily="34" charset="-122"/>
              <a:cs typeface="+mn-ea"/>
              <a:sym typeface="+mn-lt"/>
            </a:endParaRPr>
          </a:p>
        </p:txBody>
      </p:sp>
      <p:sp>
        <p:nvSpPr>
          <p:cNvPr id="53" name="Rectangle 60"/>
          <p:cNvSpPr>
            <a:spLocks noChangeArrowheads="1"/>
          </p:cNvSpPr>
          <p:nvPr/>
        </p:nvSpPr>
        <p:spPr bwMode="auto">
          <a:xfrm>
            <a:off x="3819860" y="4458599"/>
            <a:ext cx="1667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请输入标题</a:t>
            </a:r>
          </a:p>
        </p:txBody>
      </p:sp>
      <p:sp>
        <p:nvSpPr>
          <p:cNvPr id="55" name="矩形 47"/>
          <p:cNvSpPr>
            <a:spLocks noChangeArrowheads="1"/>
          </p:cNvSpPr>
          <p:nvPr/>
        </p:nvSpPr>
        <p:spPr bwMode="auto">
          <a:xfrm>
            <a:off x="3717603" y="5116048"/>
            <a:ext cx="1855558" cy="625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9" tIns="45710" rIns="91419" bIns="45710">
            <a:spAutoFit/>
          </a:bodyPr>
          <a:lstStyle/>
          <a:p>
            <a:pPr algn="ctr">
              <a:lnSpc>
                <a:spcPct val="130000"/>
              </a:lnSpc>
            </a:pPr>
            <a:r>
              <a:rPr lang="zh-CN" altLang="en-US" sz="1400" dirty="0">
                <a:solidFill>
                  <a:srgbClr val="2E2E2E"/>
                </a:solidFill>
                <a:latin typeface="微软雅黑" panose="020B0503020204020204" pitchFamily="34" charset="-122"/>
                <a:ea typeface="微软雅黑" panose="020B0503020204020204" pitchFamily="34" charset="-122"/>
                <a:cs typeface="+mn-ea"/>
                <a:sym typeface="+mn-lt"/>
              </a:rPr>
              <a:t>单击输入文字单击输入文字单击输入文字</a:t>
            </a:r>
            <a:endParaRPr lang="en-GB" altLang="zh-CN" sz="1400" dirty="0">
              <a:solidFill>
                <a:srgbClr val="2E2E2E"/>
              </a:solidFill>
              <a:latin typeface="微软雅黑" panose="020B0503020204020204" pitchFamily="34" charset="-122"/>
              <a:ea typeface="微软雅黑" panose="020B0503020204020204" pitchFamily="34" charset="-122"/>
              <a:cs typeface="+mn-ea"/>
              <a:sym typeface="+mn-lt"/>
            </a:endParaRPr>
          </a:p>
        </p:txBody>
      </p:sp>
      <p:sp>
        <p:nvSpPr>
          <p:cNvPr id="57" name="Rectangle 60"/>
          <p:cNvSpPr>
            <a:spLocks noChangeArrowheads="1"/>
          </p:cNvSpPr>
          <p:nvPr/>
        </p:nvSpPr>
        <p:spPr bwMode="auto">
          <a:xfrm>
            <a:off x="6206379" y="4458599"/>
            <a:ext cx="1667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请输入标题</a:t>
            </a:r>
          </a:p>
        </p:txBody>
      </p:sp>
      <p:sp>
        <p:nvSpPr>
          <p:cNvPr id="59" name="矩形 47"/>
          <p:cNvSpPr>
            <a:spLocks noChangeArrowheads="1"/>
          </p:cNvSpPr>
          <p:nvPr/>
        </p:nvSpPr>
        <p:spPr bwMode="auto">
          <a:xfrm>
            <a:off x="6112418" y="5116048"/>
            <a:ext cx="1855558" cy="625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9" tIns="45710" rIns="91419" bIns="45710">
            <a:spAutoFit/>
          </a:bodyPr>
          <a:lstStyle/>
          <a:p>
            <a:pPr algn="ctr">
              <a:lnSpc>
                <a:spcPct val="130000"/>
              </a:lnSpc>
            </a:pPr>
            <a:r>
              <a:rPr lang="zh-CN" altLang="en-US" sz="1400" dirty="0">
                <a:solidFill>
                  <a:srgbClr val="2E2E2E"/>
                </a:solidFill>
                <a:latin typeface="微软雅黑" panose="020B0503020204020204" pitchFamily="34" charset="-122"/>
                <a:ea typeface="微软雅黑" panose="020B0503020204020204" pitchFamily="34" charset="-122"/>
                <a:cs typeface="+mn-ea"/>
                <a:sym typeface="+mn-lt"/>
              </a:rPr>
              <a:t>单击输入文字单击输入文字单击输入文字</a:t>
            </a:r>
            <a:endParaRPr lang="en-GB" altLang="zh-CN" sz="1400" dirty="0">
              <a:solidFill>
                <a:srgbClr val="2E2E2E"/>
              </a:solidFill>
              <a:latin typeface="微软雅黑" panose="020B0503020204020204" pitchFamily="34" charset="-122"/>
              <a:ea typeface="微软雅黑" panose="020B0503020204020204" pitchFamily="34" charset="-122"/>
              <a:cs typeface="+mn-ea"/>
              <a:sym typeface="+mn-lt"/>
            </a:endParaRPr>
          </a:p>
        </p:txBody>
      </p:sp>
      <p:sp>
        <p:nvSpPr>
          <p:cNvPr id="61" name="Rectangle 60"/>
          <p:cNvSpPr>
            <a:spLocks noChangeArrowheads="1"/>
          </p:cNvSpPr>
          <p:nvPr/>
        </p:nvSpPr>
        <p:spPr bwMode="auto">
          <a:xfrm>
            <a:off x="8717944" y="4458599"/>
            <a:ext cx="1667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请输入标题</a:t>
            </a:r>
          </a:p>
        </p:txBody>
      </p:sp>
      <p:sp>
        <p:nvSpPr>
          <p:cNvPr id="63" name="矩形 47"/>
          <p:cNvSpPr>
            <a:spLocks noChangeArrowheads="1"/>
          </p:cNvSpPr>
          <p:nvPr/>
        </p:nvSpPr>
        <p:spPr bwMode="auto">
          <a:xfrm>
            <a:off x="8641735" y="5116048"/>
            <a:ext cx="1855559" cy="625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9" tIns="45710" rIns="91419" bIns="45710">
            <a:spAutoFit/>
          </a:bodyPr>
          <a:lstStyle/>
          <a:p>
            <a:pPr algn="ctr">
              <a:lnSpc>
                <a:spcPct val="130000"/>
              </a:lnSpc>
            </a:pPr>
            <a:r>
              <a:rPr lang="zh-CN" altLang="en-US" sz="1400" dirty="0">
                <a:solidFill>
                  <a:srgbClr val="2E2E2E"/>
                </a:solidFill>
                <a:latin typeface="微软雅黑" panose="020B0503020204020204" pitchFamily="34" charset="-122"/>
                <a:ea typeface="微软雅黑" panose="020B0503020204020204" pitchFamily="34" charset="-122"/>
                <a:cs typeface="+mn-ea"/>
                <a:sym typeface="+mn-lt"/>
              </a:rPr>
              <a:t>单击输入文字单击输入文字单击输入文字</a:t>
            </a:r>
            <a:endParaRPr lang="en-GB" altLang="zh-CN" sz="1400" dirty="0">
              <a:solidFill>
                <a:srgbClr val="2E2E2E"/>
              </a:solidFill>
              <a:latin typeface="微软雅黑" panose="020B0503020204020204" pitchFamily="34" charset="-122"/>
              <a:ea typeface="微软雅黑" panose="020B0503020204020204" pitchFamily="34" charset="-122"/>
              <a:cs typeface="+mn-ea"/>
              <a:sym typeface="+mn-lt"/>
            </a:endParaRPr>
          </a:p>
        </p:txBody>
      </p:sp>
      <p:grpSp>
        <p:nvGrpSpPr>
          <p:cNvPr id="2" name="组合 1"/>
          <p:cNvGrpSpPr/>
          <p:nvPr/>
        </p:nvGrpSpPr>
        <p:grpSpPr>
          <a:xfrm>
            <a:off x="1272062" y="1936768"/>
            <a:ext cx="2070223" cy="2070221"/>
            <a:chOff x="1752735" y="879940"/>
            <a:chExt cx="2070478" cy="2070476"/>
          </a:xfrm>
          <a:effectLst/>
        </p:grpSpPr>
        <p:sp>
          <p:nvSpPr>
            <p:cNvPr id="28" name="同心圆 27"/>
            <p:cNvSpPr/>
            <p:nvPr/>
          </p:nvSpPr>
          <p:spPr>
            <a:xfrm>
              <a:off x="1752735" y="879940"/>
              <a:ext cx="2070478" cy="2070476"/>
            </a:xfrm>
            <a:prstGeom prst="donut">
              <a:avLst>
                <a:gd name="adj" fmla="val 4879"/>
              </a:avLst>
            </a:prstGeom>
            <a:solidFill>
              <a:srgbClr val="2E2E2E"/>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30" name="同心圆 29"/>
            <p:cNvSpPr/>
            <p:nvPr/>
          </p:nvSpPr>
          <p:spPr>
            <a:xfrm rot="9000000">
              <a:off x="1850845" y="971517"/>
              <a:ext cx="1884863" cy="1906298"/>
            </a:xfrm>
            <a:prstGeom prst="donut">
              <a:avLst>
                <a:gd name="adj" fmla="val 4879"/>
              </a:avLst>
            </a:prstGeom>
            <a:solidFill>
              <a:schemeClr val="bg1"/>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grpSp>
      <p:grpSp>
        <p:nvGrpSpPr>
          <p:cNvPr id="68" name="组合 67"/>
          <p:cNvGrpSpPr/>
          <p:nvPr/>
        </p:nvGrpSpPr>
        <p:grpSpPr>
          <a:xfrm>
            <a:off x="3648030" y="1936768"/>
            <a:ext cx="2070223" cy="2070221"/>
            <a:chOff x="1752735" y="879940"/>
            <a:chExt cx="2070478" cy="2070476"/>
          </a:xfrm>
          <a:effectLst/>
        </p:grpSpPr>
        <p:sp>
          <p:nvSpPr>
            <p:cNvPr id="69" name="同心圆 68"/>
            <p:cNvSpPr/>
            <p:nvPr/>
          </p:nvSpPr>
          <p:spPr>
            <a:xfrm>
              <a:off x="1752735" y="879940"/>
              <a:ext cx="2070478" cy="2070476"/>
            </a:xfrm>
            <a:prstGeom prst="donut">
              <a:avLst>
                <a:gd name="adj" fmla="val 4879"/>
              </a:avLst>
            </a:prstGeom>
            <a:solidFill>
              <a:srgbClr val="C00000"/>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70" name="同心圆 69"/>
            <p:cNvSpPr/>
            <p:nvPr/>
          </p:nvSpPr>
          <p:spPr>
            <a:xfrm rot="9000000">
              <a:off x="1850845" y="971517"/>
              <a:ext cx="1884863" cy="1906298"/>
            </a:xfrm>
            <a:prstGeom prst="donut">
              <a:avLst>
                <a:gd name="adj" fmla="val 4879"/>
              </a:avLst>
            </a:prstGeom>
            <a:solidFill>
              <a:schemeClr val="bg1"/>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grpSp>
      <p:grpSp>
        <p:nvGrpSpPr>
          <p:cNvPr id="71" name="组合 70"/>
          <p:cNvGrpSpPr/>
          <p:nvPr/>
        </p:nvGrpSpPr>
        <p:grpSpPr>
          <a:xfrm>
            <a:off x="6104979" y="1936768"/>
            <a:ext cx="2070223" cy="2070221"/>
            <a:chOff x="1752735" y="879940"/>
            <a:chExt cx="2070478" cy="2070476"/>
          </a:xfrm>
          <a:effectLst/>
        </p:grpSpPr>
        <p:sp>
          <p:nvSpPr>
            <p:cNvPr id="72" name="同心圆 71"/>
            <p:cNvSpPr/>
            <p:nvPr/>
          </p:nvSpPr>
          <p:spPr>
            <a:xfrm>
              <a:off x="1752735" y="879940"/>
              <a:ext cx="2070478" cy="2070476"/>
            </a:xfrm>
            <a:prstGeom prst="donut">
              <a:avLst>
                <a:gd name="adj" fmla="val 4879"/>
              </a:avLst>
            </a:prstGeom>
            <a:solidFill>
              <a:srgbClr val="2E2E2E"/>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73" name="同心圆 72"/>
            <p:cNvSpPr/>
            <p:nvPr/>
          </p:nvSpPr>
          <p:spPr>
            <a:xfrm rot="9000000">
              <a:off x="1850845" y="971517"/>
              <a:ext cx="1884863" cy="1906298"/>
            </a:xfrm>
            <a:prstGeom prst="donut">
              <a:avLst>
                <a:gd name="adj" fmla="val 4879"/>
              </a:avLst>
            </a:prstGeom>
            <a:solidFill>
              <a:schemeClr val="bg1"/>
            </a:solidFill>
            <a:ln w="25400" cap="flat" cmpd="sng" algn="ctr">
              <a:noFill/>
              <a:prstDash val="solid"/>
            </a:ln>
            <a:effectLst/>
          </p:spPr>
          <p:txBody>
            <a:bodyPr rtlCol="0" anchor="ctr"/>
            <a:lstStyle/>
            <a:p>
              <a:pPr algn="ctr" defTabSz="914277">
                <a:defRPr/>
              </a:pPr>
              <a:endParaRPr lang="zh-CN" altLang="en-US" sz="1799" kern="0" dirty="0">
                <a:solidFill>
                  <a:sysClr val="windowText" lastClr="000000"/>
                </a:solidFill>
                <a:latin typeface="Calibri"/>
                <a:ea typeface="宋体"/>
              </a:endParaRPr>
            </a:p>
          </p:txBody>
        </p:sp>
      </p:grpSp>
      <p:grpSp>
        <p:nvGrpSpPr>
          <p:cNvPr id="74" name="组合 73"/>
          <p:cNvGrpSpPr/>
          <p:nvPr/>
        </p:nvGrpSpPr>
        <p:grpSpPr>
          <a:xfrm>
            <a:off x="8561853" y="1936768"/>
            <a:ext cx="2070223" cy="2070221"/>
            <a:chOff x="1752735" y="879940"/>
            <a:chExt cx="2070478" cy="2070476"/>
          </a:xfrm>
          <a:effectLst/>
        </p:grpSpPr>
        <p:sp>
          <p:nvSpPr>
            <p:cNvPr id="75" name="同心圆 74"/>
            <p:cNvSpPr/>
            <p:nvPr/>
          </p:nvSpPr>
          <p:spPr>
            <a:xfrm>
              <a:off x="1752735" y="879940"/>
              <a:ext cx="2070478" cy="2070476"/>
            </a:xfrm>
            <a:prstGeom prst="donut">
              <a:avLst>
                <a:gd name="adj" fmla="val 4879"/>
              </a:avLst>
            </a:prstGeom>
            <a:solidFill>
              <a:srgbClr val="C00000"/>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sp>
          <p:nvSpPr>
            <p:cNvPr id="76" name="同心圆 75"/>
            <p:cNvSpPr/>
            <p:nvPr/>
          </p:nvSpPr>
          <p:spPr>
            <a:xfrm rot="9000000">
              <a:off x="1850845" y="971517"/>
              <a:ext cx="1884863" cy="1906298"/>
            </a:xfrm>
            <a:prstGeom prst="donut">
              <a:avLst>
                <a:gd name="adj" fmla="val 4879"/>
              </a:avLst>
            </a:prstGeom>
            <a:solidFill>
              <a:schemeClr val="bg1"/>
            </a:solidFill>
            <a:ln w="25400" cap="flat" cmpd="sng" algn="ctr">
              <a:noFill/>
              <a:prstDash val="solid"/>
            </a:ln>
            <a:effectLst/>
          </p:spPr>
          <p:txBody>
            <a:bodyPr rtlCol="0" anchor="ctr"/>
            <a:lstStyle/>
            <a:p>
              <a:pPr algn="ctr" defTabSz="914277">
                <a:defRPr/>
              </a:pPr>
              <a:endParaRPr lang="zh-CN" altLang="en-US" sz="1799" kern="0">
                <a:solidFill>
                  <a:sysClr val="windowText" lastClr="000000"/>
                </a:solidFill>
                <a:latin typeface="Calibri"/>
                <a:ea typeface="宋体"/>
              </a:endParaRPr>
            </a:p>
          </p:txBody>
        </p:sp>
      </p:grpSp>
      <p:sp>
        <p:nvSpPr>
          <p:cNvPr id="83" name="椭圆 82"/>
          <p:cNvSpPr/>
          <p:nvPr/>
        </p:nvSpPr>
        <p:spPr>
          <a:xfrm>
            <a:off x="1467081" y="2131789"/>
            <a:ext cx="1680179" cy="1680179"/>
          </a:xfrm>
          <a:prstGeom prst="ellipse">
            <a:avLst/>
          </a:prstGeom>
          <a:blipFill dpi="0" rotWithShape="1">
            <a:blip r:embed="rId3"/>
            <a:srcRect/>
            <a:tile tx="0" ty="0" sx="50000" sy="50000" flip="none" algn="t"/>
          </a:blip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sp>
        <p:nvSpPr>
          <p:cNvPr id="84" name="椭圆 83"/>
          <p:cNvSpPr/>
          <p:nvPr/>
        </p:nvSpPr>
        <p:spPr>
          <a:xfrm>
            <a:off x="3843052" y="2131789"/>
            <a:ext cx="1680179" cy="1680179"/>
          </a:xfrm>
          <a:prstGeom prst="ellipse">
            <a:avLst/>
          </a:prstGeom>
          <a:blipFill dpi="0" rotWithShape="1">
            <a:blip r:embed="rId4"/>
            <a:srcRect/>
            <a:tile tx="0" ty="0" sx="55000" sy="55000" flip="none" algn="ctr"/>
          </a:blip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sp>
        <p:nvSpPr>
          <p:cNvPr id="85" name="椭圆 84"/>
          <p:cNvSpPr/>
          <p:nvPr/>
        </p:nvSpPr>
        <p:spPr>
          <a:xfrm>
            <a:off x="6314251" y="2131789"/>
            <a:ext cx="1680179" cy="1680179"/>
          </a:xfrm>
          <a:prstGeom prst="ellipse">
            <a:avLst/>
          </a:prstGeom>
          <a:blipFill dpi="0" rotWithShape="1">
            <a:blip r:embed="rId5"/>
            <a:srcRect/>
            <a:tile tx="-190500" ty="0" sx="20000" sy="20000" flip="none" algn="t"/>
          </a:blipFill>
          <a:ln w="25400" cap="flat" cmpd="sng" algn="ctr">
            <a:noFill/>
            <a:prstDash val="solid"/>
          </a:ln>
          <a:effectLst/>
        </p:spPr>
        <p:txBody>
          <a:bodyPr rtlCol="0" anchor="ctr"/>
          <a:lstStyle/>
          <a:p>
            <a:pPr algn="ctr" defTabSz="914277">
              <a:defRPr/>
            </a:pPr>
            <a:endParaRPr lang="zh-CN" altLang="en-US" sz="1799" kern="0" dirty="0">
              <a:solidFill>
                <a:sysClr val="window" lastClr="FFFFFF"/>
              </a:solidFill>
              <a:latin typeface="Calibri"/>
              <a:ea typeface="宋体"/>
            </a:endParaRPr>
          </a:p>
        </p:txBody>
      </p:sp>
      <p:sp>
        <p:nvSpPr>
          <p:cNvPr id="86" name="椭圆 85"/>
          <p:cNvSpPr/>
          <p:nvPr/>
        </p:nvSpPr>
        <p:spPr>
          <a:xfrm>
            <a:off x="8756875" y="2131789"/>
            <a:ext cx="1680179" cy="1680179"/>
          </a:xfrm>
          <a:prstGeom prst="ellipse">
            <a:avLst/>
          </a:prstGeom>
          <a:blipFill dpi="0" rotWithShape="1">
            <a:blip r:embed="rId6"/>
            <a:srcRect/>
            <a:stretch>
              <a:fillRect/>
            </a:stretch>
          </a:blipFill>
          <a:ln w="25400" cap="flat" cmpd="sng" algn="ctr">
            <a:noFill/>
            <a:prstDash val="solid"/>
          </a:ln>
          <a:effectLst/>
        </p:spPr>
        <p:txBody>
          <a:bodyPr rtlCol="0" anchor="ctr"/>
          <a:lstStyle/>
          <a:p>
            <a:pPr algn="ctr" defTabSz="914277">
              <a:defRPr/>
            </a:pPr>
            <a:endParaRPr lang="zh-CN" altLang="en-US" sz="1799" kern="0">
              <a:solidFill>
                <a:sysClr val="window" lastClr="FFFFFF"/>
              </a:solidFill>
              <a:latin typeface="Calibri"/>
              <a:ea typeface="宋体"/>
            </a:endParaRPr>
          </a:p>
        </p:txBody>
      </p:sp>
      <p:sp>
        <p:nvSpPr>
          <p:cNvPr id="3" name="标题 2">
            <a:extLst>
              <a:ext uri="{FF2B5EF4-FFF2-40B4-BE49-F238E27FC236}">
                <a16:creationId xmlns:a16="http://schemas.microsoft.com/office/drawing/2014/main" xmlns="" id="{FF9FE2D5-585A-4012-823B-0E0FE00ED94A}"/>
              </a:ext>
            </a:extLst>
          </p:cNvPr>
          <p:cNvSpPr>
            <a:spLocks noGrp="1"/>
          </p:cNvSpPr>
          <p:nvPr>
            <p:ph type="title"/>
          </p:nvPr>
        </p:nvSpPr>
        <p:spPr/>
        <p:txBody>
          <a:bodyPr/>
          <a:lstStyle/>
          <a:p>
            <a:r>
              <a:rPr lang="zh-CN" altLang="en-US" dirty="0"/>
              <a:t>安全保证体系</a:t>
            </a:r>
          </a:p>
        </p:txBody>
      </p:sp>
    </p:spTree>
    <p:extLst>
      <p:ext uri="{BB962C8B-B14F-4D97-AF65-F5344CB8AC3E}">
        <p14:creationId xmlns:p14="http://schemas.microsoft.com/office/powerpoint/2010/main" val="128711121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7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7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200"/>
                            </p:stCondLst>
                            <p:childTnLst>
                              <p:par>
                                <p:cTn id="26" presetID="16" presetClass="entr" presetSubtype="2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par>
                          <p:cTn id="29" fill="hold">
                            <p:stCondLst>
                              <p:cond delay="1700"/>
                            </p:stCondLst>
                            <p:childTnLst>
                              <p:par>
                                <p:cTn id="30" presetID="42" presetClass="entr" presetSubtype="0" fill="hold" grpId="0"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anim calcmode="lin" valueType="num">
                                      <p:cBhvr>
                                        <p:cTn id="33" dur="500" fill="hold"/>
                                        <p:tgtEl>
                                          <p:spTgt spid="83"/>
                                        </p:tgtEl>
                                        <p:attrNameLst>
                                          <p:attrName>ppt_x</p:attrName>
                                        </p:attrNameLst>
                                      </p:cBhvr>
                                      <p:tavLst>
                                        <p:tav tm="0">
                                          <p:val>
                                            <p:strVal val="#ppt_x"/>
                                          </p:val>
                                        </p:tav>
                                        <p:tav tm="100000">
                                          <p:val>
                                            <p:strVal val="#ppt_x"/>
                                          </p:val>
                                        </p:tav>
                                      </p:tavLst>
                                    </p:anim>
                                    <p:anim calcmode="lin" valueType="num">
                                      <p:cBhvr>
                                        <p:cTn id="34" dur="500" fill="hold"/>
                                        <p:tgtEl>
                                          <p:spTgt spid="83"/>
                                        </p:tgtEl>
                                        <p:attrNameLst>
                                          <p:attrName>ppt_y</p:attrName>
                                        </p:attrNameLst>
                                      </p:cBhvr>
                                      <p:tavLst>
                                        <p:tav tm="0">
                                          <p:val>
                                            <p:strVal val="#ppt_y+.1"/>
                                          </p:val>
                                        </p:tav>
                                        <p:tav tm="100000">
                                          <p:val>
                                            <p:strVal val="#ppt_y"/>
                                          </p:val>
                                        </p:tav>
                                      </p:tavLst>
                                    </p:anim>
                                  </p:childTnLst>
                                </p:cTn>
                              </p:par>
                              <p:par>
                                <p:cTn id="35" presetID="16" presetClass="entr" presetSubtype="21" fill="hold"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barn(inVertical)">
                                      <p:cBhvr>
                                        <p:cTn id="37" dur="500"/>
                                        <p:tgtEl>
                                          <p:spTgt spid="68"/>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anim calcmode="lin" valueType="num">
                                      <p:cBhvr>
                                        <p:cTn id="41" dur="500" fill="hold"/>
                                        <p:tgtEl>
                                          <p:spTgt spid="84"/>
                                        </p:tgtEl>
                                        <p:attrNameLst>
                                          <p:attrName>ppt_x</p:attrName>
                                        </p:attrNameLst>
                                      </p:cBhvr>
                                      <p:tavLst>
                                        <p:tav tm="0">
                                          <p:val>
                                            <p:strVal val="#ppt_x"/>
                                          </p:val>
                                        </p:tav>
                                        <p:tav tm="100000">
                                          <p:val>
                                            <p:strVal val="#ppt_x"/>
                                          </p:val>
                                        </p:tav>
                                      </p:tavLst>
                                    </p:anim>
                                    <p:anim calcmode="lin" valueType="num">
                                      <p:cBhvr>
                                        <p:cTn id="42" dur="500" fill="hold"/>
                                        <p:tgtEl>
                                          <p:spTgt spid="84"/>
                                        </p:tgtEl>
                                        <p:attrNameLst>
                                          <p:attrName>ppt_y</p:attrName>
                                        </p:attrNameLst>
                                      </p:cBhvr>
                                      <p:tavLst>
                                        <p:tav tm="0">
                                          <p:val>
                                            <p:strVal val="#ppt_y+.1"/>
                                          </p:val>
                                        </p:tav>
                                        <p:tav tm="100000">
                                          <p:val>
                                            <p:strVal val="#ppt_y"/>
                                          </p:val>
                                        </p:tav>
                                      </p:tavLst>
                                    </p:anim>
                                  </p:childTnLst>
                                </p:cTn>
                              </p:par>
                              <p:par>
                                <p:cTn id="43" presetID="16" presetClass="entr" presetSubtype="21" fill="hold" nodeType="with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barn(inVertical)">
                                      <p:cBhvr>
                                        <p:cTn id="45" dur="500"/>
                                        <p:tgtEl>
                                          <p:spTgt spid="71"/>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anim calcmode="lin" valueType="num">
                                      <p:cBhvr>
                                        <p:cTn id="49" dur="500" fill="hold"/>
                                        <p:tgtEl>
                                          <p:spTgt spid="85"/>
                                        </p:tgtEl>
                                        <p:attrNameLst>
                                          <p:attrName>ppt_x</p:attrName>
                                        </p:attrNameLst>
                                      </p:cBhvr>
                                      <p:tavLst>
                                        <p:tav tm="0">
                                          <p:val>
                                            <p:strVal val="#ppt_x"/>
                                          </p:val>
                                        </p:tav>
                                        <p:tav tm="100000">
                                          <p:val>
                                            <p:strVal val="#ppt_x"/>
                                          </p:val>
                                        </p:tav>
                                      </p:tavLst>
                                    </p:anim>
                                    <p:anim calcmode="lin" valueType="num">
                                      <p:cBhvr>
                                        <p:cTn id="50" dur="500" fill="hold"/>
                                        <p:tgtEl>
                                          <p:spTgt spid="85"/>
                                        </p:tgtEl>
                                        <p:attrNameLst>
                                          <p:attrName>ppt_y</p:attrName>
                                        </p:attrNameLst>
                                      </p:cBhvr>
                                      <p:tavLst>
                                        <p:tav tm="0">
                                          <p:val>
                                            <p:strVal val="#ppt_y+.1"/>
                                          </p:val>
                                        </p:tav>
                                        <p:tav tm="100000">
                                          <p:val>
                                            <p:strVal val="#ppt_y"/>
                                          </p:val>
                                        </p:tav>
                                      </p:tavLst>
                                    </p:anim>
                                  </p:childTnLst>
                                </p:cTn>
                              </p:par>
                              <p:par>
                                <p:cTn id="51" presetID="16" presetClass="entr" presetSubtype="21" fill="hold"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barn(inVertical)">
                                      <p:cBhvr>
                                        <p:cTn id="53" dur="500"/>
                                        <p:tgtEl>
                                          <p:spTgt spid="74"/>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anim calcmode="lin" valueType="num">
                                      <p:cBhvr>
                                        <p:cTn id="57" dur="500" fill="hold"/>
                                        <p:tgtEl>
                                          <p:spTgt spid="86"/>
                                        </p:tgtEl>
                                        <p:attrNameLst>
                                          <p:attrName>ppt_x</p:attrName>
                                        </p:attrNameLst>
                                      </p:cBhvr>
                                      <p:tavLst>
                                        <p:tav tm="0">
                                          <p:val>
                                            <p:strVal val="#ppt_x"/>
                                          </p:val>
                                        </p:tav>
                                        <p:tav tm="100000">
                                          <p:val>
                                            <p:strVal val="#ppt_x"/>
                                          </p:val>
                                        </p:tav>
                                      </p:tavLst>
                                    </p:anim>
                                    <p:anim calcmode="lin" valueType="num">
                                      <p:cBhvr>
                                        <p:cTn id="58" dur="500" fill="hold"/>
                                        <p:tgtEl>
                                          <p:spTgt spid="86"/>
                                        </p:tgtEl>
                                        <p:attrNameLst>
                                          <p:attrName>ppt_y</p:attrName>
                                        </p:attrNameLst>
                                      </p:cBhvr>
                                      <p:tavLst>
                                        <p:tav tm="0">
                                          <p:val>
                                            <p:strVal val="#ppt_y+.1"/>
                                          </p:val>
                                        </p:tav>
                                        <p:tav tm="100000">
                                          <p:val>
                                            <p:strVal val="#ppt_y"/>
                                          </p:val>
                                        </p:tav>
                                      </p:tavLst>
                                    </p:anim>
                                  </p:childTnLst>
                                </p:cTn>
                              </p:par>
                            </p:childTnLst>
                          </p:cTn>
                        </p:par>
                        <p:par>
                          <p:cTn id="59" fill="hold">
                            <p:stCondLst>
                              <p:cond delay="2200"/>
                            </p:stCondLst>
                            <p:childTnLst>
                              <p:par>
                                <p:cTn id="60" presetID="22" presetClass="entr" presetSubtype="1"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up)">
                                      <p:cBhvr>
                                        <p:cTn id="62" dur="250"/>
                                        <p:tgtEl>
                                          <p:spTgt spid="35"/>
                                        </p:tgtEl>
                                      </p:cBhvr>
                                    </p:animEffect>
                                  </p:childTnLst>
                                </p:cTn>
                              </p:par>
                            </p:childTnLst>
                          </p:cTn>
                        </p:par>
                        <p:par>
                          <p:cTn id="63" fill="hold">
                            <p:stCondLst>
                              <p:cond delay="2450"/>
                            </p:stCondLst>
                            <p:childTnLst>
                              <p:par>
                                <p:cTn id="64" presetID="2" presetClass="entr" presetSubtype="8" fill="hold" grpId="0" nodeType="afterEffect">
                                  <p:stCondLst>
                                    <p:cond delay="0"/>
                                  </p:stCondLst>
                                  <p:childTnLst>
                                    <p:set>
                                      <p:cBhvr>
                                        <p:cTn id="65" dur="1" fill="hold">
                                          <p:stCondLst>
                                            <p:cond delay="0"/>
                                          </p:stCondLst>
                                        </p:cTn>
                                        <p:tgtEl>
                                          <p:spTgt spid="77"/>
                                        </p:tgtEl>
                                        <p:attrNameLst>
                                          <p:attrName>style.visibility</p:attrName>
                                        </p:attrNameLst>
                                      </p:cBhvr>
                                      <p:to>
                                        <p:strVal val="visible"/>
                                      </p:to>
                                    </p:set>
                                    <p:anim calcmode="lin" valueType="num">
                                      <p:cBhvr additive="base">
                                        <p:cTn id="66" dur="500" fill="hold"/>
                                        <p:tgtEl>
                                          <p:spTgt spid="77"/>
                                        </p:tgtEl>
                                        <p:attrNameLst>
                                          <p:attrName>ppt_x</p:attrName>
                                        </p:attrNameLst>
                                      </p:cBhvr>
                                      <p:tavLst>
                                        <p:tav tm="0">
                                          <p:val>
                                            <p:strVal val="0-#ppt_w/2"/>
                                          </p:val>
                                        </p:tav>
                                        <p:tav tm="100000">
                                          <p:val>
                                            <p:strVal val="#ppt_x"/>
                                          </p:val>
                                        </p:tav>
                                      </p:tavLst>
                                    </p:anim>
                                    <p:anim calcmode="lin" valueType="num">
                                      <p:cBhvr additive="base">
                                        <p:cTn id="67" dur="500" fill="hold"/>
                                        <p:tgtEl>
                                          <p:spTgt spid="77"/>
                                        </p:tgtEl>
                                        <p:attrNameLst>
                                          <p:attrName>ppt_y</p:attrName>
                                        </p:attrNameLst>
                                      </p:cBhvr>
                                      <p:tavLst>
                                        <p:tav tm="0">
                                          <p:val>
                                            <p:strVal val="#ppt_y"/>
                                          </p:val>
                                        </p:tav>
                                        <p:tav tm="100000">
                                          <p:val>
                                            <p:strVal val="#ppt_y"/>
                                          </p:val>
                                        </p:tav>
                                      </p:tavLst>
                                    </p:anim>
                                  </p:childTnLst>
                                </p:cTn>
                              </p:par>
                            </p:childTnLst>
                          </p:cTn>
                        </p:par>
                        <p:par>
                          <p:cTn id="68" fill="hold">
                            <p:stCondLst>
                              <p:cond delay="2950"/>
                            </p:stCondLst>
                            <p:childTnLst>
                              <p:par>
                                <p:cTn id="69" presetID="22" presetClass="entr" presetSubtype="1"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up)">
                                      <p:cBhvr>
                                        <p:cTn id="71" dur="500"/>
                                        <p:tgtEl>
                                          <p:spTgt spid="49"/>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up)">
                                      <p:cBhvr>
                                        <p:cTn id="74" dur="500"/>
                                        <p:tgtEl>
                                          <p:spTgt spid="51"/>
                                        </p:tgtEl>
                                      </p:cBhvr>
                                    </p:animEffect>
                                  </p:childTnLst>
                                </p:cTn>
                              </p:par>
                            </p:childTnLst>
                          </p:cTn>
                        </p:par>
                        <p:par>
                          <p:cTn id="75" fill="hold">
                            <p:stCondLst>
                              <p:cond delay="3450"/>
                            </p:stCondLst>
                            <p:childTnLst>
                              <p:par>
                                <p:cTn id="76" presetID="22" presetClass="entr" presetSubtype="1"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wipe(up)">
                                      <p:cBhvr>
                                        <p:cTn id="78" dur="250"/>
                                        <p:tgtEl>
                                          <p:spTgt spid="36"/>
                                        </p:tgtEl>
                                      </p:cBhvr>
                                    </p:animEffect>
                                  </p:childTnLst>
                                </p:cTn>
                              </p:par>
                            </p:childTnLst>
                          </p:cTn>
                        </p:par>
                        <p:par>
                          <p:cTn id="79" fill="hold">
                            <p:stCondLst>
                              <p:cond delay="3700"/>
                            </p:stCondLst>
                            <p:childTnLst>
                              <p:par>
                                <p:cTn id="80" presetID="2" presetClass="entr" presetSubtype="8" fill="hold" grpId="0" nodeType="afterEffect">
                                  <p:stCondLst>
                                    <p:cond delay="0"/>
                                  </p:stCondLst>
                                  <p:childTnLst>
                                    <p:set>
                                      <p:cBhvr>
                                        <p:cTn id="81" dur="1" fill="hold">
                                          <p:stCondLst>
                                            <p:cond delay="0"/>
                                          </p:stCondLst>
                                        </p:cTn>
                                        <p:tgtEl>
                                          <p:spTgt spid="78"/>
                                        </p:tgtEl>
                                        <p:attrNameLst>
                                          <p:attrName>style.visibility</p:attrName>
                                        </p:attrNameLst>
                                      </p:cBhvr>
                                      <p:to>
                                        <p:strVal val="visible"/>
                                      </p:to>
                                    </p:set>
                                    <p:anim calcmode="lin" valueType="num">
                                      <p:cBhvr additive="base">
                                        <p:cTn id="82" dur="500" fill="hold"/>
                                        <p:tgtEl>
                                          <p:spTgt spid="78"/>
                                        </p:tgtEl>
                                        <p:attrNameLst>
                                          <p:attrName>ppt_x</p:attrName>
                                        </p:attrNameLst>
                                      </p:cBhvr>
                                      <p:tavLst>
                                        <p:tav tm="0">
                                          <p:val>
                                            <p:strVal val="0-#ppt_w/2"/>
                                          </p:val>
                                        </p:tav>
                                        <p:tav tm="100000">
                                          <p:val>
                                            <p:strVal val="#ppt_x"/>
                                          </p:val>
                                        </p:tav>
                                      </p:tavLst>
                                    </p:anim>
                                    <p:anim calcmode="lin" valueType="num">
                                      <p:cBhvr additive="base">
                                        <p:cTn id="83" dur="500" fill="hold"/>
                                        <p:tgtEl>
                                          <p:spTgt spid="78"/>
                                        </p:tgtEl>
                                        <p:attrNameLst>
                                          <p:attrName>ppt_y</p:attrName>
                                        </p:attrNameLst>
                                      </p:cBhvr>
                                      <p:tavLst>
                                        <p:tav tm="0">
                                          <p:val>
                                            <p:strVal val="#ppt_y"/>
                                          </p:val>
                                        </p:tav>
                                        <p:tav tm="100000">
                                          <p:val>
                                            <p:strVal val="#ppt_y"/>
                                          </p:val>
                                        </p:tav>
                                      </p:tavLst>
                                    </p:anim>
                                  </p:childTnLst>
                                </p:cTn>
                              </p:par>
                            </p:childTnLst>
                          </p:cTn>
                        </p:par>
                        <p:par>
                          <p:cTn id="84" fill="hold">
                            <p:stCondLst>
                              <p:cond delay="4200"/>
                            </p:stCondLst>
                            <p:childTnLst>
                              <p:par>
                                <p:cTn id="85" presetID="22" presetClass="entr" presetSubtype="1"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up)">
                                      <p:cBhvr>
                                        <p:cTn id="87" dur="500"/>
                                        <p:tgtEl>
                                          <p:spTgt spid="53"/>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wipe(up)">
                                      <p:cBhvr>
                                        <p:cTn id="90" dur="500"/>
                                        <p:tgtEl>
                                          <p:spTgt spid="55"/>
                                        </p:tgtEl>
                                      </p:cBhvr>
                                    </p:animEffect>
                                  </p:childTnLst>
                                </p:cTn>
                              </p:par>
                            </p:childTnLst>
                          </p:cTn>
                        </p:par>
                        <p:par>
                          <p:cTn id="91" fill="hold">
                            <p:stCondLst>
                              <p:cond delay="4700"/>
                            </p:stCondLst>
                            <p:childTnLst>
                              <p:par>
                                <p:cTn id="92" presetID="22" presetClass="entr" presetSubtype="1"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up)">
                                      <p:cBhvr>
                                        <p:cTn id="94" dur="250"/>
                                        <p:tgtEl>
                                          <p:spTgt spid="37"/>
                                        </p:tgtEl>
                                      </p:cBhvr>
                                    </p:animEffect>
                                  </p:childTnLst>
                                </p:cTn>
                              </p:par>
                            </p:childTnLst>
                          </p:cTn>
                        </p:par>
                        <p:par>
                          <p:cTn id="95" fill="hold">
                            <p:stCondLst>
                              <p:cond delay="4950"/>
                            </p:stCondLst>
                            <p:childTnLst>
                              <p:par>
                                <p:cTn id="96" presetID="2" presetClass="entr" presetSubtype="8" fill="hold" grpId="0" nodeType="afterEffect">
                                  <p:stCondLst>
                                    <p:cond delay="0"/>
                                  </p:stCondLst>
                                  <p:childTnLst>
                                    <p:set>
                                      <p:cBhvr>
                                        <p:cTn id="97" dur="1" fill="hold">
                                          <p:stCondLst>
                                            <p:cond delay="0"/>
                                          </p:stCondLst>
                                        </p:cTn>
                                        <p:tgtEl>
                                          <p:spTgt spid="79"/>
                                        </p:tgtEl>
                                        <p:attrNameLst>
                                          <p:attrName>style.visibility</p:attrName>
                                        </p:attrNameLst>
                                      </p:cBhvr>
                                      <p:to>
                                        <p:strVal val="visible"/>
                                      </p:to>
                                    </p:set>
                                    <p:anim calcmode="lin" valueType="num">
                                      <p:cBhvr additive="base">
                                        <p:cTn id="98" dur="500" fill="hold"/>
                                        <p:tgtEl>
                                          <p:spTgt spid="79"/>
                                        </p:tgtEl>
                                        <p:attrNameLst>
                                          <p:attrName>ppt_x</p:attrName>
                                        </p:attrNameLst>
                                      </p:cBhvr>
                                      <p:tavLst>
                                        <p:tav tm="0">
                                          <p:val>
                                            <p:strVal val="0-#ppt_w/2"/>
                                          </p:val>
                                        </p:tav>
                                        <p:tav tm="100000">
                                          <p:val>
                                            <p:strVal val="#ppt_x"/>
                                          </p:val>
                                        </p:tav>
                                      </p:tavLst>
                                    </p:anim>
                                    <p:anim calcmode="lin" valueType="num">
                                      <p:cBhvr additive="base">
                                        <p:cTn id="99" dur="500" fill="hold"/>
                                        <p:tgtEl>
                                          <p:spTgt spid="79"/>
                                        </p:tgtEl>
                                        <p:attrNameLst>
                                          <p:attrName>ppt_y</p:attrName>
                                        </p:attrNameLst>
                                      </p:cBhvr>
                                      <p:tavLst>
                                        <p:tav tm="0">
                                          <p:val>
                                            <p:strVal val="#ppt_y"/>
                                          </p:val>
                                        </p:tav>
                                        <p:tav tm="100000">
                                          <p:val>
                                            <p:strVal val="#ppt_y"/>
                                          </p:val>
                                        </p:tav>
                                      </p:tavLst>
                                    </p:anim>
                                  </p:childTnLst>
                                </p:cTn>
                              </p:par>
                            </p:childTnLst>
                          </p:cTn>
                        </p:par>
                        <p:par>
                          <p:cTn id="100" fill="hold">
                            <p:stCondLst>
                              <p:cond delay="5450"/>
                            </p:stCondLst>
                            <p:childTnLst>
                              <p:par>
                                <p:cTn id="101" presetID="22" presetClass="entr" presetSubtype="1"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wipe(up)">
                                      <p:cBhvr>
                                        <p:cTn id="103" dur="500"/>
                                        <p:tgtEl>
                                          <p:spTgt spid="57"/>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59"/>
                                        </p:tgtEl>
                                        <p:attrNameLst>
                                          <p:attrName>style.visibility</p:attrName>
                                        </p:attrNameLst>
                                      </p:cBhvr>
                                      <p:to>
                                        <p:strVal val="visible"/>
                                      </p:to>
                                    </p:set>
                                    <p:animEffect transition="in" filter="wipe(up)">
                                      <p:cBhvr>
                                        <p:cTn id="106" dur="500"/>
                                        <p:tgtEl>
                                          <p:spTgt spid="59"/>
                                        </p:tgtEl>
                                      </p:cBhvr>
                                    </p:animEffect>
                                  </p:childTnLst>
                                </p:cTn>
                              </p:par>
                            </p:childTnLst>
                          </p:cTn>
                        </p:par>
                        <p:par>
                          <p:cTn id="107" fill="hold">
                            <p:stCondLst>
                              <p:cond delay="5950"/>
                            </p:stCondLst>
                            <p:childTnLst>
                              <p:par>
                                <p:cTn id="108" presetID="22" presetClass="entr" presetSubtype="1" fill="hold" grpId="0" nodeType="afterEffect">
                                  <p:stCondLst>
                                    <p:cond delay="0"/>
                                  </p:stCondLst>
                                  <p:childTnLst>
                                    <p:set>
                                      <p:cBhvr>
                                        <p:cTn id="109" dur="1" fill="hold">
                                          <p:stCondLst>
                                            <p:cond delay="0"/>
                                          </p:stCondLst>
                                        </p:cTn>
                                        <p:tgtEl>
                                          <p:spTgt spid="44"/>
                                        </p:tgtEl>
                                        <p:attrNameLst>
                                          <p:attrName>style.visibility</p:attrName>
                                        </p:attrNameLst>
                                      </p:cBhvr>
                                      <p:to>
                                        <p:strVal val="visible"/>
                                      </p:to>
                                    </p:set>
                                    <p:animEffect transition="in" filter="wipe(up)">
                                      <p:cBhvr>
                                        <p:cTn id="110" dur="250"/>
                                        <p:tgtEl>
                                          <p:spTgt spid="44"/>
                                        </p:tgtEl>
                                      </p:cBhvr>
                                    </p:animEffect>
                                  </p:childTnLst>
                                </p:cTn>
                              </p:par>
                            </p:childTnLst>
                          </p:cTn>
                        </p:par>
                        <p:par>
                          <p:cTn id="111" fill="hold">
                            <p:stCondLst>
                              <p:cond delay="6200"/>
                            </p:stCondLst>
                            <p:childTnLst>
                              <p:par>
                                <p:cTn id="112" presetID="2" presetClass="entr" presetSubtype="8" fill="hold" grpId="0" nodeType="afterEffect">
                                  <p:stCondLst>
                                    <p:cond delay="0"/>
                                  </p:stCondLst>
                                  <p:childTnLst>
                                    <p:set>
                                      <p:cBhvr>
                                        <p:cTn id="113" dur="1" fill="hold">
                                          <p:stCondLst>
                                            <p:cond delay="0"/>
                                          </p:stCondLst>
                                        </p:cTn>
                                        <p:tgtEl>
                                          <p:spTgt spid="80"/>
                                        </p:tgtEl>
                                        <p:attrNameLst>
                                          <p:attrName>style.visibility</p:attrName>
                                        </p:attrNameLst>
                                      </p:cBhvr>
                                      <p:to>
                                        <p:strVal val="visible"/>
                                      </p:to>
                                    </p:set>
                                    <p:anim calcmode="lin" valueType="num">
                                      <p:cBhvr additive="base">
                                        <p:cTn id="114" dur="500" fill="hold"/>
                                        <p:tgtEl>
                                          <p:spTgt spid="80"/>
                                        </p:tgtEl>
                                        <p:attrNameLst>
                                          <p:attrName>ppt_x</p:attrName>
                                        </p:attrNameLst>
                                      </p:cBhvr>
                                      <p:tavLst>
                                        <p:tav tm="0">
                                          <p:val>
                                            <p:strVal val="0-#ppt_w/2"/>
                                          </p:val>
                                        </p:tav>
                                        <p:tav tm="100000">
                                          <p:val>
                                            <p:strVal val="#ppt_x"/>
                                          </p:val>
                                        </p:tav>
                                      </p:tavLst>
                                    </p:anim>
                                    <p:anim calcmode="lin" valueType="num">
                                      <p:cBhvr additive="base">
                                        <p:cTn id="115" dur="500" fill="hold"/>
                                        <p:tgtEl>
                                          <p:spTgt spid="80"/>
                                        </p:tgtEl>
                                        <p:attrNameLst>
                                          <p:attrName>ppt_y</p:attrName>
                                        </p:attrNameLst>
                                      </p:cBhvr>
                                      <p:tavLst>
                                        <p:tav tm="0">
                                          <p:val>
                                            <p:strVal val="#ppt_y"/>
                                          </p:val>
                                        </p:tav>
                                        <p:tav tm="100000">
                                          <p:val>
                                            <p:strVal val="#ppt_y"/>
                                          </p:val>
                                        </p:tav>
                                      </p:tavLst>
                                    </p:anim>
                                  </p:childTnLst>
                                </p:cTn>
                              </p:par>
                            </p:childTnLst>
                          </p:cTn>
                        </p:par>
                        <p:par>
                          <p:cTn id="116" fill="hold">
                            <p:stCondLst>
                              <p:cond delay="6700"/>
                            </p:stCondLst>
                            <p:childTnLst>
                              <p:par>
                                <p:cTn id="117" presetID="22" presetClass="entr" presetSubtype="1" fill="hold" grpId="0" nodeType="after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wipe(up)">
                                      <p:cBhvr>
                                        <p:cTn id="119" dur="500"/>
                                        <p:tgtEl>
                                          <p:spTgt spid="61"/>
                                        </p:tgtEl>
                                      </p:cBhvr>
                                    </p:animEffect>
                                  </p:childTnLst>
                                </p:cTn>
                              </p:par>
                              <p:par>
                                <p:cTn id="120" presetID="22" presetClass="entr" presetSubtype="1"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up)">
                                      <p:cBhvr>
                                        <p:cTn id="12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animBg="1"/>
      <p:bldP spid="35" grpId="0" bldLvl="0" animBg="1" autoUpdateAnimBg="0"/>
      <p:bldP spid="36" grpId="0" bldLvl="0" animBg="1" autoUpdateAnimBg="0"/>
      <p:bldP spid="37" grpId="0" bldLvl="0" animBg="1" autoUpdateAnimBg="0"/>
      <p:bldP spid="44" grpId="0" bldLvl="0" animBg="1" autoUpdateAnimBg="0"/>
      <p:bldP spid="49" grpId="0"/>
      <p:bldP spid="51" grpId="0"/>
      <p:bldP spid="53" grpId="0"/>
      <p:bldP spid="55" grpId="0"/>
      <p:bldP spid="57" grpId="0"/>
      <p:bldP spid="59" grpId="0"/>
      <p:bldP spid="61" grpId="0"/>
      <p:bldP spid="63" grpId="0"/>
      <p:bldP spid="83" grpId="0" animBg="1"/>
      <p:bldP spid="84" grpId="0" animBg="1"/>
      <p:bldP spid="85" grpId="0" animBg="1"/>
      <p:bldP spid="8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AAC177CA-94D4-43BB-8C26-D3AAA811A7B4}"/>
              </a:ext>
            </a:extLst>
          </p:cNvPr>
          <p:cNvSpPr>
            <a:spLocks/>
          </p:cNvSpPr>
          <p:nvPr/>
        </p:nvSpPr>
        <p:spPr bwMode="auto">
          <a:xfrm>
            <a:off x="-1588" y="3542784"/>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a:extLst>
              <a:ext uri="{FF2B5EF4-FFF2-40B4-BE49-F238E27FC236}">
                <a16:creationId xmlns:a16="http://schemas.microsoft.com/office/drawing/2014/main" xmlns="" id="{C3AE02DB-192F-4A3C-8F6B-123444E80693}"/>
              </a:ext>
            </a:extLst>
          </p:cNvPr>
          <p:cNvGrpSpPr/>
          <p:nvPr/>
        </p:nvGrpSpPr>
        <p:grpSpPr>
          <a:xfrm>
            <a:off x="983432" y="2119968"/>
            <a:ext cx="2521088" cy="3280707"/>
            <a:chOff x="1327150" y="954088"/>
            <a:chExt cx="3403600" cy="4429126"/>
          </a:xfrm>
          <a:blipFill>
            <a:blip r:embed="rId3"/>
            <a:stretch>
              <a:fillRect/>
            </a:stretch>
          </a:blipFill>
        </p:grpSpPr>
        <p:sp>
          <p:nvSpPr>
            <p:cNvPr id="4" name="Freeform 6">
              <a:extLst>
                <a:ext uri="{FF2B5EF4-FFF2-40B4-BE49-F238E27FC236}">
                  <a16:creationId xmlns:a16="http://schemas.microsoft.com/office/drawing/2014/main" xmlns="" id="{81F32881-9C96-49B1-A77E-C7358C4821A1}"/>
                </a:ext>
              </a:extLst>
            </p:cNvPr>
            <p:cNvSpPr>
              <a:spLocks/>
            </p:cNvSpPr>
            <p:nvPr userDrawn="1"/>
          </p:nvSpPr>
          <p:spPr bwMode="auto">
            <a:xfrm>
              <a:off x="1327150" y="1771651"/>
              <a:ext cx="2817813" cy="3611563"/>
            </a:xfrm>
            <a:custGeom>
              <a:avLst/>
              <a:gdLst>
                <a:gd name="T0" fmla="*/ 608 w 2631"/>
                <a:gd name="T1" fmla="*/ 52 h 3375"/>
                <a:gd name="T2" fmla="*/ 601 w 2631"/>
                <a:gd name="T3" fmla="*/ 56 h 3375"/>
                <a:gd name="T4" fmla="*/ 538 w 2631"/>
                <a:gd name="T5" fmla="*/ 115 h 3375"/>
                <a:gd name="T6" fmla="*/ 0 w 2631"/>
                <a:gd name="T7" fmla="*/ 1047 h 3375"/>
                <a:gd name="T8" fmla="*/ 1344 w 2631"/>
                <a:gd name="T9" fmla="*/ 3375 h 3375"/>
                <a:gd name="T10" fmla="*/ 2417 w 2631"/>
                <a:gd name="T11" fmla="*/ 3375 h 3375"/>
                <a:gd name="T12" fmla="*/ 2503 w 2631"/>
                <a:gd name="T13" fmla="*/ 3350 h 3375"/>
                <a:gd name="T14" fmla="*/ 2510 w 2631"/>
                <a:gd name="T15" fmla="*/ 3346 h 3375"/>
                <a:gd name="T16" fmla="*/ 2578 w 2631"/>
                <a:gd name="T17" fmla="*/ 3089 h 3375"/>
                <a:gd name="T18" fmla="*/ 865 w 2631"/>
                <a:gd name="T19" fmla="*/ 121 h 3375"/>
                <a:gd name="T20" fmla="*/ 608 w 2631"/>
                <a:gd name="T21" fmla="*/ 52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608" y="52"/>
                  </a:moveTo>
                  <a:cubicBezTo>
                    <a:pt x="601" y="56"/>
                    <a:pt x="601" y="56"/>
                    <a:pt x="601" y="56"/>
                  </a:cubicBezTo>
                  <a:cubicBezTo>
                    <a:pt x="575" y="71"/>
                    <a:pt x="554" y="91"/>
                    <a:pt x="538" y="115"/>
                  </a:cubicBezTo>
                  <a:cubicBezTo>
                    <a:pt x="0" y="1047"/>
                    <a:pt x="0" y="1047"/>
                    <a:pt x="0" y="1047"/>
                  </a:cubicBezTo>
                  <a:cubicBezTo>
                    <a:pt x="1344" y="3375"/>
                    <a:pt x="1344" y="3375"/>
                    <a:pt x="1344" y="3375"/>
                  </a:cubicBezTo>
                  <a:cubicBezTo>
                    <a:pt x="2417" y="3375"/>
                    <a:pt x="2417" y="3375"/>
                    <a:pt x="2417" y="3375"/>
                  </a:cubicBezTo>
                  <a:cubicBezTo>
                    <a:pt x="2446" y="3374"/>
                    <a:pt x="2476" y="3366"/>
                    <a:pt x="2503" y="3350"/>
                  </a:cubicBezTo>
                  <a:cubicBezTo>
                    <a:pt x="2510" y="3346"/>
                    <a:pt x="2510" y="3346"/>
                    <a:pt x="2510" y="3346"/>
                  </a:cubicBezTo>
                  <a:cubicBezTo>
                    <a:pt x="2600" y="3294"/>
                    <a:pt x="2631" y="3179"/>
                    <a:pt x="2578" y="3089"/>
                  </a:cubicBezTo>
                  <a:cubicBezTo>
                    <a:pt x="865" y="121"/>
                    <a:pt x="865" y="121"/>
                    <a:pt x="865" y="121"/>
                  </a:cubicBezTo>
                  <a:cubicBezTo>
                    <a:pt x="813" y="31"/>
                    <a:pt x="698" y="0"/>
                    <a:pt x="608" y="52"/>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sp>
          <p:nvSpPr>
            <p:cNvPr id="5" name="Freeform 7">
              <a:extLst>
                <a:ext uri="{FF2B5EF4-FFF2-40B4-BE49-F238E27FC236}">
                  <a16:creationId xmlns:a16="http://schemas.microsoft.com/office/drawing/2014/main" xmlns="" id="{359E07D3-66DF-429C-AD75-33143E515A62}"/>
                </a:ext>
              </a:extLst>
            </p:cNvPr>
            <p:cNvSpPr>
              <a:spLocks/>
            </p:cNvSpPr>
            <p:nvPr userDrawn="1"/>
          </p:nvSpPr>
          <p:spPr bwMode="auto">
            <a:xfrm>
              <a:off x="1912937" y="954088"/>
              <a:ext cx="2817813" cy="3609975"/>
            </a:xfrm>
            <a:custGeom>
              <a:avLst/>
              <a:gdLst>
                <a:gd name="T0" fmla="*/ 2023 w 2631"/>
                <a:gd name="T1" fmla="*/ 3323 h 3375"/>
                <a:gd name="T2" fmla="*/ 2030 w 2631"/>
                <a:gd name="T3" fmla="*/ 3319 h 3375"/>
                <a:gd name="T4" fmla="*/ 2092 w 2631"/>
                <a:gd name="T5" fmla="*/ 3260 h 3375"/>
                <a:gd name="T6" fmla="*/ 2631 w 2631"/>
                <a:gd name="T7" fmla="*/ 2328 h 3375"/>
                <a:gd name="T8" fmla="*/ 1286 w 2631"/>
                <a:gd name="T9" fmla="*/ 0 h 3375"/>
                <a:gd name="T10" fmla="*/ 214 w 2631"/>
                <a:gd name="T11" fmla="*/ 0 h 3375"/>
                <a:gd name="T12" fmla="*/ 128 w 2631"/>
                <a:gd name="T13" fmla="*/ 25 h 3375"/>
                <a:gd name="T14" fmla="*/ 121 w 2631"/>
                <a:gd name="T15" fmla="*/ 28 h 3375"/>
                <a:gd name="T16" fmla="*/ 52 w 2631"/>
                <a:gd name="T17" fmla="*/ 286 h 3375"/>
                <a:gd name="T18" fmla="*/ 1766 w 2631"/>
                <a:gd name="T19" fmla="*/ 3254 h 3375"/>
                <a:gd name="T20" fmla="*/ 2023 w 2631"/>
                <a:gd name="T21" fmla="*/ 3323 h 3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1" h="3375">
                  <a:moveTo>
                    <a:pt x="2023" y="3323"/>
                  </a:moveTo>
                  <a:cubicBezTo>
                    <a:pt x="2030" y="3319"/>
                    <a:pt x="2030" y="3319"/>
                    <a:pt x="2030" y="3319"/>
                  </a:cubicBezTo>
                  <a:cubicBezTo>
                    <a:pt x="2056" y="3304"/>
                    <a:pt x="2077" y="3283"/>
                    <a:pt x="2092" y="3260"/>
                  </a:cubicBezTo>
                  <a:cubicBezTo>
                    <a:pt x="2631" y="2328"/>
                    <a:pt x="2631" y="2328"/>
                    <a:pt x="2631" y="2328"/>
                  </a:cubicBezTo>
                  <a:cubicBezTo>
                    <a:pt x="1286" y="0"/>
                    <a:pt x="1286" y="0"/>
                    <a:pt x="1286" y="0"/>
                  </a:cubicBezTo>
                  <a:cubicBezTo>
                    <a:pt x="214" y="0"/>
                    <a:pt x="214" y="0"/>
                    <a:pt x="214" y="0"/>
                  </a:cubicBezTo>
                  <a:cubicBezTo>
                    <a:pt x="185" y="1"/>
                    <a:pt x="155" y="9"/>
                    <a:pt x="128" y="25"/>
                  </a:cubicBezTo>
                  <a:cubicBezTo>
                    <a:pt x="121" y="28"/>
                    <a:pt x="121" y="28"/>
                    <a:pt x="121" y="28"/>
                  </a:cubicBezTo>
                  <a:cubicBezTo>
                    <a:pt x="31" y="81"/>
                    <a:pt x="0" y="196"/>
                    <a:pt x="52" y="286"/>
                  </a:cubicBezTo>
                  <a:cubicBezTo>
                    <a:pt x="1766" y="3254"/>
                    <a:pt x="1766" y="3254"/>
                    <a:pt x="1766" y="3254"/>
                  </a:cubicBezTo>
                  <a:cubicBezTo>
                    <a:pt x="1818" y="3344"/>
                    <a:pt x="1933" y="3375"/>
                    <a:pt x="2023" y="3323"/>
                  </a:cubicBezTo>
                  <a:close/>
                </a:path>
              </a:pathLst>
            </a:cu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lvl="0" algn="ctr"/>
              <a:endParaRPr lang="zh-CN" altLang="en-US">
                <a:solidFill>
                  <a:schemeClr val="dk1"/>
                </a:solidFill>
              </a:endParaRPr>
            </a:p>
          </p:txBody>
        </p:sp>
      </p:grpSp>
      <p:sp>
        <p:nvSpPr>
          <p:cNvPr id="6" name="Freeform 5">
            <a:extLst>
              <a:ext uri="{FF2B5EF4-FFF2-40B4-BE49-F238E27FC236}">
                <a16:creationId xmlns:a16="http://schemas.microsoft.com/office/drawing/2014/main" xmlns="" id="{100D2C0F-8918-4278-AF6C-AAA763424190}"/>
              </a:ext>
            </a:extLst>
          </p:cNvPr>
          <p:cNvSpPr>
            <a:spLocks/>
          </p:cNvSpPr>
          <p:nvPr/>
        </p:nvSpPr>
        <p:spPr bwMode="auto">
          <a:xfrm rot="10800000">
            <a:off x="2783632" y="2580487"/>
            <a:ext cx="1987238" cy="1857891"/>
          </a:xfrm>
          <a:custGeom>
            <a:avLst/>
            <a:gdLst>
              <a:gd name="T0" fmla="*/ 0 w 1690"/>
              <a:gd name="T1" fmla="*/ 1580 h 1580"/>
              <a:gd name="T2" fmla="*/ 1690 w 1690"/>
              <a:gd name="T3" fmla="*/ 1580 h 1580"/>
              <a:gd name="T4" fmla="*/ 784 w 1690"/>
              <a:gd name="T5" fmla="*/ 0 h 1580"/>
              <a:gd name="T6" fmla="*/ 0 w 1690"/>
              <a:gd name="T7" fmla="*/ 0 h 1580"/>
              <a:gd name="T8" fmla="*/ 0 w 1690"/>
              <a:gd name="T9" fmla="*/ 1580 h 1580"/>
            </a:gdLst>
            <a:ahLst/>
            <a:cxnLst>
              <a:cxn ang="0">
                <a:pos x="T0" y="T1"/>
              </a:cxn>
              <a:cxn ang="0">
                <a:pos x="T2" y="T3"/>
              </a:cxn>
              <a:cxn ang="0">
                <a:pos x="T4" y="T5"/>
              </a:cxn>
              <a:cxn ang="0">
                <a:pos x="T6" y="T7"/>
              </a:cxn>
              <a:cxn ang="0">
                <a:pos x="T8" y="T9"/>
              </a:cxn>
            </a:cxnLst>
            <a:rect l="0" t="0" r="r" b="b"/>
            <a:pathLst>
              <a:path w="1690" h="1580">
                <a:moveTo>
                  <a:pt x="0" y="1580"/>
                </a:moveTo>
                <a:lnTo>
                  <a:pt x="1690" y="1580"/>
                </a:lnTo>
                <a:lnTo>
                  <a:pt x="784" y="0"/>
                </a:lnTo>
                <a:lnTo>
                  <a:pt x="0" y="0"/>
                </a:lnTo>
                <a:lnTo>
                  <a:pt x="0" y="1580"/>
                </a:ln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a:extLst>
              <a:ext uri="{FF2B5EF4-FFF2-40B4-BE49-F238E27FC236}">
                <a16:creationId xmlns:a16="http://schemas.microsoft.com/office/drawing/2014/main" xmlns="" id="{64814801-6311-4B14-A704-33594353D9B2}"/>
              </a:ext>
            </a:extLst>
          </p:cNvPr>
          <p:cNvSpPr/>
          <p:nvPr/>
        </p:nvSpPr>
        <p:spPr>
          <a:xfrm>
            <a:off x="4511824" y="2580487"/>
            <a:ext cx="7680176" cy="18578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7839735-18C1-42D0-A403-A1C3CB8AEA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9295" y="5270500"/>
            <a:ext cx="1852706" cy="1587500"/>
          </a:xfrm>
          <a:prstGeom prst="rect">
            <a:avLst/>
          </a:prstGeom>
        </p:spPr>
      </p:pic>
      <p:sp>
        <p:nvSpPr>
          <p:cNvPr id="9" name="文本框 8">
            <a:extLst>
              <a:ext uri="{FF2B5EF4-FFF2-40B4-BE49-F238E27FC236}">
                <a16:creationId xmlns:a16="http://schemas.microsoft.com/office/drawing/2014/main" xmlns="" id="{E259854E-240A-4C94-9587-FDDFF63C423D}"/>
              </a:ext>
            </a:extLst>
          </p:cNvPr>
          <p:cNvSpPr txBox="1"/>
          <p:nvPr/>
        </p:nvSpPr>
        <p:spPr>
          <a:xfrm>
            <a:off x="5094962" y="3044280"/>
            <a:ext cx="6391493" cy="769441"/>
          </a:xfrm>
          <a:prstGeom prst="rect">
            <a:avLst/>
          </a:prstGeom>
          <a:noFill/>
        </p:spPr>
        <p:txBody>
          <a:bodyPr wrap="none" rtlCol="0">
            <a:spAutoFit/>
          </a:bodyPr>
          <a:lstStyle>
            <a:defPPr>
              <a:defRPr lang="zh-CN"/>
            </a:defPPr>
            <a:lvl1pP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4400" dirty="0">
                <a:solidFill>
                  <a:schemeClr val="bg1"/>
                </a:solidFill>
              </a:rPr>
              <a:t>八、环境保护和文明施工</a:t>
            </a:r>
          </a:p>
        </p:txBody>
      </p:sp>
    </p:spTree>
    <p:extLst>
      <p:ext uri="{BB962C8B-B14F-4D97-AF65-F5344CB8AC3E}">
        <p14:creationId xmlns:p14="http://schemas.microsoft.com/office/powerpoint/2010/main" val="25855615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extLst>
              <p:ext uri="{D42A27DB-BD31-4B8C-83A1-F6EECF244321}">
                <p14:modId xmlns:p14="http://schemas.microsoft.com/office/powerpoint/2010/main" val="228616730"/>
              </p:ext>
            </p:extLst>
          </p:nvPr>
        </p:nvGraphicFramePr>
        <p:xfrm>
          <a:off x="914124" y="1701708"/>
          <a:ext cx="6911549" cy="3886413"/>
        </p:xfrm>
        <a:graphic>
          <a:graphicData uri="http://schemas.openxmlformats.org/drawingml/2006/table">
            <a:tbl>
              <a:tblPr>
                <a:tableStyleId>{5C22544A-7EE6-4342-B048-85BDC9FD1C3A}</a:tableStyleId>
              </a:tblPr>
              <a:tblGrid>
                <a:gridCol w="1729672">
                  <a:extLst>
                    <a:ext uri="{9D8B030D-6E8A-4147-A177-3AD203B41FA5}">
                      <a16:colId xmlns:a16="http://schemas.microsoft.com/office/drawing/2014/main" xmlns="" val="20000"/>
                    </a:ext>
                  </a:extLst>
                </a:gridCol>
                <a:gridCol w="1799263">
                  <a:extLst>
                    <a:ext uri="{9D8B030D-6E8A-4147-A177-3AD203B41FA5}">
                      <a16:colId xmlns:a16="http://schemas.microsoft.com/office/drawing/2014/main" xmlns="" val="20001"/>
                    </a:ext>
                  </a:extLst>
                </a:gridCol>
                <a:gridCol w="2015174">
                  <a:extLst>
                    <a:ext uri="{9D8B030D-6E8A-4147-A177-3AD203B41FA5}">
                      <a16:colId xmlns:a16="http://schemas.microsoft.com/office/drawing/2014/main" xmlns="" val="20002"/>
                    </a:ext>
                  </a:extLst>
                </a:gridCol>
                <a:gridCol w="1367440">
                  <a:extLst>
                    <a:ext uri="{9D8B030D-6E8A-4147-A177-3AD203B41FA5}">
                      <a16:colId xmlns:a16="http://schemas.microsoft.com/office/drawing/2014/main" xmlns="" val="20003"/>
                    </a:ext>
                  </a:extLst>
                </a:gridCol>
              </a:tblGrid>
              <a:tr h="647737">
                <a:tc>
                  <a:txBody>
                    <a:bodyPr/>
                    <a:lstStyle/>
                    <a:p>
                      <a:pPr algn="ctr" fontAlgn="ctr"/>
                      <a:r>
                        <a:rPr lang="zh-CN" altLang="en-US" sz="2000" b="1" u="none" strike="noStrike" dirty="0">
                          <a:solidFill>
                            <a:schemeClr val="bg1"/>
                          </a:solidFill>
                          <a:effectLst/>
                          <a:latin typeface="微软雅黑" panose="020B0503020204020204" pitchFamily="34" charset="-122"/>
                          <a:ea typeface="微软雅黑" panose="020B0503020204020204" pitchFamily="34" charset="-122"/>
                        </a:rPr>
                        <a:t>项目</a:t>
                      </a:r>
                      <a:endParaRPr lang="zh-CN" altLang="en-US" sz="2000" b="1" i="0" u="none" strike="noStrike" dirty="0">
                        <a:solidFill>
                          <a:schemeClr val="bg1"/>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2E2E2E"/>
                    </a:solidFill>
                  </a:tcPr>
                </a:tc>
                <a:tc>
                  <a:txBody>
                    <a:bodyPr/>
                    <a:lstStyle/>
                    <a:p>
                      <a:pPr algn="ctr" fontAlgn="ctr"/>
                      <a:r>
                        <a:rPr lang="zh-CN" altLang="en-US" sz="2000" b="1" u="none" strike="noStrike" dirty="0">
                          <a:solidFill>
                            <a:schemeClr val="bg1"/>
                          </a:solidFill>
                          <a:effectLst/>
                          <a:latin typeface="微软雅黑" panose="020B0503020204020204" pitchFamily="34" charset="-122"/>
                          <a:ea typeface="微软雅黑" panose="020B0503020204020204" pitchFamily="34" charset="-122"/>
                        </a:rPr>
                        <a:t>金额</a:t>
                      </a:r>
                      <a:endParaRPr lang="zh-CN" altLang="en-US" sz="2000" b="1" i="0" u="none" strike="noStrike" dirty="0">
                        <a:solidFill>
                          <a:schemeClr val="bg1"/>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C00000"/>
                    </a:solidFill>
                  </a:tcPr>
                </a:tc>
                <a:tc>
                  <a:txBody>
                    <a:bodyPr/>
                    <a:lstStyle/>
                    <a:p>
                      <a:pPr algn="ctr" fontAlgn="ctr"/>
                      <a:r>
                        <a:rPr lang="zh-CN" altLang="en-US" sz="2000" b="1" u="none" strike="noStrike" dirty="0">
                          <a:solidFill>
                            <a:schemeClr val="bg1"/>
                          </a:solidFill>
                          <a:effectLst/>
                          <a:latin typeface="微软雅黑" panose="020B0503020204020204" pitchFamily="34" charset="-122"/>
                          <a:ea typeface="微软雅黑" panose="020B0503020204020204" pitchFamily="34" charset="-122"/>
                        </a:rPr>
                        <a:t>项目</a:t>
                      </a:r>
                      <a:endParaRPr lang="zh-CN" altLang="en-US" sz="2000" b="1" i="0" u="none" strike="noStrike" dirty="0">
                        <a:solidFill>
                          <a:schemeClr val="bg1"/>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2E2E2E"/>
                    </a:solidFill>
                  </a:tcPr>
                </a:tc>
                <a:tc>
                  <a:txBody>
                    <a:bodyPr/>
                    <a:lstStyle/>
                    <a:p>
                      <a:pPr algn="ctr" fontAlgn="ctr"/>
                      <a:r>
                        <a:rPr lang="zh-CN" altLang="en-US" sz="2000" b="1" u="none" strike="noStrike" dirty="0">
                          <a:solidFill>
                            <a:schemeClr val="bg1"/>
                          </a:solidFill>
                          <a:effectLst/>
                          <a:latin typeface="微软雅黑" panose="020B0503020204020204" pitchFamily="34" charset="-122"/>
                          <a:ea typeface="微软雅黑" panose="020B0503020204020204" pitchFamily="34" charset="-122"/>
                        </a:rPr>
                        <a:t>金额</a:t>
                      </a:r>
                      <a:endParaRPr lang="zh-CN" altLang="en-US" sz="2000" b="1" i="0" u="none" strike="noStrike" dirty="0">
                        <a:solidFill>
                          <a:schemeClr val="bg1"/>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C00000"/>
                    </a:solidFill>
                  </a:tcPr>
                </a:tc>
                <a:extLst>
                  <a:ext uri="{0D108BD9-81ED-4DB2-BD59-A6C34878D82A}">
                    <a16:rowId xmlns:a16="http://schemas.microsoft.com/office/drawing/2014/main" xmlns="" val="10000"/>
                  </a:ext>
                </a:extLst>
              </a:tr>
              <a:tr h="455814">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40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80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455814">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30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50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2"/>
                  </a:ext>
                </a:extLst>
              </a:tr>
              <a:tr h="455814">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40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30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3"/>
                  </a:ext>
                </a:extLst>
              </a:tr>
              <a:tr h="455814">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25</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55</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4"/>
                  </a:ext>
                </a:extLst>
              </a:tr>
              <a:tr h="455814">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80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其它</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30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5"/>
                  </a:ext>
                </a:extLst>
              </a:tr>
              <a:tr h="455814">
                <a:tc>
                  <a:txBody>
                    <a:bodyPr/>
                    <a:lstStyle/>
                    <a:p>
                      <a:pPr algn="ctr" fontAlgn="ct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项目名称</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r>
                        <a:rPr lang="en-US" altLang="zh-CN" sz="1400" u="none" strike="noStrike" dirty="0">
                          <a:solidFill>
                            <a:srgbClr val="2E2E2E"/>
                          </a:solidFill>
                          <a:effectLst/>
                          <a:latin typeface="微软雅黑" panose="020B0503020204020204" pitchFamily="34" charset="-122"/>
                          <a:ea typeface="微软雅黑" panose="020B0503020204020204" pitchFamily="34" charset="-122"/>
                        </a:rPr>
                        <a:t>50</a:t>
                      </a:r>
                      <a:r>
                        <a:rPr lang="zh-CN" altLang="en-US" sz="1400" u="none" strike="noStrike" dirty="0">
                          <a:solidFill>
                            <a:srgbClr val="2E2E2E"/>
                          </a:solidFill>
                          <a:effectLst/>
                          <a:latin typeface="微软雅黑" panose="020B0503020204020204" pitchFamily="34" charset="-122"/>
                          <a:ea typeface="微软雅黑" panose="020B0503020204020204" pitchFamily="34" charset="-122"/>
                        </a:rPr>
                        <a:t>万</a:t>
                      </a: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tc>
                  <a:txBody>
                    <a:bodyPr/>
                    <a:lstStyle/>
                    <a:p>
                      <a:pPr algn="ctr" fontAlgn="ctr"/>
                      <a:endParaRPr lang="zh-CN" altLang="en-US" sz="1400" b="0" i="0" u="none" strike="noStrike" dirty="0">
                        <a:solidFill>
                          <a:srgbClr val="2E2E2E"/>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6"/>
                  </a:ext>
                </a:extLst>
              </a:tr>
              <a:tr h="503792">
                <a:tc>
                  <a:txBody>
                    <a:bodyPr/>
                    <a:lstStyle/>
                    <a:p>
                      <a:pPr algn="ctr" fontAlgn="ctr"/>
                      <a:r>
                        <a:rPr lang="zh-CN" altLang="en-US" sz="2000" u="none" strike="noStrike" dirty="0">
                          <a:solidFill>
                            <a:schemeClr val="bg1"/>
                          </a:solidFill>
                          <a:effectLst/>
                          <a:latin typeface="微软雅黑" panose="020B0503020204020204" pitchFamily="34" charset="-122"/>
                          <a:ea typeface="微软雅黑" panose="020B0503020204020204" pitchFamily="34" charset="-122"/>
                        </a:rPr>
                        <a:t>合计</a:t>
                      </a:r>
                      <a:endParaRPr lang="zh-CN" altLang="en-US" sz="2000" b="0" i="0" u="none" strike="noStrike" dirty="0">
                        <a:solidFill>
                          <a:schemeClr val="bg1"/>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2E2E2E"/>
                    </a:solidFill>
                  </a:tcPr>
                </a:tc>
                <a:tc gridSpan="3">
                  <a:txBody>
                    <a:bodyPr/>
                    <a:lstStyle/>
                    <a:p>
                      <a:pPr algn="ctr" fontAlgn="ctr"/>
                      <a:r>
                        <a:rPr lang="en-US" altLang="zh-CN" sz="2000" u="none" strike="noStrike" dirty="0">
                          <a:solidFill>
                            <a:schemeClr val="bg1"/>
                          </a:solidFill>
                          <a:effectLst/>
                          <a:latin typeface="微软雅黑" panose="020B0503020204020204" pitchFamily="34" charset="-122"/>
                          <a:ea typeface="微软雅黑" panose="020B0503020204020204" pitchFamily="34" charset="-122"/>
                        </a:rPr>
                        <a:t>510</a:t>
                      </a:r>
                      <a:r>
                        <a:rPr lang="zh-CN" altLang="en-US" sz="2000" u="none" strike="noStrike" dirty="0">
                          <a:solidFill>
                            <a:schemeClr val="bg1"/>
                          </a:solidFill>
                          <a:effectLst/>
                          <a:latin typeface="微软雅黑" panose="020B0503020204020204" pitchFamily="34" charset="-122"/>
                          <a:ea typeface="微软雅黑" panose="020B0503020204020204" pitchFamily="34" charset="-122"/>
                        </a:rPr>
                        <a:t>万</a:t>
                      </a:r>
                      <a:endParaRPr lang="zh-CN" altLang="en-US" sz="2000" b="0" i="0" u="none" strike="noStrike" dirty="0">
                        <a:solidFill>
                          <a:schemeClr val="bg1"/>
                        </a:solidFill>
                        <a:effectLst/>
                        <a:latin typeface="微软雅黑" panose="020B0503020204020204" pitchFamily="34" charset="-122"/>
                        <a:ea typeface="微软雅黑" panose="020B0503020204020204" pitchFamily="34" charset="-122"/>
                      </a:endParaRPr>
                    </a:p>
                  </a:txBody>
                  <a:tcPr marL="91392" marR="91392" marT="45696" marB="45696"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rgbClr val="C00000"/>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xmlns="" val="10007"/>
                  </a:ext>
                </a:extLst>
              </a:tr>
            </a:tbl>
          </a:graphicData>
        </a:graphic>
      </p:graphicFrame>
      <p:sp>
        <p:nvSpPr>
          <p:cNvPr id="2" name="标题 1">
            <a:extLst>
              <a:ext uri="{FF2B5EF4-FFF2-40B4-BE49-F238E27FC236}">
                <a16:creationId xmlns:a16="http://schemas.microsoft.com/office/drawing/2014/main" xmlns="" id="{0A2E6638-7841-4470-BC86-1BE72546514C}"/>
              </a:ext>
            </a:extLst>
          </p:cNvPr>
          <p:cNvSpPr>
            <a:spLocks noGrp="1"/>
          </p:cNvSpPr>
          <p:nvPr>
            <p:ph type="title"/>
          </p:nvPr>
        </p:nvSpPr>
        <p:spPr>
          <a:xfrm>
            <a:off x="838200" y="297662"/>
            <a:ext cx="3632200" cy="686168"/>
          </a:xfrm>
        </p:spPr>
        <p:txBody>
          <a:bodyPr>
            <a:normAutofit/>
          </a:bodyPr>
          <a:lstStyle/>
          <a:p>
            <a:r>
              <a:rPr lang="zh-CN" altLang="en-US" dirty="0"/>
              <a:t>环境保护和文明施工</a:t>
            </a:r>
          </a:p>
        </p:txBody>
      </p:sp>
      <p:pic>
        <p:nvPicPr>
          <p:cNvPr id="5" name="图片 4">
            <a:extLst>
              <a:ext uri="{FF2B5EF4-FFF2-40B4-BE49-F238E27FC236}">
                <a16:creationId xmlns:a16="http://schemas.microsoft.com/office/drawing/2014/main" xmlns="" id="{E98E4D22-966A-4819-967B-5544CE899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0452" y="935806"/>
            <a:ext cx="6911549" cy="5922194"/>
          </a:xfrm>
          <a:prstGeom prst="rect">
            <a:avLst/>
          </a:prstGeom>
        </p:spPr>
      </p:pic>
    </p:spTree>
    <p:extLst>
      <p:ext uri="{BB962C8B-B14F-4D97-AF65-F5344CB8AC3E}">
        <p14:creationId xmlns:p14="http://schemas.microsoft.com/office/powerpoint/2010/main" val="11273945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3"/>
          <p:cNvSpPr>
            <a:spLocks/>
          </p:cNvSpPr>
          <p:nvPr/>
        </p:nvSpPr>
        <p:spPr bwMode="auto">
          <a:xfrm>
            <a:off x="3225333" y="3618934"/>
            <a:ext cx="2323985" cy="1683671"/>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2E2E2E"/>
          </a:solidFill>
          <a:ln w="9525">
            <a:noFill/>
            <a:round/>
            <a:headEnd/>
            <a:tailEnd/>
          </a:ln>
          <a:effectLst/>
        </p:spPr>
        <p:txBody>
          <a:bodyPr wrap="none" lIns="118297" tIns="59149" rIns="118297" bIns="59149" anchor="ctr"/>
          <a:lstStyle/>
          <a:p>
            <a:pPr>
              <a:defRPr/>
            </a:pPr>
            <a:endParaRPr lang="zh-CN" altLang="en-US" sz="2160" kern="0">
              <a:solidFill>
                <a:sysClr val="windowText" lastClr="000000"/>
              </a:solidFill>
            </a:endParaRPr>
          </a:p>
        </p:txBody>
      </p:sp>
      <p:grpSp>
        <p:nvGrpSpPr>
          <p:cNvPr id="9" name="组合 8"/>
          <p:cNvGrpSpPr/>
          <p:nvPr/>
        </p:nvGrpSpPr>
        <p:grpSpPr>
          <a:xfrm>
            <a:off x="2312062" y="1681315"/>
            <a:ext cx="2380723" cy="1997509"/>
            <a:chOff x="2025650" y="1289050"/>
            <a:chExt cx="1544563" cy="1295988"/>
          </a:xfrm>
          <a:solidFill>
            <a:schemeClr val="accent1">
              <a:lumMod val="75000"/>
            </a:schemeClr>
          </a:solidFill>
        </p:grpSpPr>
        <p:sp>
          <p:nvSpPr>
            <p:cNvPr id="14" name="AutoShape 10"/>
            <p:cNvSpPr>
              <a:spLocks noChangeArrowheads="1"/>
            </p:cNvSpPr>
            <p:nvPr/>
          </p:nvSpPr>
          <p:spPr bwMode="auto">
            <a:xfrm>
              <a:off x="2025650" y="1289050"/>
              <a:ext cx="1544563" cy="1257131"/>
            </a:xfrm>
            <a:prstGeom prst="roundRect">
              <a:avLst>
                <a:gd name="adj" fmla="val 7333"/>
              </a:avLst>
            </a:prstGeom>
            <a:solidFill>
              <a:srgbClr val="C00000"/>
            </a:solidFill>
            <a:ln w="9525">
              <a:noFill/>
              <a:round/>
              <a:headEnd/>
              <a:tailEnd/>
            </a:ln>
            <a:effectLst/>
          </p:spPr>
          <p:txBody>
            <a:bodyPr anchor="ctr"/>
            <a:lstStyle/>
            <a:p>
              <a:pPr>
                <a:defRPr/>
              </a:pPr>
              <a:endParaRPr lang="zh-CN" altLang="en-US" sz="1600" kern="0">
                <a:solidFill>
                  <a:srgbClr val="2E2E2E"/>
                </a:solidFill>
              </a:endParaRPr>
            </a:p>
          </p:txBody>
        </p:sp>
        <p:sp>
          <p:nvSpPr>
            <p:cNvPr id="15" name="Text Box 12"/>
            <p:cNvSpPr txBox="1">
              <a:spLocks noChangeArrowheads="1"/>
            </p:cNvSpPr>
            <p:nvPr/>
          </p:nvSpPr>
          <p:spPr bwMode="auto">
            <a:xfrm>
              <a:off x="2117576" y="1409742"/>
              <a:ext cx="1360710" cy="1175296"/>
            </a:xfrm>
            <a:prstGeom prst="rect">
              <a:avLst/>
            </a:prstGeom>
            <a:noFill/>
            <a:ln w="9525">
              <a:noFill/>
              <a:miter lim="800000"/>
              <a:headEnd/>
              <a:tailEnd/>
            </a:ln>
            <a:effectLst/>
          </p:spPr>
          <p:txBody>
            <a:bodyPr wrap="square" lIns="87089" tIns="43544" rIns="87089" bIns="43544">
              <a:spAutoFit/>
            </a:bodyPr>
            <a:lstStyle/>
            <a:p>
              <a:pP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endParaRPr lang="zh-CN" altLang="en-US" sz="1600" dirty="0">
                <a:solidFill>
                  <a:schemeClr val="bg1"/>
                </a:solidFill>
                <a:latin typeface="微软雅黑" panose="020B0503020204020204" pitchFamily="34" charset="-122"/>
              </a:endParaRPr>
            </a:p>
            <a:p>
              <a:pPr fontAlgn="base">
                <a:spcBef>
                  <a:spcPct val="0"/>
                </a:spcBef>
                <a:spcAft>
                  <a:spcPct val="0"/>
                </a:spcAft>
              </a:pPr>
              <a:endParaRPr lang="zh-CN" altLang="en-US" sz="1600" dirty="0">
                <a:solidFill>
                  <a:srgbClr val="2E2E2E"/>
                </a:solidFill>
                <a:latin typeface="微软雅黑" panose="020B0503020204020204" pitchFamily="34" charset="-122"/>
              </a:endParaRPr>
            </a:p>
          </p:txBody>
        </p:sp>
      </p:grpSp>
      <p:sp>
        <p:nvSpPr>
          <p:cNvPr id="16" name="Freeform 24"/>
          <p:cNvSpPr>
            <a:spLocks/>
          </p:cNvSpPr>
          <p:nvPr/>
        </p:nvSpPr>
        <p:spPr bwMode="auto">
          <a:xfrm>
            <a:off x="5889196" y="3618934"/>
            <a:ext cx="448350" cy="1683671"/>
          </a:xfrm>
          <a:custGeom>
            <a:avLst/>
            <a:gdLst>
              <a:gd name="T0" fmla="*/ 0 w 142"/>
              <a:gd name="T1" fmla="*/ 0 h 604"/>
              <a:gd name="T2" fmla="*/ 142 w 142"/>
              <a:gd name="T3" fmla="*/ 604 h 604"/>
            </a:gdLst>
            <a:ahLst/>
            <a:cxnLst>
              <a:cxn ang="0">
                <a:pos x="37" y="1"/>
              </a:cxn>
              <a:cxn ang="0">
                <a:pos x="45" y="472"/>
              </a:cxn>
              <a:cxn ang="0">
                <a:pos x="0" y="474"/>
              </a:cxn>
              <a:cxn ang="0">
                <a:pos x="72" y="604"/>
              </a:cxn>
              <a:cxn ang="0">
                <a:pos x="142" y="474"/>
              </a:cxn>
              <a:cxn ang="0">
                <a:pos x="100" y="474"/>
              </a:cxn>
              <a:cxn ang="0">
                <a:pos x="99" y="0"/>
              </a:cxn>
              <a:cxn ang="0">
                <a:pos x="37" y="1"/>
              </a:cxn>
            </a:cxnLst>
            <a:rect l="T0" t="T1" r="T2" b="T3"/>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2E2E2E"/>
          </a:solidFill>
          <a:ln w="9525">
            <a:noFill/>
            <a:round/>
            <a:headEnd/>
            <a:tailEnd/>
          </a:ln>
          <a:effectLst/>
        </p:spPr>
        <p:txBody>
          <a:bodyPr wrap="none" lIns="118297" tIns="59149" rIns="118297" bIns="59149" anchor="ctr"/>
          <a:lstStyle/>
          <a:p>
            <a:pPr>
              <a:defRPr/>
            </a:pPr>
            <a:endParaRPr lang="zh-CN" altLang="en-US" sz="2160" kern="0">
              <a:solidFill>
                <a:sysClr val="windowText" lastClr="000000"/>
              </a:solidFill>
            </a:endParaRPr>
          </a:p>
        </p:txBody>
      </p:sp>
      <p:grpSp>
        <p:nvGrpSpPr>
          <p:cNvPr id="17" name="组合 16"/>
          <p:cNvGrpSpPr/>
          <p:nvPr/>
        </p:nvGrpSpPr>
        <p:grpSpPr>
          <a:xfrm>
            <a:off x="4915569" y="1681315"/>
            <a:ext cx="2380840" cy="1989266"/>
            <a:chOff x="3714750" y="1289050"/>
            <a:chExt cx="1544638" cy="1290640"/>
          </a:xfrm>
          <a:solidFill>
            <a:schemeClr val="accent1">
              <a:lumMod val="75000"/>
            </a:schemeClr>
          </a:solidFill>
        </p:grpSpPr>
        <p:sp>
          <p:nvSpPr>
            <p:cNvPr id="18" name="AutoShape 14"/>
            <p:cNvSpPr>
              <a:spLocks noChangeArrowheads="1"/>
            </p:cNvSpPr>
            <p:nvPr/>
          </p:nvSpPr>
          <p:spPr bwMode="auto">
            <a:xfrm>
              <a:off x="3714750" y="1289050"/>
              <a:ext cx="1544638" cy="1257131"/>
            </a:xfrm>
            <a:prstGeom prst="roundRect">
              <a:avLst>
                <a:gd name="adj" fmla="val 7333"/>
              </a:avLst>
            </a:prstGeom>
            <a:solidFill>
              <a:srgbClr val="2E2E2E"/>
            </a:solidFill>
            <a:ln w="9525">
              <a:noFill/>
              <a:round/>
              <a:headEnd/>
              <a:tailEnd/>
            </a:ln>
            <a:effectLst/>
          </p:spPr>
          <p:txBody>
            <a:bodyPr anchor="ctr"/>
            <a:lstStyle/>
            <a:p>
              <a:pPr>
                <a:defRPr/>
              </a:pPr>
              <a:endParaRPr lang="zh-CN" altLang="en-US" sz="1600" kern="0">
                <a:solidFill>
                  <a:sysClr val="windowText" lastClr="000000"/>
                </a:solidFill>
              </a:endParaRPr>
            </a:p>
          </p:txBody>
        </p:sp>
        <p:sp>
          <p:nvSpPr>
            <p:cNvPr id="19" name="Text Box 16"/>
            <p:cNvSpPr txBox="1">
              <a:spLocks noChangeArrowheads="1"/>
            </p:cNvSpPr>
            <p:nvPr/>
          </p:nvSpPr>
          <p:spPr bwMode="auto">
            <a:xfrm>
              <a:off x="3817364" y="1404394"/>
              <a:ext cx="1427933" cy="1175296"/>
            </a:xfrm>
            <a:prstGeom prst="rect">
              <a:avLst/>
            </a:prstGeom>
            <a:noFill/>
            <a:ln w="9525">
              <a:noFill/>
              <a:miter lim="800000"/>
              <a:headEnd/>
              <a:tailEnd/>
            </a:ln>
            <a:effectLst/>
          </p:spPr>
          <p:txBody>
            <a:bodyPr wrap="square" lIns="87089" tIns="43544" rIns="87089" bIns="43544">
              <a:spAutoFit/>
            </a:bodyPr>
            <a:lstStyle/>
            <a:p>
              <a:pP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endParaRPr lang="zh-CN" altLang="en-US" sz="1600" dirty="0">
                <a:solidFill>
                  <a:schemeClr val="bg1"/>
                </a:solidFill>
                <a:latin typeface="微软雅黑" panose="020B0503020204020204" pitchFamily="34" charset="-122"/>
              </a:endParaRPr>
            </a:p>
            <a:p>
              <a:pPr fontAlgn="base">
                <a:spcBef>
                  <a:spcPct val="0"/>
                </a:spcBef>
                <a:spcAft>
                  <a:spcPct val="0"/>
                </a:spcAft>
              </a:pPr>
              <a:endParaRPr lang="zh-CN" altLang="en-US" sz="1600" dirty="0">
                <a:solidFill>
                  <a:schemeClr val="bg1"/>
                </a:solidFill>
                <a:latin typeface="微软雅黑" panose="020B0503020204020204" pitchFamily="34" charset="-122"/>
              </a:endParaRPr>
            </a:p>
          </p:txBody>
        </p:sp>
      </p:grpSp>
      <p:sp>
        <p:nvSpPr>
          <p:cNvPr id="20" name="Freeform 25"/>
          <p:cNvSpPr>
            <a:spLocks/>
          </p:cNvSpPr>
          <p:nvPr/>
        </p:nvSpPr>
        <p:spPr bwMode="auto">
          <a:xfrm flipH="1">
            <a:off x="6679788" y="3618934"/>
            <a:ext cx="2325230" cy="1683671"/>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2E2E2E"/>
          </a:solidFill>
          <a:ln w="9525">
            <a:noFill/>
            <a:round/>
            <a:headEnd/>
            <a:tailEnd/>
          </a:ln>
          <a:effectLst/>
        </p:spPr>
        <p:txBody>
          <a:bodyPr wrap="none" lIns="118297" tIns="59149" rIns="118297" bIns="59149" anchor="ctr"/>
          <a:lstStyle/>
          <a:p>
            <a:pPr>
              <a:defRPr/>
            </a:pPr>
            <a:endParaRPr lang="zh-CN" altLang="en-US" sz="2160" kern="0">
              <a:solidFill>
                <a:sysClr val="windowText" lastClr="000000"/>
              </a:solidFill>
            </a:endParaRPr>
          </a:p>
        </p:txBody>
      </p:sp>
      <p:grpSp>
        <p:nvGrpSpPr>
          <p:cNvPr id="21" name="组合 20"/>
          <p:cNvGrpSpPr/>
          <p:nvPr/>
        </p:nvGrpSpPr>
        <p:grpSpPr>
          <a:xfrm>
            <a:off x="7507949" y="1681315"/>
            <a:ext cx="2377282" cy="2020874"/>
            <a:chOff x="5396633" y="1289050"/>
            <a:chExt cx="1542330" cy="1311147"/>
          </a:xfrm>
          <a:solidFill>
            <a:schemeClr val="accent1">
              <a:lumMod val="75000"/>
            </a:schemeClr>
          </a:solidFill>
        </p:grpSpPr>
        <p:sp>
          <p:nvSpPr>
            <p:cNvPr id="22" name="AutoShape 18"/>
            <p:cNvSpPr>
              <a:spLocks noChangeArrowheads="1"/>
            </p:cNvSpPr>
            <p:nvPr/>
          </p:nvSpPr>
          <p:spPr bwMode="auto">
            <a:xfrm>
              <a:off x="5396633" y="1289050"/>
              <a:ext cx="1542330" cy="1257131"/>
            </a:xfrm>
            <a:prstGeom prst="roundRect">
              <a:avLst>
                <a:gd name="adj" fmla="val 7333"/>
              </a:avLst>
            </a:prstGeom>
            <a:solidFill>
              <a:srgbClr val="C00000"/>
            </a:solidFill>
            <a:ln w="9525">
              <a:noFill/>
              <a:round/>
              <a:headEnd/>
              <a:tailEnd/>
            </a:ln>
            <a:effectLst/>
          </p:spPr>
          <p:txBody>
            <a:bodyPr anchor="ctr"/>
            <a:lstStyle/>
            <a:p>
              <a:pPr>
                <a:defRPr/>
              </a:pPr>
              <a:endParaRPr lang="zh-CN" altLang="en-US" sz="1600" kern="0">
                <a:solidFill>
                  <a:srgbClr val="2E2E2E"/>
                </a:solidFill>
              </a:endParaRPr>
            </a:p>
          </p:txBody>
        </p:sp>
        <p:sp>
          <p:nvSpPr>
            <p:cNvPr id="23" name="Text Box 20"/>
            <p:cNvSpPr txBox="1">
              <a:spLocks noChangeArrowheads="1"/>
            </p:cNvSpPr>
            <p:nvPr/>
          </p:nvSpPr>
          <p:spPr bwMode="auto">
            <a:xfrm>
              <a:off x="5508023" y="1424901"/>
              <a:ext cx="1430940" cy="1175296"/>
            </a:xfrm>
            <a:prstGeom prst="rect">
              <a:avLst/>
            </a:prstGeom>
            <a:noFill/>
            <a:ln w="9525">
              <a:noFill/>
              <a:miter lim="800000"/>
              <a:headEnd/>
              <a:tailEnd/>
            </a:ln>
            <a:effectLst/>
          </p:spPr>
          <p:txBody>
            <a:bodyPr wrap="square" lIns="87089" tIns="43544" rIns="87089" bIns="43544">
              <a:spAutoFit/>
            </a:bodyPr>
            <a:lstStyle/>
            <a:p>
              <a:pP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单击输入文字单击输入文字单击输入文字单击输入文字单击输入文字单击输入文字单击输入文字单击输入文字</a:t>
              </a:r>
              <a:endParaRPr lang="zh-CN" altLang="en-US" sz="1600" dirty="0">
                <a:solidFill>
                  <a:schemeClr val="bg1"/>
                </a:solidFill>
                <a:latin typeface="微软雅黑" panose="020B0503020204020204" pitchFamily="34" charset="-122"/>
              </a:endParaRPr>
            </a:p>
            <a:p>
              <a:pPr fontAlgn="base">
                <a:spcBef>
                  <a:spcPct val="0"/>
                </a:spcBef>
                <a:spcAft>
                  <a:spcPct val="0"/>
                </a:spcAft>
              </a:pPr>
              <a:endParaRPr lang="zh-CN" altLang="en-US" sz="1600" dirty="0">
                <a:solidFill>
                  <a:srgbClr val="2E2E2E"/>
                </a:solidFill>
                <a:latin typeface="微软雅黑" panose="020B0503020204020204" pitchFamily="34" charset="-122"/>
              </a:endParaRPr>
            </a:p>
          </p:txBody>
        </p:sp>
      </p:grpSp>
      <p:grpSp>
        <p:nvGrpSpPr>
          <p:cNvPr id="24" name="组合 23"/>
          <p:cNvGrpSpPr/>
          <p:nvPr/>
        </p:nvGrpSpPr>
        <p:grpSpPr>
          <a:xfrm>
            <a:off x="2316955" y="5550200"/>
            <a:ext cx="7570725" cy="1008088"/>
            <a:chOff x="2316955" y="5550200"/>
            <a:chExt cx="7570725" cy="1008088"/>
          </a:xfrm>
        </p:grpSpPr>
        <p:sp>
          <p:nvSpPr>
            <p:cNvPr id="25" name="AutoShape 8"/>
            <p:cNvSpPr>
              <a:spLocks noChangeArrowheads="1"/>
            </p:cNvSpPr>
            <p:nvPr/>
          </p:nvSpPr>
          <p:spPr bwMode="auto">
            <a:xfrm>
              <a:off x="2316955" y="5550200"/>
              <a:ext cx="7570725" cy="1008088"/>
            </a:xfrm>
            <a:prstGeom prst="roundRect">
              <a:avLst>
                <a:gd name="adj" fmla="val 7333"/>
              </a:avLst>
            </a:prstGeom>
            <a:solidFill>
              <a:srgbClr val="C00000"/>
            </a:solidFill>
            <a:ln w="38100">
              <a:noFill/>
              <a:round/>
              <a:headEnd/>
              <a:tailEnd/>
            </a:ln>
            <a:effectLst/>
          </p:spPr>
          <p:txBody>
            <a:bodyPr lIns="118297" tIns="59149" rIns="118297" bIns="59149" anchor="ctr"/>
            <a:lstStyle/>
            <a:p>
              <a:pPr>
                <a:defRPr/>
              </a:pPr>
              <a:endParaRPr lang="zh-CN" altLang="en-US" sz="2160" kern="0">
                <a:solidFill>
                  <a:schemeClr val="bg1"/>
                </a:solidFill>
              </a:endParaRPr>
            </a:p>
          </p:txBody>
        </p:sp>
        <p:sp>
          <p:nvSpPr>
            <p:cNvPr id="26" name="Text Box 21"/>
            <p:cNvSpPr txBox="1">
              <a:spLocks noChangeArrowheads="1"/>
            </p:cNvSpPr>
            <p:nvPr/>
          </p:nvSpPr>
          <p:spPr bwMode="auto">
            <a:xfrm>
              <a:off x="3763655" y="5668286"/>
              <a:ext cx="4677324" cy="710360"/>
            </a:xfrm>
            <a:prstGeom prst="rect">
              <a:avLst/>
            </a:prstGeom>
            <a:noFill/>
            <a:ln w="9525">
              <a:noFill/>
              <a:miter lim="800000"/>
              <a:headEnd/>
              <a:tailEnd/>
            </a:ln>
            <a:effectLst/>
          </p:spPr>
          <p:txBody>
            <a:bodyPr wrap="square" lIns="93890" tIns="46945" rIns="93890" bIns="46945">
              <a:spAutoFit/>
            </a:bodyPr>
            <a:lstStyle/>
            <a:p>
              <a:pPr algn="ctr">
                <a:defRPr/>
              </a:pPr>
              <a:r>
                <a:rPr lang="zh-CN" altLang="en-US" sz="4000" b="1" kern="0" dirty="0">
                  <a:solidFill>
                    <a:schemeClr val="bg1"/>
                  </a:solidFill>
                  <a:ea typeface="微软雅黑" pitchFamily="34" charset="-122"/>
                </a:rPr>
                <a:t>请输入您的标题</a:t>
              </a:r>
            </a:p>
          </p:txBody>
        </p:sp>
      </p:grpSp>
      <p:sp>
        <p:nvSpPr>
          <p:cNvPr id="2" name="标题 1">
            <a:extLst>
              <a:ext uri="{FF2B5EF4-FFF2-40B4-BE49-F238E27FC236}">
                <a16:creationId xmlns:a16="http://schemas.microsoft.com/office/drawing/2014/main" xmlns="" id="{371BD076-D04C-424E-8950-ED7E70D465E0}"/>
              </a:ext>
            </a:extLst>
          </p:cNvPr>
          <p:cNvSpPr>
            <a:spLocks noGrp="1"/>
          </p:cNvSpPr>
          <p:nvPr>
            <p:ph type="title"/>
          </p:nvPr>
        </p:nvSpPr>
        <p:spPr>
          <a:xfrm>
            <a:off x="838200" y="297662"/>
            <a:ext cx="3414486" cy="686168"/>
          </a:xfrm>
        </p:spPr>
        <p:txBody>
          <a:bodyPr>
            <a:normAutofit/>
          </a:bodyPr>
          <a:lstStyle/>
          <a:p>
            <a:r>
              <a:rPr lang="zh-CN" altLang="en-US" dirty="0"/>
              <a:t>环境保护和文明施工</a:t>
            </a:r>
          </a:p>
        </p:txBody>
      </p:sp>
    </p:spTree>
    <p:extLst>
      <p:ext uri="{BB962C8B-B14F-4D97-AF65-F5344CB8AC3E}">
        <p14:creationId xmlns:p14="http://schemas.microsoft.com/office/powerpoint/2010/main" val="12409532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4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44000"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ppt_x"/>
                                          </p:val>
                                        </p:tav>
                                        <p:tav tm="100000">
                                          <p:val>
                                            <p:strVal val="#ppt_x"/>
                                          </p:val>
                                        </p:tav>
                                      </p:tavLst>
                                    </p:anim>
                                    <p:anim calcmode="lin" valueType="num">
                                      <p:cBhvr additive="base">
                                        <p:cTn id="12" dur="75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decel="44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750" fill="hold"/>
                                        <p:tgtEl>
                                          <p:spTgt spid="21"/>
                                        </p:tgtEl>
                                        <p:attrNameLst>
                                          <p:attrName>ppt_x</p:attrName>
                                        </p:attrNameLst>
                                      </p:cBhvr>
                                      <p:tavLst>
                                        <p:tav tm="0">
                                          <p:val>
                                            <p:strVal val="#ppt_x"/>
                                          </p:val>
                                        </p:tav>
                                        <p:tav tm="100000">
                                          <p:val>
                                            <p:strVal val="#ppt_x"/>
                                          </p:val>
                                        </p:tav>
                                      </p:tavLst>
                                    </p:anim>
                                    <p:anim calcmode="lin" valueType="num">
                                      <p:cBhvr additive="base">
                                        <p:cTn id="16" dur="7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500"/>
                                        <p:tgtEl>
                                          <p:spTgt spid="20"/>
                                        </p:tgtEl>
                                      </p:cBhvr>
                                    </p:animEffect>
                                  </p:childTnLst>
                                </p:cTn>
                              </p:par>
                            </p:childTnLst>
                          </p:cTn>
                        </p:par>
                        <p:par>
                          <p:cTn id="27" fill="hold">
                            <p:stCondLst>
                              <p:cond delay="1750"/>
                            </p:stCondLst>
                            <p:childTnLst>
                              <p:par>
                                <p:cTn id="28" presetID="16" presetClass="entr" presetSubtype="37"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barn(outVertical)">
                                      <p:cBhvr>
                                        <p:cTn id="30"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6"/>
          <p:cNvSpPr>
            <a:spLocks noChangeArrowheads="1"/>
          </p:cNvSpPr>
          <p:nvPr/>
        </p:nvSpPr>
        <p:spPr bwMode="auto">
          <a:xfrm>
            <a:off x="3201820" y="1584102"/>
            <a:ext cx="3791173" cy="3789758"/>
          </a:xfrm>
          <a:prstGeom prst="ellipse">
            <a:avLst/>
          </a:prstGeom>
          <a:noFill/>
          <a:ln w="11" cap="flat">
            <a:solidFill>
              <a:srgbClr val="2E2E2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9" name="Oval 7"/>
          <p:cNvSpPr>
            <a:spLocks noChangeArrowheads="1"/>
          </p:cNvSpPr>
          <p:nvPr/>
        </p:nvSpPr>
        <p:spPr bwMode="auto">
          <a:xfrm>
            <a:off x="5125677" y="1584102"/>
            <a:ext cx="3791173" cy="3789758"/>
          </a:xfrm>
          <a:prstGeom prst="ellipse">
            <a:avLst/>
          </a:prstGeom>
          <a:noFill/>
          <a:ln w="11" cap="flat">
            <a:solidFill>
              <a:srgbClr val="2E2E2E"/>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10" name="Line 16"/>
          <p:cNvSpPr>
            <a:spLocks noChangeShapeType="1"/>
          </p:cNvSpPr>
          <p:nvPr/>
        </p:nvSpPr>
        <p:spPr bwMode="auto">
          <a:xfrm>
            <a:off x="4086708" y="2507157"/>
            <a:ext cx="668616" cy="384489"/>
          </a:xfrm>
          <a:prstGeom prst="line">
            <a:avLst/>
          </a:prstGeom>
          <a:noFill/>
          <a:ln w="19050" cap="flat">
            <a:solidFill>
              <a:srgbClr val="2E2E2E"/>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11" name="Line 17"/>
          <p:cNvSpPr>
            <a:spLocks noChangeShapeType="1"/>
          </p:cNvSpPr>
          <p:nvPr/>
        </p:nvSpPr>
        <p:spPr bwMode="auto">
          <a:xfrm flipV="1">
            <a:off x="4126290" y="4088934"/>
            <a:ext cx="667201" cy="383074"/>
          </a:xfrm>
          <a:prstGeom prst="line">
            <a:avLst/>
          </a:prstGeom>
          <a:noFill/>
          <a:ln w="19050" cap="flat">
            <a:solidFill>
              <a:srgbClr val="2E2E2E"/>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12" name="Line 18"/>
          <p:cNvSpPr>
            <a:spLocks noChangeShapeType="1"/>
          </p:cNvSpPr>
          <p:nvPr/>
        </p:nvSpPr>
        <p:spPr bwMode="auto">
          <a:xfrm>
            <a:off x="3590548" y="3507959"/>
            <a:ext cx="887717" cy="0"/>
          </a:xfrm>
          <a:prstGeom prst="line">
            <a:avLst/>
          </a:prstGeom>
          <a:noFill/>
          <a:ln w="19050" cap="flat">
            <a:solidFill>
              <a:srgbClr val="2E2E2E"/>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13" name="Line 19"/>
          <p:cNvSpPr>
            <a:spLocks noChangeShapeType="1"/>
          </p:cNvSpPr>
          <p:nvPr/>
        </p:nvSpPr>
        <p:spPr bwMode="auto">
          <a:xfrm flipH="1">
            <a:off x="7369000" y="2507157"/>
            <a:ext cx="668616" cy="384489"/>
          </a:xfrm>
          <a:prstGeom prst="line">
            <a:avLst/>
          </a:prstGeom>
          <a:noFill/>
          <a:ln w="19050" cap="flat">
            <a:solidFill>
              <a:srgbClr val="2E2E2E"/>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14" name="Line 20"/>
          <p:cNvSpPr>
            <a:spLocks noChangeShapeType="1"/>
          </p:cNvSpPr>
          <p:nvPr/>
        </p:nvSpPr>
        <p:spPr bwMode="auto">
          <a:xfrm flipH="1" flipV="1">
            <a:off x="7330834" y="4088934"/>
            <a:ext cx="668616" cy="383074"/>
          </a:xfrm>
          <a:prstGeom prst="line">
            <a:avLst/>
          </a:prstGeom>
          <a:noFill/>
          <a:ln w="19050" cap="flat">
            <a:solidFill>
              <a:srgbClr val="2E2E2E"/>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15" name="Line 21"/>
          <p:cNvSpPr>
            <a:spLocks noChangeShapeType="1"/>
          </p:cNvSpPr>
          <p:nvPr/>
        </p:nvSpPr>
        <p:spPr bwMode="auto">
          <a:xfrm flipH="1">
            <a:off x="7646059" y="3507959"/>
            <a:ext cx="889131" cy="0"/>
          </a:xfrm>
          <a:prstGeom prst="line">
            <a:avLst/>
          </a:prstGeom>
          <a:noFill/>
          <a:ln w="19050" cap="flat">
            <a:solidFill>
              <a:srgbClr val="2E2E2E"/>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16" name="TextBox 34"/>
          <p:cNvSpPr txBox="1"/>
          <p:nvPr/>
        </p:nvSpPr>
        <p:spPr>
          <a:xfrm>
            <a:off x="697418" y="1885817"/>
            <a:ext cx="2380006" cy="523220"/>
          </a:xfrm>
          <a:prstGeom prst="rect">
            <a:avLst/>
          </a:prstGeom>
          <a:noFill/>
        </p:spPr>
        <p:txBody>
          <a:bodyPr wrap="square" rtlCol="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a:t>
            </a:r>
          </a:p>
        </p:txBody>
      </p:sp>
      <p:sp>
        <p:nvSpPr>
          <p:cNvPr id="17" name="TextBox 35"/>
          <p:cNvSpPr txBox="1"/>
          <p:nvPr/>
        </p:nvSpPr>
        <p:spPr>
          <a:xfrm>
            <a:off x="697418" y="3246027"/>
            <a:ext cx="1917772" cy="523220"/>
          </a:xfrm>
          <a:prstGeom prst="rect">
            <a:avLst/>
          </a:prstGeom>
          <a:noFill/>
        </p:spPr>
        <p:txBody>
          <a:bodyPr wrap="square" rtlCol="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a:t>
            </a:r>
          </a:p>
        </p:txBody>
      </p:sp>
      <p:sp>
        <p:nvSpPr>
          <p:cNvPr id="18" name="TextBox 36"/>
          <p:cNvSpPr txBox="1"/>
          <p:nvPr/>
        </p:nvSpPr>
        <p:spPr>
          <a:xfrm>
            <a:off x="697418" y="4583653"/>
            <a:ext cx="2380006" cy="523220"/>
          </a:xfrm>
          <a:prstGeom prst="rect">
            <a:avLst/>
          </a:prstGeom>
          <a:noFill/>
        </p:spPr>
        <p:txBody>
          <a:bodyPr wrap="square" rtlCol="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a:t>
            </a:r>
          </a:p>
        </p:txBody>
      </p:sp>
      <p:sp>
        <p:nvSpPr>
          <p:cNvPr id="19" name="TextBox 37"/>
          <p:cNvSpPr txBox="1"/>
          <p:nvPr/>
        </p:nvSpPr>
        <p:spPr>
          <a:xfrm>
            <a:off x="9131035" y="1885818"/>
            <a:ext cx="2318015" cy="523220"/>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a:t>
            </a:r>
          </a:p>
        </p:txBody>
      </p:sp>
      <p:sp>
        <p:nvSpPr>
          <p:cNvPr id="20" name="TextBox 38"/>
          <p:cNvSpPr txBox="1"/>
          <p:nvPr/>
        </p:nvSpPr>
        <p:spPr>
          <a:xfrm>
            <a:off x="9593270" y="3198279"/>
            <a:ext cx="1855780" cy="523220"/>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a:t>
            </a:r>
          </a:p>
        </p:txBody>
      </p:sp>
      <p:sp>
        <p:nvSpPr>
          <p:cNvPr id="21" name="TextBox 39"/>
          <p:cNvSpPr txBox="1"/>
          <p:nvPr/>
        </p:nvSpPr>
        <p:spPr>
          <a:xfrm>
            <a:off x="9131035" y="4583653"/>
            <a:ext cx="2318015" cy="523220"/>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单击输入文字单击输入文字单击输入文字</a:t>
            </a:r>
          </a:p>
        </p:txBody>
      </p:sp>
      <p:grpSp>
        <p:nvGrpSpPr>
          <p:cNvPr id="22" name="组合 21"/>
          <p:cNvGrpSpPr/>
          <p:nvPr/>
        </p:nvGrpSpPr>
        <p:grpSpPr>
          <a:xfrm>
            <a:off x="3182029" y="1756556"/>
            <a:ext cx="924470" cy="924470"/>
            <a:chOff x="2701926" y="1544638"/>
            <a:chExt cx="1038225" cy="1038225"/>
          </a:xfrm>
          <a:solidFill>
            <a:srgbClr val="2E2E2E"/>
          </a:solidFill>
        </p:grpSpPr>
        <p:sp>
          <p:nvSpPr>
            <p:cNvPr id="28" name="Oval 10"/>
            <p:cNvSpPr>
              <a:spLocks noChangeArrowheads="1"/>
            </p:cNvSpPr>
            <p:nvPr/>
          </p:nvSpPr>
          <p:spPr bwMode="auto">
            <a:xfrm>
              <a:off x="2701926" y="1544638"/>
              <a:ext cx="1038225" cy="1038225"/>
            </a:xfrm>
            <a:prstGeom prst="ellipse">
              <a:avLst/>
            </a:pr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600">
                <a:solidFill>
                  <a:srgbClr val="302A28"/>
                </a:solidFill>
                <a:latin typeface="Impact" panose="020B0806030902050204" pitchFamily="34" charset="0"/>
                <a:ea typeface="宋体" panose="02010600030101010101" pitchFamily="2" charset="-122"/>
              </a:endParaRPr>
            </a:p>
          </p:txBody>
        </p:sp>
        <p:sp>
          <p:nvSpPr>
            <p:cNvPr id="29" name="TextBox 42"/>
            <p:cNvSpPr txBox="1"/>
            <p:nvPr/>
          </p:nvSpPr>
          <p:spPr>
            <a:xfrm>
              <a:off x="2814879" y="1804514"/>
              <a:ext cx="812317" cy="518472"/>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en-US" altLang="zh-CN" sz="2400" dirty="0">
                  <a:solidFill>
                    <a:srgbClr val="FFFFFF"/>
                  </a:solidFill>
                  <a:latin typeface="Impact" panose="020B0806030902050204" pitchFamily="34" charset="0"/>
                </a:rPr>
                <a:t>01</a:t>
              </a:r>
            </a:p>
          </p:txBody>
        </p:sp>
      </p:grpSp>
      <p:grpSp>
        <p:nvGrpSpPr>
          <p:cNvPr id="30" name="组合 29"/>
          <p:cNvGrpSpPr/>
          <p:nvPr/>
        </p:nvGrpSpPr>
        <p:grpSpPr>
          <a:xfrm>
            <a:off x="2615190" y="3025935"/>
            <a:ext cx="924470" cy="924470"/>
            <a:chOff x="2065338" y="2970213"/>
            <a:chExt cx="1038225" cy="1038225"/>
          </a:xfrm>
          <a:solidFill>
            <a:srgbClr val="2E2E2E"/>
          </a:solidFill>
        </p:grpSpPr>
        <p:sp>
          <p:nvSpPr>
            <p:cNvPr id="31" name="Oval 12"/>
            <p:cNvSpPr>
              <a:spLocks noChangeArrowheads="1"/>
            </p:cNvSpPr>
            <p:nvPr/>
          </p:nvSpPr>
          <p:spPr bwMode="auto">
            <a:xfrm>
              <a:off x="2065338" y="2970213"/>
              <a:ext cx="1038225" cy="1038225"/>
            </a:xfrm>
            <a:prstGeom prst="ellipse">
              <a:avLst/>
            </a:pr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600">
                <a:solidFill>
                  <a:srgbClr val="302A28"/>
                </a:solidFill>
                <a:latin typeface="Impact" panose="020B0806030902050204" pitchFamily="34" charset="0"/>
                <a:ea typeface="宋体" panose="02010600030101010101" pitchFamily="2" charset="-122"/>
              </a:endParaRPr>
            </a:p>
          </p:txBody>
        </p:sp>
        <p:sp>
          <p:nvSpPr>
            <p:cNvPr id="32" name="TextBox 45"/>
            <p:cNvSpPr txBox="1"/>
            <p:nvPr/>
          </p:nvSpPr>
          <p:spPr>
            <a:xfrm>
              <a:off x="2146139" y="3219769"/>
              <a:ext cx="812317" cy="518472"/>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en-US" altLang="zh-CN" sz="2400" dirty="0">
                  <a:solidFill>
                    <a:srgbClr val="FFFFFF"/>
                  </a:solidFill>
                  <a:latin typeface="Impact" panose="020B0806030902050204" pitchFamily="34" charset="0"/>
                </a:rPr>
                <a:t>02</a:t>
              </a:r>
            </a:p>
          </p:txBody>
        </p:sp>
      </p:grpSp>
      <p:grpSp>
        <p:nvGrpSpPr>
          <p:cNvPr id="33" name="组合 32"/>
          <p:cNvGrpSpPr/>
          <p:nvPr/>
        </p:nvGrpSpPr>
        <p:grpSpPr>
          <a:xfrm>
            <a:off x="3182029" y="4265629"/>
            <a:ext cx="924470" cy="925883"/>
            <a:chOff x="2701926" y="4362450"/>
            <a:chExt cx="1038225" cy="1039812"/>
          </a:xfrm>
          <a:solidFill>
            <a:srgbClr val="2E2E2E"/>
          </a:solidFill>
        </p:grpSpPr>
        <p:sp>
          <p:nvSpPr>
            <p:cNvPr id="34" name="Oval 11"/>
            <p:cNvSpPr>
              <a:spLocks noChangeArrowheads="1"/>
            </p:cNvSpPr>
            <p:nvPr/>
          </p:nvSpPr>
          <p:spPr bwMode="auto">
            <a:xfrm>
              <a:off x="2701926" y="4362450"/>
              <a:ext cx="1038225" cy="1039812"/>
            </a:xfrm>
            <a:prstGeom prst="ellipse">
              <a:avLst/>
            </a:pr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600">
                <a:solidFill>
                  <a:srgbClr val="302A28"/>
                </a:solidFill>
                <a:latin typeface="Impact" panose="020B0806030902050204" pitchFamily="34" charset="0"/>
                <a:ea typeface="宋体" panose="02010600030101010101" pitchFamily="2" charset="-122"/>
              </a:endParaRPr>
            </a:p>
          </p:txBody>
        </p:sp>
        <p:sp>
          <p:nvSpPr>
            <p:cNvPr id="35" name="TextBox 48"/>
            <p:cNvSpPr txBox="1"/>
            <p:nvPr/>
          </p:nvSpPr>
          <p:spPr>
            <a:xfrm>
              <a:off x="2799778" y="4617010"/>
              <a:ext cx="812317" cy="518472"/>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en-US" altLang="zh-CN" sz="2400" dirty="0">
                  <a:solidFill>
                    <a:srgbClr val="FFFFFF"/>
                  </a:solidFill>
                  <a:latin typeface="Impact" panose="020B0806030902050204" pitchFamily="34" charset="0"/>
                </a:rPr>
                <a:t>03</a:t>
              </a:r>
            </a:p>
          </p:txBody>
        </p:sp>
      </p:grpSp>
      <p:grpSp>
        <p:nvGrpSpPr>
          <p:cNvPr id="36" name="组合 35"/>
          <p:cNvGrpSpPr/>
          <p:nvPr/>
        </p:nvGrpSpPr>
        <p:grpSpPr>
          <a:xfrm>
            <a:off x="8031961" y="4265629"/>
            <a:ext cx="924470" cy="925883"/>
            <a:chOff x="8148638" y="4362450"/>
            <a:chExt cx="1038225" cy="1039812"/>
          </a:xfrm>
          <a:solidFill>
            <a:srgbClr val="2E2E2E"/>
          </a:solidFill>
        </p:grpSpPr>
        <p:sp>
          <p:nvSpPr>
            <p:cNvPr id="37" name="Oval 14"/>
            <p:cNvSpPr>
              <a:spLocks noChangeArrowheads="1"/>
            </p:cNvSpPr>
            <p:nvPr/>
          </p:nvSpPr>
          <p:spPr bwMode="auto">
            <a:xfrm>
              <a:off x="8148638" y="4362450"/>
              <a:ext cx="1038225" cy="1039812"/>
            </a:xfrm>
            <a:prstGeom prst="ellipse">
              <a:avLst/>
            </a:pr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600">
                <a:solidFill>
                  <a:srgbClr val="302A28"/>
                </a:solidFill>
                <a:latin typeface="Impact" panose="020B0806030902050204" pitchFamily="34" charset="0"/>
                <a:ea typeface="宋体" panose="02010600030101010101" pitchFamily="2" charset="-122"/>
              </a:endParaRPr>
            </a:p>
          </p:txBody>
        </p:sp>
        <p:sp>
          <p:nvSpPr>
            <p:cNvPr id="38" name="TextBox 51"/>
            <p:cNvSpPr txBox="1"/>
            <p:nvPr/>
          </p:nvSpPr>
          <p:spPr>
            <a:xfrm>
              <a:off x="8261592" y="4623775"/>
              <a:ext cx="812317" cy="518472"/>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en-US" altLang="zh-CN" sz="2400" dirty="0">
                  <a:solidFill>
                    <a:srgbClr val="FFFFFF"/>
                  </a:solidFill>
                  <a:latin typeface="Impact" panose="020B0806030902050204" pitchFamily="34" charset="0"/>
                </a:rPr>
                <a:t>06</a:t>
              </a:r>
            </a:p>
          </p:txBody>
        </p:sp>
      </p:grpSp>
      <p:grpSp>
        <p:nvGrpSpPr>
          <p:cNvPr id="39" name="组合 38"/>
          <p:cNvGrpSpPr/>
          <p:nvPr/>
        </p:nvGrpSpPr>
        <p:grpSpPr>
          <a:xfrm>
            <a:off x="8598800" y="3025935"/>
            <a:ext cx="924470" cy="924470"/>
            <a:chOff x="8785226" y="2970213"/>
            <a:chExt cx="1038225" cy="1038225"/>
          </a:xfrm>
          <a:solidFill>
            <a:srgbClr val="2E2E2E"/>
          </a:solidFill>
        </p:grpSpPr>
        <p:sp>
          <p:nvSpPr>
            <p:cNvPr id="40" name="Oval 15"/>
            <p:cNvSpPr>
              <a:spLocks noChangeArrowheads="1"/>
            </p:cNvSpPr>
            <p:nvPr/>
          </p:nvSpPr>
          <p:spPr bwMode="auto">
            <a:xfrm>
              <a:off x="8785226" y="2970213"/>
              <a:ext cx="1038225" cy="1038225"/>
            </a:xfrm>
            <a:prstGeom prst="ellipse">
              <a:avLst/>
            </a:pr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600">
                <a:solidFill>
                  <a:srgbClr val="302A28"/>
                </a:solidFill>
                <a:latin typeface="Impact" panose="020B0806030902050204" pitchFamily="34" charset="0"/>
                <a:ea typeface="宋体" panose="02010600030101010101" pitchFamily="2" charset="-122"/>
              </a:endParaRPr>
            </a:p>
          </p:txBody>
        </p:sp>
        <p:sp>
          <p:nvSpPr>
            <p:cNvPr id="41" name="TextBox 54"/>
            <p:cNvSpPr txBox="1"/>
            <p:nvPr/>
          </p:nvSpPr>
          <p:spPr>
            <a:xfrm>
              <a:off x="8898180" y="3250135"/>
              <a:ext cx="812317" cy="518472"/>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en-US" altLang="zh-CN" sz="2400" dirty="0">
                  <a:solidFill>
                    <a:srgbClr val="FFFFFF"/>
                  </a:solidFill>
                  <a:latin typeface="Impact" panose="020B0806030902050204" pitchFamily="34" charset="0"/>
                </a:rPr>
                <a:t>05</a:t>
              </a:r>
            </a:p>
          </p:txBody>
        </p:sp>
      </p:grpSp>
      <p:grpSp>
        <p:nvGrpSpPr>
          <p:cNvPr id="42" name="组合 41"/>
          <p:cNvGrpSpPr/>
          <p:nvPr/>
        </p:nvGrpSpPr>
        <p:grpSpPr>
          <a:xfrm>
            <a:off x="8031961" y="1756556"/>
            <a:ext cx="924470" cy="924470"/>
            <a:chOff x="8148638" y="1544638"/>
            <a:chExt cx="1038225" cy="1038225"/>
          </a:xfrm>
          <a:solidFill>
            <a:srgbClr val="2E2E2E"/>
          </a:solidFill>
        </p:grpSpPr>
        <p:sp>
          <p:nvSpPr>
            <p:cNvPr id="43" name="Oval 13"/>
            <p:cNvSpPr>
              <a:spLocks noChangeArrowheads="1"/>
            </p:cNvSpPr>
            <p:nvPr/>
          </p:nvSpPr>
          <p:spPr bwMode="auto">
            <a:xfrm>
              <a:off x="8148638" y="1544638"/>
              <a:ext cx="1038225" cy="1038225"/>
            </a:xfrm>
            <a:prstGeom prst="ellipse">
              <a:avLst/>
            </a:prstGeom>
            <a:grp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600">
                <a:solidFill>
                  <a:srgbClr val="302A28"/>
                </a:solidFill>
                <a:latin typeface="Impact" panose="020B0806030902050204" pitchFamily="34" charset="0"/>
                <a:ea typeface="宋体" panose="02010600030101010101" pitchFamily="2" charset="-122"/>
              </a:endParaRPr>
            </a:p>
          </p:txBody>
        </p:sp>
        <p:sp>
          <p:nvSpPr>
            <p:cNvPr id="44" name="TextBox 57"/>
            <p:cNvSpPr txBox="1"/>
            <p:nvPr/>
          </p:nvSpPr>
          <p:spPr>
            <a:xfrm>
              <a:off x="8214521" y="1804514"/>
              <a:ext cx="812317" cy="518472"/>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en-US" altLang="zh-CN" sz="2400" dirty="0">
                  <a:solidFill>
                    <a:srgbClr val="FFFFFF"/>
                  </a:solidFill>
                  <a:latin typeface="Impact" panose="020B0806030902050204" pitchFamily="34" charset="0"/>
                </a:rPr>
                <a:t>04</a:t>
              </a:r>
            </a:p>
          </p:txBody>
        </p:sp>
      </p:grpSp>
      <p:grpSp>
        <p:nvGrpSpPr>
          <p:cNvPr id="2" name="组合 1"/>
          <p:cNvGrpSpPr/>
          <p:nvPr/>
        </p:nvGrpSpPr>
        <p:grpSpPr>
          <a:xfrm>
            <a:off x="4847206" y="2199001"/>
            <a:ext cx="2424259" cy="2424257"/>
            <a:chOff x="4847206" y="2199001"/>
            <a:chExt cx="2424259" cy="2424257"/>
          </a:xfrm>
        </p:grpSpPr>
        <p:sp>
          <p:nvSpPr>
            <p:cNvPr id="45" name="Oval 8"/>
            <p:cNvSpPr>
              <a:spLocks noChangeArrowheads="1"/>
            </p:cNvSpPr>
            <p:nvPr/>
          </p:nvSpPr>
          <p:spPr bwMode="auto">
            <a:xfrm>
              <a:off x="4847206" y="2199001"/>
              <a:ext cx="2424259" cy="2424257"/>
            </a:xfrm>
            <a:prstGeom prst="ellipse">
              <a:avLst/>
            </a:prstGeom>
            <a:solidFill>
              <a:srgbClr val="2E2E2E"/>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46" name="Oval 9"/>
            <p:cNvSpPr>
              <a:spLocks noChangeArrowheads="1"/>
            </p:cNvSpPr>
            <p:nvPr/>
          </p:nvSpPr>
          <p:spPr bwMode="auto">
            <a:xfrm>
              <a:off x="5087174" y="2438916"/>
              <a:ext cx="1944323" cy="1945841"/>
            </a:xfrm>
            <a:prstGeom prst="ellipse">
              <a:avLst/>
            </a:prstGeom>
            <a:solidFill>
              <a:srgbClr val="C00000"/>
            </a:solidFill>
            <a:ln>
              <a:noFill/>
            </a:ln>
          </p:spPr>
          <p:txBody>
            <a:bodyPr vert="horz" wrap="square" lIns="91392" tIns="45696" rIns="91392" bIns="45696" numCol="1" anchor="t" anchorCtr="0" compatLnSpc="1"/>
            <a:lstStyle/>
            <a:p>
              <a:pPr fontAlgn="base">
                <a:spcBef>
                  <a:spcPct val="0"/>
                </a:spcBef>
                <a:spcAft>
                  <a:spcPct val="0"/>
                </a:spcAft>
                <a:buFont typeface="Arial" panose="020B0604020202020204" pitchFamily="34" charset="0"/>
                <a:buNone/>
              </a:pPr>
              <a:endParaRPr lang="zh-CN" altLang="en-US" sz="1799">
                <a:solidFill>
                  <a:srgbClr val="302A28"/>
                </a:solidFill>
                <a:ea typeface="宋体" panose="02010600030101010101" pitchFamily="2" charset="-122"/>
              </a:endParaRPr>
            </a:p>
          </p:txBody>
        </p:sp>
        <p:sp>
          <p:nvSpPr>
            <p:cNvPr id="47" name="TextBox 60"/>
            <p:cNvSpPr txBox="1"/>
            <p:nvPr/>
          </p:nvSpPr>
          <p:spPr>
            <a:xfrm>
              <a:off x="5293603" y="2978310"/>
              <a:ext cx="1601041" cy="892296"/>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sz="2599" b="1" dirty="0">
                  <a:solidFill>
                    <a:schemeClr val="bg1"/>
                  </a:solidFill>
                  <a:latin typeface="微软雅黑" panose="020B0503020204020204" pitchFamily="34" charset="-122"/>
                  <a:ea typeface="微软雅黑" panose="020B0503020204020204" pitchFamily="34" charset="-122"/>
                </a:rPr>
                <a:t>请输入</a:t>
              </a:r>
              <a:endParaRPr lang="en-US" altLang="zh-CN" sz="2599" b="1"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buFont typeface="Arial" panose="020B0604020202020204" pitchFamily="34" charset="0"/>
                <a:buNone/>
              </a:pPr>
              <a:r>
                <a:rPr lang="zh-CN" altLang="en-US" sz="2599" b="1" dirty="0">
                  <a:solidFill>
                    <a:schemeClr val="bg1"/>
                  </a:solidFill>
                  <a:latin typeface="微软雅黑" panose="020B0503020204020204" pitchFamily="34" charset="-122"/>
                  <a:ea typeface="微软雅黑" panose="020B0503020204020204" pitchFamily="34" charset="-122"/>
                </a:rPr>
                <a:t>您的标题</a:t>
              </a:r>
              <a:endParaRPr lang="en-US" altLang="zh-CN" sz="2599" b="1" dirty="0">
                <a:solidFill>
                  <a:schemeClr val="bg1"/>
                </a:solidFill>
                <a:latin typeface="微软雅黑" panose="020B0503020204020204" pitchFamily="34" charset="-122"/>
                <a:ea typeface="微软雅黑" panose="020B0503020204020204" pitchFamily="34" charset="-122"/>
              </a:endParaRPr>
            </a:p>
          </p:txBody>
        </p:sp>
      </p:grpSp>
      <p:sp>
        <p:nvSpPr>
          <p:cNvPr id="3" name="标题 2">
            <a:extLst>
              <a:ext uri="{FF2B5EF4-FFF2-40B4-BE49-F238E27FC236}">
                <a16:creationId xmlns:a16="http://schemas.microsoft.com/office/drawing/2014/main" xmlns="" id="{5C2975EA-B93F-4BBD-8560-8456EBF407D1}"/>
              </a:ext>
            </a:extLst>
          </p:cNvPr>
          <p:cNvSpPr>
            <a:spLocks noGrp="1"/>
          </p:cNvSpPr>
          <p:nvPr>
            <p:ph type="title"/>
          </p:nvPr>
        </p:nvSpPr>
        <p:spPr>
          <a:xfrm>
            <a:off x="838200" y="297662"/>
            <a:ext cx="3516086" cy="686168"/>
          </a:xfrm>
        </p:spPr>
        <p:txBody>
          <a:bodyPr>
            <a:normAutofit/>
          </a:bodyPr>
          <a:lstStyle/>
          <a:p>
            <a:r>
              <a:rPr lang="zh-CN" altLang="en-US" dirty="0"/>
              <a:t>环境保护和文明施工</a:t>
            </a:r>
          </a:p>
        </p:txBody>
      </p:sp>
    </p:spTree>
    <p:extLst>
      <p:ext uri="{BB962C8B-B14F-4D97-AF65-F5344CB8AC3E}">
        <p14:creationId xmlns:p14="http://schemas.microsoft.com/office/powerpoint/2010/main" val="4421502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25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1+#ppt_w/2"/>
                                          </p:val>
                                        </p:tav>
                                        <p:tav tm="100000">
                                          <p:val>
                                            <p:strVal val="#ppt_x"/>
                                          </p:val>
                                        </p:tav>
                                      </p:tavLst>
                                    </p:anim>
                                    <p:anim calcmode="lin" valueType="num">
                                      <p:cBhvr additive="base">
                                        <p:cTn id="16" dur="75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10"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par>
                                <p:cTn id="30" presetID="10" presetClass="entr" presetSubtype="0"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par>
                                <p:cTn id="33" presetID="10"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right)">
                                      <p:cBhvr>
                                        <p:cTn id="48" dur="500"/>
                                        <p:tgtEl>
                                          <p:spTgt spid="13"/>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righ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right)">
                                      <p:cBhvr>
                                        <p:cTn id="54" dur="500"/>
                                        <p:tgtEl>
                                          <p:spTgt spid="14"/>
                                        </p:tgtEl>
                                      </p:cBhvr>
                                    </p:animEffect>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left)">
                                      <p:cBhvr>
                                        <p:cTn id="70" dur="500"/>
                                        <p:tgtEl>
                                          <p:spTgt spid="20"/>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left)">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610620" y="3742005"/>
            <a:ext cx="1872750" cy="3115995"/>
            <a:chOff x="6610620" y="3742005"/>
            <a:chExt cx="1872750" cy="3115995"/>
          </a:xfrm>
        </p:grpSpPr>
        <p:sp>
          <p:nvSpPr>
            <p:cNvPr id="9" name="矩形 8"/>
            <p:cNvSpPr/>
            <p:nvPr/>
          </p:nvSpPr>
          <p:spPr>
            <a:xfrm>
              <a:off x="6611762" y="3742005"/>
              <a:ext cx="1431238" cy="2574388"/>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815818" y="3881188"/>
              <a:ext cx="1000595" cy="523220"/>
            </a:xfrm>
            <a:prstGeom prst="rect">
              <a:avLst/>
            </a:prstGeom>
            <a:noFill/>
            <a:effectLst/>
          </p:spPr>
          <p:txBody>
            <a:bodyPr wrap="none" rtlCol="0">
              <a:spAutoFit/>
            </a:bodyPr>
            <a:lstStyle>
              <a:defPPr>
                <a:defRPr lang="zh-CN"/>
              </a:defPPr>
              <a:lvl1pPr>
                <a:defRPr sz="2800" b="1">
                  <a:solidFill>
                    <a:srgbClr val="2E2E2E"/>
                  </a:solidFill>
                  <a:latin typeface="Impact" panose="020B0806030902050204" pitchFamily="34" charset="0"/>
                </a:defRPr>
              </a:lvl1pPr>
            </a:lstStyle>
            <a:p>
              <a:r>
                <a:rPr lang="en-US" altLang="zh-CN" dirty="0">
                  <a:solidFill>
                    <a:schemeClr val="bg1"/>
                  </a:solidFill>
                </a:rPr>
                <a:t>2,900</a:t>
              </a:r>
            </a:p>
          </p:txBody>
        </p:sp>
        <p:sp>
          <p:nvSpPr>
            <p:cNvPr id="15" name="文本框 14"/>
            <p:cNvSpPr txBox="1"/>
            <p:nvPr/>
          </p:nvSpPr>
          <p:spPr>
            <a:xfrm>
              <a:off x="6944977" y="5155807"/>
              <a:ext cx="803425" cy="830997"/>
            </a:xfrm>
            <a:prstGeom prst="rect">
              <a:avLst/>
            </a:prstGeom>
            <a:noFill/>
          </p:spPr>
          <p:txBody>
            <a:bodyPr wrap="none" rtlCol="0">
              <a:spAutoFit/>
            </a:bodyPr>
            <a:lstStyle>
              <a:defPPr>
                <a:defRPr lang="zh-CN"/>
              </a:defPPr>
              <a:lvl1pPr>
                <a:defRPr sz="2400" b="1">
                  <a:solidFill>
                    <a:srgbClr val="2E2E2E"/>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输入</a:t>
              </a:r>
              <a:endParaRPr lang="en-US" altLang="zh-CN" dirty="0">
                <a:solidFill>
                  <a:schemeClr val="bg1"/>
                </a:solidFill>
              </a:endParaRPr>
            </a:p>
            <a:p>
              <a:r>
                <a:rPr lang="zh-CN" altLang="en-US" dirty="0">
                  <a:solidFill>
                    <a:schemeClr val="bg1"/>
                  </a:solidFill>
                </a:rPr>
                <a:t>标题</a:t>
              </a:r>
            </a:p>
          </p:txBody>
        </p:sp>
        <p:sp>
          <p:nvSpPr>
            <p:cNvPr id="16" name="任意多边形 15"/>
            <p:cNvSpPr/>
            <p:nvPr/>
          </p:nvSpPr>
          <p:spPr>
            <a:xfrm>
              <a:off x="6610620" y="6316394"/>
              <a:ext cx="1872750" cy="541606"/>
            </a:xfrm>
            <a:custGeom>
              <a:avLst/>
              <a:gdLst>
                <a:gd name="connsiteX0" fmla="*/ 0 w 1872750"/>
                <a:gd name="connsiteY0" fmla="*/ 0 h 541606"/>
                <a:gd name="connsiteX1" fmla="*/ 1437919 w 1872750"/>
                <a:gd name="connsiteY1" fmla="*/ 0 h 541606"/>
                <a:gd name="connsiteX2" fmla="*/ 1872750 w 1872750"/>
                <a:gd name="connsiteY2" fmla="*/ 541606 h 541606"/>
                <a:gd name="connsiteX3" fmla="*/ 128429 w 1872750"/>
                <a:gd name="connsiteY3" fmla="*/ 541606 h 541606"/>
              </a:gdLst>
              <a:ahLst/>
              <a:cxnLst>
                <a:cxn ang="0">
                  <a:pos x="connsiteX0" y="connsiteY0"/>
                </a:cxn>
                <a:cxn ang="0">
                  <a:pos x="connsiteX1" y="connsiteY1"/>
                </a:cxn>
                <a:cxn ang="0">
                  <a:pos x="connsiteX2" y="connsiteY2"/>
                </a:cxn>
                <a:cxn ang="0">
                  <a:pos x="connsiteX3" y="connsiteY3"/>
                </a:cxn>
              </a:cxnLst>
              <a:rect l="l" t="t" r="r" b="b"/>
              <a:pathLst>
                <a:path w="1872750" h="541606">
                  <a:moveTo>
                    <a:pt x="0" y="0"/>
                  </a:moveTo>
                  <a:lnTo>
                    <a:pt x="1437919" y="0"/>
                  </a:lnTo>
                  <a:lnTo>
                    <a:pt x="1872750" y="541606"/>
                  </a:lnTo>
                  <a:lnTo>
                    <a:pt x="128429" y="54160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grpSp>
      <p:grpSp>
        <p:nvGrpSpPr>
          <p:cNvPr id="17" name="组合 16"/>
          <p:cNvGrpSpPr/>
          <p:nvPr/>
        </p:nvGrpSpPr>
        <p:grpSpPr>
          <a:xfrm>
            <a:off x="8043000" y="3022601"/>
            <a:ext cx="1990886" cy="3835399"/>
            <a:chOff x="8043000" y="3022601"/>
            <a:chExt cx="1990886" cy="3835399"/>
          </a:xfrm>
        </p:grpSpPr>
        <p:sp>
          <p:nvSpPr>
            <p:cNvPr id="18" name="任意多边形 17"/>
            <p:cNvSpPr/>
            <p:nvPr/>
          </p:nvSpPr>
          <p:spPr>
            <a:xfrm>
              <a:off x="8043000" y="3022601"/>
              <a:ext cx="1431238" cy="3296546"/>
            </a:xfrm>
            <a:custGeom>
              <a:avLst/>
              <a:gdLst>
                <a:gd name="connsiteX0" fmla="*/ 0 w 1431238"/>
                <a:gd name="connsiteY0" fmla="*/ 0 h 2788155"/>
                <a:gd name="connsiteX1" fmla="*/ 1431238 w 1431238"/>
                <a:gd name="connsiteY1" fmla="*/ 0 h 2788155"/>
                <a:gd name="connsiteX2" fmla="*/ 1431238 w 1431238"/>
                <a:gd name="connsiteY2" fmla="*/ 2788155 h 2788155"/>
                <a:gd name="connsiteX3" fmla="*/ 1428380 w 1431238"/>
                <a:gd name="connsiteY3" fmla="*/ 2785403 h 2788155"/>
                <a:gd name="connsiteX4" fmla="*/ 106974 w 1431238"/>
                <a:gd name="connsiteY4" fmla="*/ 2785403 h 2788155"/>
                <a:gd name="connsiteX5" fmla="*/ 5539 w 1431238"/>
                <a:gd name="connsiteY5" fmla="*/ 2785403 h 2788155"/>
                <a:gd name="connsiteX6" fmla="*/ 0 w 1431238"/>
                <a:gd name="connsiteY6" fmla="*/ 2785403 h 278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1238" h="2788155">
                  <a:moveTo>
                    <a:pt x="0" y="0"/>
                  </a:moveTo>
                  <a:lnTo>
                    <a:pt x="1431238" y="0"/>
                  </a:lnTo>
                  <a:lnTo>
                    <a:pt x="1431238" y="2788155"/>
                  </a:lnTo>
                  <a:lnTo>
                    <a:pt x="1428380" y="2785403"/>
                  </a:lnTo>
                  <a:lnTo>
                    <a:pt x="106974" y="2785403"/>
                  </a:lnTo>
                  <a:lnTo>
                    <a:pt x="5539" y="2785403"/>
                  </a:lnTo>
                  <a:lnTo>
                    <a:pt x="0" y="2785403"/>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sp>
          <p:nvSpPr>
            <p:cNvPr id="19" name="文本框 18"/>
            <p:cNvSpPr txBox="1"/>
            <p:nvPr/>
          </p:nvSpPr>
          <p:spPr>
            <a:xfrm>
              <a:off x="8264050" y="3214663"/>
              <a:ext cx="1015021" cy="523220"/>
            </a:xfrm>
            <a:prstGeom prst="rect">
              <a:avLst/>
            </a:prstGeom>
            <a:noFill/>
            <a:effectLst/>
          </p:spPr>
          <p:txBody>
            <a:bodyPr wrap="none" rtlCol="0">
              <a:spAutoFit/>
            </a:bodyPr>
            <a:lstStyle>
              <a:defPPr>
                <a:defRPr lang="zh-CN"/>
              </a:defPPr>
              <a:lvl1pPr>
                <a:defRPr sz="2800" b="1">
                  <a:solidFill>
                    <a:srgbClr val="2E2E2E"/>
                  </a:solidFill>
                  <a:latin typeface="Impact" panose="020B0806030902050204" pitchFamily="34" charset="0"/>
                </a:defRPr>
              </a:lvl1pPr>
            </a:lstStyle>
            <a:p>
              <a:r>
                <a:rPr lang="en-US" altLang="zh-CN" dirty="0">
                  <a:solidFill>
                    <a:schemeClr val="bg1"/>
                  </a:solidFill>
                </a:rPr>
                <a:t>3,900</a:t>
              </a:r>
            </a:p>
          </p:txBody>
        </p:sp>
        <p:sp>
          <p:nvSpPr>
            <p:cNvPr id="20" name="文本框 19"/>
            <p:cNvSpPr txBox="1"/>
            <p:nvPr/>
          </p:nvSpPr>
          <p:spPr>
            <a:xfrm>
              <a:off x="8356906" y="5155807"/>
              <a:ext cx="803425" cy="830997"/>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输入</a:t>
              </a:r>
              <a:endParaRPr lang="en-US" altLang="zh-CN" sz="2400" b="1" dirty="0">
                <a:solidFill>
                  <a:schemeClr val="bg1"/>
                </a:solidFill>
                <a:latin typeface="微软雅黑" panose="020B0503020204020204" pitchFamily="34" charset="-122"/>
                <a:ea typeface="微软雅黑" panose="020B0503020204020204" pitchFamily="34" charset="-122"/>
              </a:endParaRPr>
            </a:p>
            <a:p>
              <a:r>
                <a:rPr lang="zh-CN" altLang="en-US" sz="2400" b="1" dirty="0">
                  <a:solidFill>
                    <a:schemeClr val="bg1"/>
                  </a:solidFill>
                  <a:latin typeface="微软雅黑" panose="020B0503020204020204" pitchFamily="34" charset="-122"/>
                  <a:ea typeface="微软雅黑" panose="020B0503020204020204" pitchFamily="34" charset="-122"/>
                </a:rPr>
                <a:t>标题</a:t>
              </a:r>
            </a:p>
          </p:txBody>
        </p:sp>
        <p:sp>
          <p:nvSpPr>
            <p:cNvPr id="21" name="任意多边形 20"/>
            <p:cNvSpPr/>
            <p:nvPr/>
          </p:nvSpPr>
          <p:spPr>
            <a:xfrm>
              <a:off x="8048539" y="6316394"/>
              <a:ext cx="1985347" cy="541606"/>
            </a:xfrm>
            <a:custGeom>
              <a:avLst/>
              <a:gdLst>
                <a:gd name="connsiteX0" fmla="*/ 0 w 1985347"/>
                <a:gd name="connsiteY0" fmla="*/ 0 h 541606"/>
                <a:gd name="connsiteX1" fmla="*/ 101435 w 1985347"/>
                <a:gd name="connsiteY1" fmla="*/ 0 h 541606"/>
                <a:gd name="connsiteX2" fmla="*/ 1422841 w 1985347"/>
                <a:gd name="connsiteY2" fmla="*/ 0 h 541606"/>
                <a:gd name="connsiteX3" fmla="*/ 1985347 w 1985347"/>
                <a:gd name="connsiteY3" fmla="*/ 541606 h 541606"/>
                <a:gd name="connsiteX4" fmla="*/ 434831 w 1985347"/>
                <a:gd name="connsiteY4" fmla="*/ 541606 h 541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347" h="541606">
                  <a:moveTo>
                    <a:pt x="0" y="0"/>
                  </a:moveTo>
                  <a:lnTo>
                    <a:pt x="101435" y="0"/>
                  </a:lnTo>
                  <a:lnTo>
                    <a:pt x="1422841" y="0"/>
                  </a:lnTo>
                  <a:lnTo>
                    <a:pt x="1985347" y="541606"/>
                  </a:lnTo>
                  <a:lnTo>
                    <a:pt x="434831" y="541606"/>
                  </a:lnTo>
                  <a:close/>
                </a:path>
              </a:pathLst>
            </a:cu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grpSp>
      <p:grpSp>
        <p:nvGrpSpPr>
          <p:cNvPr id="22" name="组合 21"/>
          <p:cNvGrpSpPr/>
          <p:nvPr/>
        </p:nvGrpSpPr>
        <p:grpSpPr>
          <a:xfrm>
            <a:off x="3428252" y="3151163"/>
            <a:ext cx="1756537" cy="3706837"/>
            <a:chOff x="3428252" y="3151163"/>
            <a:chExt cx="1756537" cy="3706837"/>
          </a:xfrm>
        </p:grpSpPr>
        <p:sp>
          <p:nvSpPr>
            <p:cNvPr id="23" name="任意多边形 22"/>
            <p:cNvSpPr/>
            <p:nvPr/>
          </p:nvSpPr>
          <p:spPr>
            <a:xfrm>
              <a:off x="3753551" y="3151163"/>
              <a:ext cx="1431238" cy="3165231"/>
            </a:xfrm>
            <a:custGeom>
              <a:avLst/>
              <a:gdLst>
                <a:gd name="connsiteX0" fmla="*/ 0 w 1431238"/>
                <a:gd name="connsiteY0" fmla="*/ 0 h 2574389"/>
                <a:gd name="connsiteX1" fmla="*/ 1431238 w 1431238"/>
                <a:gd name="connsiteY1" fmla="*/ 0 h 2574389"/>
                <a:gd name="connsiteX2" fmla="*/ 1431238 w 1431238"/>
                <a:gd name="connsiteY2" fmla="*/ 2574389 h 2574389"/>
                <a:gd name="connsiteX3" fmla="*/ 0 w 1431238"/>
                <a:gd name="connsiteY3" fmla="*/ 2574389 h 2574389"/>
              </a:gdLst>
              <a:ahLst/>
              <a:cxnLst>
                <a:cxn ang="0">
                  <a:pos x="connsiteX0" y="connsiteY0"/>
                </a:cxn>
                <a:cxn ang="0">
                  <a:pos x="connsiteX1" y="connsiteY1"/>
                </a:cxn>
                <a:cxn ang="0">
                  <a:pos x="connsiteX2" y="connsiteY2"/>
                </a:cxn>
                <a:cxn ang="0">
                  <a:pos x="connsiteX3" y="connsiteY3"/>
                </a:cxn>
              </a:cxnLst>
              <a:rect l="l" t="t" r="r" b="b"/>
              <a:pathLst>
                <a:path w="1431238" h="2574389">
                  <a:moveTo>
                    <a:pt x="0" y="0"/>
                  </a:moveTo>
                  <a:lnTo>
                    <a:pt x="1431238" y="0"/>
                  </a:lnTo>
                  <a:lnTo>
                    <a:pt x="1431238" y="2574389"/>
                  </a:lnTo>
                  <a:lnTo>
                    <a:pt x="0" y="2574389"/>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4" name="文本框 23"/>
            <p:cNvSpPr txBox="1"/>
            <p:nvPr/>
          </p:nvSpPr>
          <p:spPr>
            <a:xfrm>
              <a:off x="3975480" y="3351854"/>
              <a:ext cx="1013419" cy="523220"/>
            </a:xfrm>
            <a:prstGeom prst="rect">
              <a:avLst/>
            </a:prstGeom>
            <a:noFill/>
            <a:effectLst/>
          </p:spPr>
          <p:txBody>
            <a:bodyPr wrap="none" rtlCol="0">
              <a:spAutoFit/>
            </a:bodyPr>
            <a:lstStyle>
              <a:defPPr>
                <a:defRPr lang="zh-CN"/>
              </a:defPPr>
              <a:lvl1pPr>
                <a:defRPr sz="2800" b="1">
                  <a:solidFill>
                    <a:srgbClr val="2E2E2E"/>
                  </a:solidFill>
                  <a:latin typeface="Impact" panose="020B0806030902050204" pitchFamily="34" charset="0"/>
                </a:defRPr>
              </a:lvl1pPr>
            </a:lstStyle>
            <a:p>
              <a:r>
                <a:rPr lang="en-US" altLang="zh-CN" dirty="0">
                  <a:solidFill>
                    <a:schemeClr val="bg1"/>
                  </a:solidFill>
                </a:rPr>
                <a:t>3,500</a:t>
              </a:r>
            </a:p>
          </p:txBody>
        </p:sp>
        <p:sp>
          <p:nvSpPr>
            <p:cNvPr id="25" name="文本框 24"/>
            <p:cNvSpPr txBox="1"/>
            <p:nvPr/>
          </p:nvSpPr>
          <p:spPr>
            <a:xfrm>
              <a:off x="4078345" y="5155808"/>
              <a:ext cx="803425" cy="830997"/>
            </a:xfrm>
            <a:prstGeom prst="rect">
              <a:avLst/>
            </a:prstGeom>
            <a:noFill/>
          </p:spPr>
          <p:txBody>
            <a:bodyPr wrap="none" rtlCol="0">
              <a:spAutoFit/>
            </a:bodyPr>
            <a:lstStyle>
              <a:defPPr>
                <a:defRPr lang="zh-CN"/>
              </a:defPPr>
              <a:lvl1pPr>
                <a:defRPr sz="2400" b="1">
                  <a:solidFill>
                    <a:srgbClr val="2E2E2E"/>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输入</a:t>
              </a:r>
              <a:endParaRPr lang="en-US" altLang="zh-CN" dirty="0">
                <a:solidFill>
                  <a:schemeClr val="bg1"/>
                </a:solidFill>
              </a:endParaRPr>
            </a:p>
            <a:p>
              <a:r>
                <a:rPr lang="zh-CN" altLang="en-US" dirty="0">
                  <a:solidFill>
                    <a:schemeClr val="bg1"/>
                  </a:solidFill>
                </a:rPr>
                <a:t>标题</a:t>
              </a:r>
            </a:p>
          </p:txBody>
        </p:sp>
        <p:sp>
          <p:nvSpPr>
            <p:cNvPr id="26" name="任意多边形 25"/>
            <p:cNvSpPr/>
            <p:nvPr/>
          </p:nvSpPr>
          <p:spPr>
            <a:xfrm>
              <a:off x="3428252" y="6316394"/>
              <a:ext cx="1746738" cy="541606"/>
            </a:xfrm>
            <a:custGeom>
              <a:avLst/>
              <a:gdLst>
                <a:gd name="connsiteX0" fmla="*/ 325298 w 1746738"/>
                <a:gd name="connsiteY0" fmla="*/ 0 h 541606"/>
                <a:gd name="connsiteX1" fmla="*/ 1746738 w 1746738"/>
                <a:gd name="connsiteY1" fmla="*/ 0 h 541606"/>
                <a:gd name="connsiteX2" fmla="*/ 1652167 w 1746738"/>
                <a:gd name="connsiteY2" fmla="*/ 541606 h 541606"/>
                <a:gd name="connsiteX3" fmla="*/ 0 w 1746738"/>
                <a:gd name="connsiteY3" fmla="*/ 541606 h 541606"/>
              </a:gdLst>
              <a:ahLst/>
              <a:cxnLst>
                <a:cxn ang="0">
                  <a:pos x="connsiteX0" y="connsiteY0"/>
                </a:cxn>
                <a:cxn ang="0">
                  <a:pos x="connsiteX1" y="connsiteY1"/>
                </a:cxn>
                <a:cxn ang="0">
                  <a:pos x="connsiteX2" y="connsiteY2"/>
                </a:cxn>
                <a:cxn ang="0">
                  <a:pos x="connsiteX3" y="connsiteY3"/>
                </a:cxn>
              </a:cxnLst>
              <a:rect l="l" t="t" r="r" b="b"/>
              <a:pathLst>
                <a:path w="1746738" h="541606">
                  <a:moveTo>
                    <a:pt x="325298" y="0"/>
                  </a:moveTo>
                  <a:lnTo>
                    <a:pt x="1746738" y="0"/>
                  </a:lnTo>
                  <a:lnTo>
                    <a:pt x="1652167" y="541606"/>
                  </a:lnTo>
                  <a:lnTo>
                    <a:pt x="0" y="54160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7" name="组合 26"/>
          <p:cNvGrpSpPr/>
          <p:nvPr/>
        </p:nvGrpSpPr>
        <p:grpSpPr>
          <a:xfrm>
            <a:off x="1790802" y="2413000"/>
            <a:ext cx="1962750" cy="4445000"/>
            <a:chOff x="1790802" y="2413000"/>
            <a:chExt cx="1962750" cy="4445000"/>
          </a:xfrm>
        </p:grpSpPr>
        <p:sp>
          <p:nvSpPr>
            <p:cNvPr id="28" name="任意多边形 27"/>
            <p:cNvSpPr/>
            <p:nvPr/>
          </p:nvSpPr>
          <p:spPr>
            <a:xfrm>
              <a:off x="2322314" y="2413000"/>
              <a:ext cx="1431238" cy="3906617"/>
            </a:xfrm>
            <a:custGeom>
              <a:avLst/>
              <a:gdLst>
                <a:gd name="connsiteX0" fmla="*/ 0 w 1431238"/>
                <a:gd name="connsiteY0" fmla="*/ 0 h 3168454"/>
                <a:gd name="connsiteX1" fmla="*/ 1431238 w 1431238"/>
                <a:gd name="connsiteY1" fmla="*/ 0 h 3168454"/>
                <a:gd name="connsiteX2" fmla="*/ 1431238 w 1431238"/>
                <a:gd name="connsiteY2" fmla="*/ 3168454 h 3168454"/>
                <a:gd name="connsiteX3" fmla="*/ 1429300 w 1431238"/>
                <a:gd name="connsiteY3" fmla="*/ 3168454 h 3168454"/>
                <a:gd name="connsiteX4" fmla="*/ 1431236 w 1431238"/>
                <a:gd name="connsiteY4" fmla="*/ 3165231 h 3168454"/>
                <a:gd name="connsiteX5" fmla="*/ 7690 w 1431238"/>
                <a:gd name="connsiteY5" fmla="*/ 3165231 h 3168454"/>
                <a:gd name="connsiteX6" fmla="*/ 4481 w 1431238"/>
                <a:gd name="connsiteY6" fmla="*/ 3168454 h 3168454"/>
                <a:gd name="connsiteX7" fmla="*/ 0 w 1431238"/>
                <a:gd name="connsiteY7" fmla="*/ 3168454 h 316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1238" h="3168454">
                  <a:moveTo>
                    <a:pt x="0" y="0"/>
                  </a:moveTo>
                  <a:lnTo>
                    <a:pt x="1431238" y="0"/>
                  </a:lnTo>
                  <a:lnTo>
                    <a:pt x="1431238" y="3168454"/>
                  </a:lnTo>
                  <a:lnTo>
                    <a:pt x="1429300" y="3168454"/>
                  </a:lnTo>
                  <a:lnTo>
                    <a:pt x="1431236" y="3165231"/>
                  </a:lnTo>
                  <a:lnTo>
                    <a:pt x="7690" y="3165231"/>
                  </a:lnTo>
                  <a:lnTo>
                    <a:pt x="4481" y="3168454"/>
                  </a:lnTo>
                  <a:lnTo>
                    <a:pt x="0" y="316845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sp>
          <p:nvSpPr>
            <p:cNvPr id="29" name="文本框 28"/>
            <p:cNvSpPr txBox="1"/>
            <p:nvPr/>
          </p:nvSpPr>
          <p:spPr>
            <a:xfrm>
              <a:off x="2515336" y="2627943"/>
              <a:ext cx="1000595" cy="523220"/>
            </a:xfrm>
            <a:prstGeom prst="rect">
              <a:avLst/>
            </a:prstGeom>
            <a:noFill/>
            <a:effectLst/>
          </p:spPr>
          <p:txBody>
            <a:bodyPr wrap="none" rtlCol="0">
              <a:spAutoFit/>
            </a:bodyPr>
            <a:lstStyle/>
            <a:p>
              <a:r>
                <a:rPr lang="en-US" altLang="zh-CN" sz="2800" b="1" dirty="0">
                  <a:solidFill>
                    <a:schemeClr val="bg1"/>
                  </a:solidFill>
                  <a:latin typeface="Impact" panose="020B0806030902050204" pitchFamily="34" charset="0"/>
                </a:rPr>
                <a:t>4,300</a:t>
              </a:r>
              <a:endParaRPr lang="en-US" altLang="zh-CN" sz="2000" b="1" dirty="0">
                <a:solidFill>
                  <a:schemeClr val="bg1"/>
                </a:solidFill>
                <a:latin typeface="Impact" panose="020B0806030902050204" pitchFamily="34" charset="0"/>
              </a:endParaRPr>
            </a:p>
          </p:txBody>
        </p:sp>
        <p:sp>
          <p:nvSpPr>
            <p:cNvPr id="30" name="文本框 29"/>
            <p:cNvSpPr txBox="1"/>
            <p:nvPr/>
          </p:nvSpPr>
          <p:spPr>
            <a:xfrm>
              <a:off x="2650016" y="5155809"/>
              <a:ext cx="803425" cy="830997"/>
            </a:xfrm>
            <a:prstGeom prst="rect">
              <a:avLst/>
            </a:prstGeom>
            <a:noFill/>
          </p:spPr>
          <p:txBody>
            <a:bodyPr wrap="none" rtlCol="0">
              <a:spAutoFit/>
            </a:bodyPr>
            <a:lstStyle>
              <a:defPPr>
                <a:defRPr lang="zh-CN"/>
              </a:defPPr>
              <a:lvl1pPr>
                <a:defRPr sz="2400" b="1">
                  <a:solidFill>
                    <a:srgbClr val="2E2E2E"/>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输入</a:t>
              </a:r>
              <a:endParaRPr lang="en-US" altLang="zh-CN" dirty="0">
                <a:solidFill>
                  <a:schemeClr val="bg1"/>
                </a:solidFill>
              </a:endParaRPr>
            </a:p>
            <a:p>
              <a:r>
                <a:rPr lang="zh-CN" altLang="en-US" dirty="0">
                  <a:solidFill>
                    <a:schemeClr val="bg1"/>
                  </a:solidFill>
                </a:rPr>
                <a:t>标题</a:t>
              </a:r>
            </a:p>
          </p:txBody>
        </p:sp>
        <p:sp>
          <p:nvSpPr>
            <p:cNvPr id="31" name="任意多边形 30"/>
            <p:cNvSpPr/>
            <p:nvPr/>
          </p:nvSpPr>
          <p:spPr>
            <a:xfrm>
              <a:off x="1790802" y="6316394"/>
              <a:ext cx="1962748" cy="541606"/>
            </a:xfrm>
            <a:custGeom>
              <a:avLst/>
              <a:gdLst>
                <a:gd name="connsiteX0" fmla="*/ 530976 w 1932806"/>
                <a:gd name="connsiteY0" fmla="*/ 0 h 541606"/>
                <a:gd name="connsiteX1" fmla="*/ 1932806 w 1932806"/>
                <a:gd name="connsiteY1" fmla="*/ 0 h 541606"/>
                <a:gd name="connsiteX2" fmla="*/ 1612470 w 1932806"/>
                <a:gd name="connsiteY2" fmla="*/ 541606 h 541606"/>
                <a:gd name="connsiteX3" fmla="*/ 0 w 1932806"/>
                <a:gd name="connsiteY3" fmla="*/ 541606 h 541606"/>
              </a:gdLst>
              <a:ahLst/>
              <a:cxnLst>
                <a:cxn ang="0">
                  <a:pos x="connsiteX0" y="connsiteY0"/>
                </a:cxn>
                <a:cxn ang="0">
                  <a:pos x="connsiteX1" y="connsiteY1"/>
                </a:cxn>
                <a:cxn ang="0">
                  <a:pos x="connsiteX2" y="connsiteY2"/>
                </a:cxn>
                <a:cxn ang="0">
                  <a:pos x="connsiteX3" y="connsiteY3"/>
                </a:cxn>
              </a:cxnLst>
              <a:rect l="l" t="t" r="r" b="b"/>
              <a:pathLst>
                <a:path w="1932806" h="541606">
                  <a:moveTo>
                    <a:pt x="530976" y="0"/>
                  </a:moveTo>
                  <a:lnTo>
                    <a:pt x="1932806" y="0"/>
                  </a:lnTo>
                  <a:lnTo>
                    <a:pt x="1612470" y="541606"/>
                  </a:lnTo>
                  <a:lnTo>
                    <a:pt x="0" y="541606"/>
                  </a:lnTo>
                  <a:close/>
                </a:path>
              </a:pathLst>
            </a:cu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grpSp>
      <p:grpSp>
        <p:nvGrpSpPr>
          <p:cNvPr id="32" name="组合 31"/>
          <p:cNvGrpSpPr/>
          <p:nvPr/>
        </p:nvGrpSpPr>
        <p:grpSpPr>
          <a:xfrm>
            <a:off x="5080419" y="1498601"/>
            <a:ext cx="1658630" cy="5359399"/>
            <a:chOff x="5080419" y="1498601"/>
            <a:chExt cx="1658630" cy="5359399"/>
          </a:xfrm>
        </p:grpSpPr>
        <p:sp>
          <p:nvSpPr>
            <p:cNvPr id="33" name="矩形 32"/>
            <p:cNvSpPr/>
            <p:nvPr/>
          </p:nvSpPr>
          <p:spPr>
            <a:xfrm>
              <a:off x="5181378" y="1498601"/>
              <a:ext cx="1431238" cy="481779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文本框 33"/>
            <p:cNvSpPr txBox="1"/>
            <p:nvPr/>
          </p:nvSpPr>
          <p:spPr>
            <a:xfrm>
              <a:off x="5419418" y="1668161"/>
              <a:ext cx="1000595" cy="523220"/>
            </a:xfrm>
            <a:prstGeom prst="rect">
              <a:avLst/>
            </a:prstGeom>
            <a:noFill/>
            <a:effectLst/>
          </p:spPr>
          <p:txBody>
            <a:bodyPr wrap="none" rtlCol="0">
              <a:spAutoFit/>
            </a:bodyPr>
            <a:lstStyle>
              <a:defPPr>
                <a:defRPr lang="zh-CN"/>
              </a:defPPr>
              <a:lvl1pPr>
                <a:defRPr sz="2800" b="1">
                  <a:solidFill>
                    <a:srgbClr val="2E2E2E"/>
                  </a:solidFill>
                  <a:latin typeface="Impact" panose="020B0806030902050204" pitchFamily="34" charset="0"/>
                </a:defRPr>
              </a:lvl1pPr>
            </a:lstStyle>
            <a:p>
              <a:r>
                <a:rPr lang="en-US" altLang="zh-CN" dirty="0">
                  <a:solidFill>
                    <a:schemeClr val="bg1"/>
                  </a:solidFill>
                </a:rPr>
                <a:t>6,700</a:t>
              </a:r>
            </a:p>
          </p:txBody>
        </p:sp>
        <p:sp>
          <p:nvSpPr>
            <p:cNvPr id="35" name="文本框 34"/>
            <p:cNvSpPr txBox="1"/>
            <p:nvPr/>
          </p:nvSpPr>
          <p:spPr>
            <a:xfrm>
              <a:off x="5518004" y="5155808"/>
              <a:ext cx="803425" cy="830997"/>
            </a:xfrm>
            <a:prstGeom prst="rect">
              <a:avLst/>
            </a:prstGeom>
            <a:noFill/>
          </p:spPr>
          <p:txBody>
            <a:bodyPr wrap="none" rtlCol="0">
              <a:spAutoFit/>
            </a:bodyPr>
            <a:lstStyle>
              <a:defPPr>
                <a:defRPr lang="zh-CN"/>
              </a:defPPr>
              <a:lvl1pPr>
                <a:defRPr sz="2400" b="1">
                  <a:solidFill>
                    <a:srgbClr val="2E2E2E"/>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输入</a:t>
              </a:r>
              <a:endParaRPr lang="en-US" altLang="zh-CN" dirty="0">
                <a:solidFill>
                  <a:schemeClr val="bg1"/>
                </a:solidFill>
              </a:endParaRPr>
            </a:p>
            <a:p>
              <a:r>
                <a:rPr lang="zh-CN" altLang="en-US" dirty="0">
                  <a:solidFill>
                    <a:schemeClr val="bg1"/>
                  </a:solidFill>
                </a:rPr>
                <a:t>标题</a:t>
              </a:r>
            </a:p>
          </p:txBody>
        </p:sp>
        <p:sp>
          <p:nvSpPr>
            <p:cNvPr id="36" name="任意多边形 35"/>
            <p:cNvSpPr/>
            <p:nvPr/>
          </p:nvSpPr>
          <p:spPr>
            <a:xfrm>
              <a:off x="5080419" y="6316394"/>
              <a:ext cx="1658630" cy="541606"/>
            </a:xfrm>
            <a:custGeom>
              <a:avLst/>
              <a:gdLst>
                <a:gd name="connsiteX0" fmla="*/ 96894 w 1699381"/>
                <a:gd name="connsiteY0" fmla="*/ 0 h 541606"/>
                <a:gd name="connsiteX1" fmla="*/ 221159 w 1699381"/>
                <a:gd name="connsiteY1" fmla="*/ 0 h 541606"/>
                <a:gd name="connsiteX2" fmla="*/ 1443531 w 1699381"/>
                <a:gd name="connsiteY2" fmla="*/ 0 h 541606"/>
                <a:gd name="connsiteX3" fmla="*/ 1567796 w 1699381"/>
                <a:gd name="connsiteY3" fmla="*/ 0 h 541606"/>
                <a:gd name="connsiteX4" fmla="*/ 1699381 w 1699381"/>
                <a:gd name="connsiteY4" fmla="*/ 541606 h 541606"/>
                <a:gd name="connsiteX5" fmla="*/ 1575116 w 1699381"/>
                <a:gd name="connsiteY5" fmla="*/ 541606 h 541606"/>
                <a:gd name="connsiteX6" fmla="*/ 124265 w 1699381"/>
                <a:gd name="connsiteY6" fmla="*/ 541606 h 541606"/>
                <a:gd name="connsiteX7" fmla="*/ 0 w 1699381"/>
                <a:gd name="connsiteY7" fmla="*/ 541606 h 54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9381" h="541606">
                  <a:moveTo>
                    <a:pt x="96894" y="0"/>
                  </a:moveTo>
                  <a:lnTo>
                    <a:pt x="221159" y="0"/>
                  </a:lnTo>
                  <a:lnTo>
                    <a:pt x="1443531" y="0"/>
                  </a:lnTo>
                  <a:lnTo>
                    <a:pt x="1567796" y="0"/>
                  </a:lnTo>
                  <a:lnTo>
                    <a:pt x="1699381" y="541606"/>
                  </a:lnTo>
                  <a:lnTo>
                    <a:pt x="1575116" y="541606"/>
                  </a:lnTo>
                  <a:lnTo>
                    <a:pt x="124265" y="541606"/>
                  </a:lnTo>
                  <a:lnTo>
                    <a:pt x="0" y="541606"/>
                  </a:lnTo>
                  <a:close/>
                </a:path>
              </a:pathLst>
            </a:cu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grpSp>
      <p:sp>
        <p:nvSpPr>
          <p:cNvPr id="2" name="标题 1">
            <a:extLst>
              <a:ext uri="{FF2B5EF4-FFF2-40B4-BE49-F238E27FC236}">
                <a16:creationId xmlns:a16="http://schemas.microsoft.com/office/drawing/2014/main" xmlns="" id="{9BF0DB7A-1755-43A5-8CD8-7FF84B154BD5}"/>
              </a:ext>
            </a:extLst>
          </p:cNvPr>
          <p:cNvSpPr>
            <a:spLocks noGrp="1"/>
          </p:cNvSpPr>
          <p:nvPr>
            <p:ph type="title"/>
          </p:nvPr>
        </p:nvSpPr>
        <p:spPr>
          <a:xfrm>
            <a:off x="838199" y="297662"/>
            <a:ext cx="3385457" cy="686168"/>
          </a:xfrm>
        </p:spPr>
        <p:txBody>
          <a:bodyPr>
            <a:normAutofit/>
          </a:bodyPr>
          <a:lstStyle/>
          <a:p>
            <a:r>
              <a:rPr lang="zh-CN" altLang="en-US" dirty="0"/>
              <a:t>环境保护和文明施工</a:t>
            </a:r>
          </a:p>
        </p:txBody>
      </p:sp>
    </p:spTree>
    <p:extLst>
      <p:ext uri="{BB962C8B-B14F-4D97-AF65-F5344CB8AC3E}">
        <p14:creationId xmlns:p14="http://schemas.microsoft.com/office/powerpoint/2010/main" val="5970979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750"/>
                                        <p:tgtEl>
                                          <p:spTgt spid="27"/>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750"/>
                                        <p:tgtEl>
                                          <p:spTgt spid="22"/>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750"/>
                                        <p:tgtEl>
                                          <p:spTgt spid="32"/>
                                        </p:tgtEl>
                                      </p:cBhvr>
                                    </p:animEffect>
                                  </p:childTnLst>
                                </p:cTn>
                              </p:par>
                            </p:childTnLst>
                          </p:cTn>
                        </p:par>
                        <p:par>
                          <p:cTn id="16" fill="hold">
                            <p:stCondLst>
                              <p:cond delay="225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750"/>
                                        <p:tgtEl>
                                          <p:spTgt spid="8"/>
                                        </p:tgtEl>
                                      </p:cBhvr>
                                    </p:animEffect>
                                  </p:childTnLst>
                                </p:cTn>
                              </p:par>
                            </p:childTnLst>
                          </p:cTn>
                        </p:par>
                        <p:par>
                          <p:cTn id="20" fill="hold">
                            <p:stCondLst>
                              <p:cond delay="3000"/>
                            </p:stCondLst>
                            <p:childTnLst>
                              <p:par>
                                <p:cTn id="21" presetID="22" presetClass="entr" presetSubtype="4"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9">
            <a:extLst>
              <a:ext uri="{FF2B5EF4-FFF2-40B4-BE49-F238E27FC236}">
                <a16:creationId xmlns:a16="http://schemas.microsoft.com/office/drawing/2014/main" xmlns="" id="{04FC6A86-77DE-43D3-B28B-F98B79069E66}"/>
              </a:ext>
            </a:extLst>
          </p:cNvPr>
          <p:cNvSpPr>
            <a:spLocks noChangeAspect="1"/>
          </p:cNvSpPr>
          <p:nvPr/>
        </p:nvSpPr>
        <p:spPr bwMode="auto">
          <a:xfrm>
            <a:off x="3523982"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a:extLst>
              <a:ext uri="{FF2B5EF4-FFF2-40B4-BE49-F238E27FC236}">
                <a16:creationId xmlns:a16="http://schemas.microsoft.com/office/drawing/2014/main" xmlns="" id="{AA13118B-0722-4777-B137-CC2305B53C7A}"/>
              </a:ext>
            </a:extLst>
          </p:cNvPr>
          <p:cNvSpPr>
            <a:spLocks noChangeAspect="1"/>
          </p:cNvSpPr>
          <p:nvPr/>
        </p:nvSpPr>
        <p:spPr bwMode="auto">
          <a:xfrm>
            <a:off x="4207208" y="410015"/>
            <a:ext cx="3835639" cy="3654163"/>
          </a:xfrm>
          <a:custGeom>
            <a:avLst/>
            <a:gdLst>
              <a:gd name="connsiteX0" fmla="*/ 2989797 w 4523571"/>
              <a:gd name="connsiteY0" fmla="*/ 2692400 h 4309546"/>
              <a:gd name="connsiteX1" fmla="*/ 3085985 w 4523571"/>
              <a:gd name="connsiteY1" fmla="*/ 2715044 h 4309546"/>
              <a:gd name="connsiteX2" fmla="*/ 3621619 w 4523571"/>
              <a:gd name="connsiteY2" fmla="*/ 3024509 h 4309546"/>
              <a:gd name="connsiteX3" fmla="*/ 3717807 w 4523571"/>
              <a:gd name="connsiteY3" fmla="*/ 3190564 h 4309546"/>
              <a:gd name="connsiteX4" fmla="*/ 3717807 w 4523571"/>
              <a:gd name="connsiteY4" fmla="*/ 3809495 h 4309546"/>
              <a:gd name="connsiteX5" fmla="*/ 3621619 w 4523571"/>
              <a:gd name="connsiteY5" fmla="*/ 3977437 h 4309546"/>
              <a:gd name="connsiteX6" fmla="*/ 3085985 w 4523571"/>
              <a:gd name="connsiteY6" fmla="*/ 4286902 h 4309546"/>
              <a:gd name="connsiteX7" fmla="*/ 2893609 w 4523571"/>
              <a:gd name="connsiteY7" fmla="*/ 4286902 h 4309546"/>
              <a:gd name="connsiteX8" fmla="*/ 2357974 w 4523571"/>
              <a:gd name="connsiteY8" fmla="*/ 3977437 h 4309546"/>
              <a:gd name="connsiteX9" fmla="*/ 2261786 w 4523571"/>
              <a:gd name="connsiteY9" fmla="*/ 3809495 h 4309546"/>
              <a:gd name="connsiteX10" fmla="*/ 2261786 w 4523571"/>
              <a:gd name="connsiteY10" fmla="*/ 3190564 h 4309546"/>
              <a:gd name="connsiteX11" fmla="*/ 2357974 w 4523571"/>
              <a:gd name="connsiteY11" fmla="*/ 3024509 h 4309546"/>
              <a:gd name="connsiteX12" fmla="*/ 2893609 w 4523571"/>
              <a:gd name="connsiteY12" fmla="*/ 2715044 h 4309546"/>
              <a:gd name="connsiteX13" fmla="*/ 2989797 w 4523571"/>
              <a:gd name="connsiteY13" fmla="*/ 2692400 h 4309546"/>
              <a:gd name="connsiteX14" fmla="*/ 1456022 w 4523571"/>
              <a:gd name="connsiteY14" fmla="*/ 2692400 h 4309546"/>
              <a:gd name="connsiteX15" fmla="*/ 1552210 w 4523571"/>
              <a:gd name="connsiteY15" fmla="*/ 2715044 h 4309546"/>
              <a:gd name="connsiteX16" fmla="*/ 2087844 w 4523571"/>
              <a:gd name="connsiteY16" fmla="*/ 3024509 h 4309546"/>
              <a:gd name="connsiteX17" fmla="*/ 2184032 w 4523571"/>
              <a:gd name="connsiteY17" fmla="*/ 3190564 h 4309546"/>
              <a:gd name="connsiteX18" fmla="*/ 2184032 w 4523571"/>
              <a:gd name="connsiteY18" fmla="*/ 3809495 h 4309546"/>
              <a:gd name="connsiteX19" fmla="*/ 2087844 w 4523571"/>
              <a:gd name="connsiteY19" fmla="*/ 3977437 h 4309546"/>
              <a:gd name="connsiteX20" fmla="*/ 1552210 w 4523571"/>
              <a:gd name="connsiteY20" fmla="*/ 4286902 h 4309546"/>
              <a:gd name="connsiteX21" fmla="*/ 1359834 w 4523571"/>
              <a:gd name="connsiteY21" fmla="*/ 4286902 h 4309546"/>
              <a:gd name="connsiteX22" fmla="*/ 824199 w 4523571"/>
              <a:gd name="connsiteY22" fmla="*/ 3977437 h 4309546"/>
              <a:gd name="connsiteX23" fmla="*/ 728011 w 4523571"/>
              <a:gd name="connsiteY23" fmla="*/ 3809495 h 4309546"/>
              <a:gd name="connsiteX24" fmla="*/ 728011 w 4523571"/>
              <a:gd name="connsiteY24" fmla="*/ 3190564 h 4309546"/>
              <a:gd name="connsiteX25" fmla="*/ 824199 w 4523571"/>
              <a:gd name="connsiteY25" fmla="*/ 3024509 h 4309546"/>
              <a:gd name="connsiteX26" fmla="*/ 1359834 w 4523571"/>
              <a:gd name="connsiteY26" fmla="*/ 2715044 h 4309546"/>
              <a:gd name="connsiteX27" fmla="*/ 1456022 w 4523571"/>
              <a:gd name="connsiteY27" fmla="*/ 2692400 h 4309546"/>
              <a:gd name="connsiteX28" fmla="*/ 3795561 w 4523571"/>
              <a:gd name="connsiteY28" fmla="*/ 1346200 h 4309546"/>
              <a:gd name="connsiteX29" fmla="*/ 3891749 w 4523571"/>
              <a:gd name="connsiteY29" fmla="*/ 1368844 h 4309546"/>
              <a:gd name="connsiteX30" fmla="*/ 4427383 w 4523571"/>
              <a:gd name="connsiteY30" fmla="*/ 1678310 h 4309546"/>
              <a:gd name="connsiteX31" fmla="*/ 4523571 w 4523571"/>
              <a:gd name="connsiteY31" fmla="*/ 1844364 h 4309546"/>
              <a:gd name="connsiteX32" fmla="*/ 4523571 w 4523571"/>
              <a:gd name="connsiteY32" fmla="*/ 2463295 h 4309546"/>
              <a:gd name="connsiteX33" fmla="*/ 4427383 w 4523571"/>
              <a:gd name="connsiteY33" fmla="*/ 2631237 h 4309546"/>
              <a:gd name="connsiteX34" fmla="*/ 3891749 w 4523571"/>
              <a:gd name="connsiteY34" fmla="*/ 2940702 h 4309546"/>
              <a:gd name="connsiteX35" fmla="*/ 3699373 w 4523571"/>
              <a:gd name="connsiteY35" fmla="*/ 2940702 h 4309546"/>
              <a:gd name="connsiteX36" fmla="*/ 3163738 w 4523571"/>
              <a:gd name="connsiteY36" fmla="*/ 2631237 h 4309546"/>
              <a:gd name="connsiteX37" fmla="*/ 3067550 w 4523571"/>
              <a:gd name="connsiteY37" fmla="*/ 2463295 h 4309546"/>
              <a:gd name="connsiteX38" fmla="*/ 3067550 w 4523571"/>
              <a:gd name="connsiteY38" fmla="*/ 1844364 h 4309546"/>
              <a:gd name="connsiteX39" fmla="*/ 3163738 w 4523571"/>
              <a:gd name="connsiteY39" fmla="*/ 1678310 h 4309546"/>
              <a:gd name="connsiteX40" fmla="*/ 3699373 w 4523571"/>
              <a:gd name="connsiteY40" fmla="*/ 1368844 h 4309546"/>
              <a:gd name="connsiteX41" fmla="*/ 3795561 w 4523571"/>
              <a:gd name="connsiteY41" fmla="*/ 1346200 h 4309546"/>
              <a:gd name="connsiteX42" fmla="*/ 728010 w 4523571"/>
              <a:gd name="connsiteY42" fmla="*/ 1346200 h 4309546"/>
              <a:gd name="connsiteX43" fmla="*/ 824199 w 4523571"/>
              <a:gd name="connsiteY43" fmla="*/ 1368844 h 4309546"/>
              <a:gd name="connsiteX44" fmla="*/ 1359833 w 4523571"/>
              <a:gd name="connsiteY44" fmla="*/ 1678309 h 4309546"/>
              <a:gd name="connsiteX45" fmla="*/ 1456021 w 4523571"/>
              <a:gd name="connsiteY45" fmla="*/ 1844364 h 4309546"/>
              <a:gd name="connsiteX46" fmla="*/ 1456021 w 4523571"/>
              <a:gd name="connsiteY46" fmla="*/ 2463295 h 4309546"/>
              <a:gd name="connsiteX47" fmla="*/ 1359833 w 4523571"/>
              <a:gd name="connsiteY47" fmla="*/ 2631237 h 4309546"/>
              <a:gd name="connsiteX48" fmla="*/ 824199 w 4523571"/>
              <a:gd name="connsiteY48" fmla="*/ 2940702 h 4309546"/>
              <a:gd name="connsiteX49" fmla="*/ 631822 w 4523571"/>
              <a:gd name="connsiteY49" fmla="*/ 2940702 h 4309546"/>
              <a:gd name="connsiteX50" fmla="*/ 96188 w 4523571"/>
              <a:gd name="connsiteY50" fmla="*/ 2631237 h 4309546"/>
              <a:gd name="connsiteX51" fmla="*/ 0 w 4523571"/>
              <a:gd name="connsiteY51" fmla="*/ 2463295 h 4309546"/>
              <a:gd name="connsiteX52" fmla="*/ 0 w 4523571"/>
              <a:gd name="connsiteY52" fmla="*/ 1844364 h 4309546"/>
              <a:gd name="connsiteX53" fmla="*/ 96188 w 4523571"/>
              <a:gd name="connsiteY53" fmla="*/ 1678309 h 4309546"/>
              <a:gd name="connsiteX54" fmla="*/ 631822 w 4523571"/>
              <a:gd name="connsiteY54" fmla="*/ 1368844 h 4309546"/>
              <a:gd name="connsiteX55" fmla="*/ 728010 w 4523571"/>
              <a:gd name="connsiteY55" fmla="*/ 1346200 h 4309546"/>
              <a:gd name="connsiteX56" fmla="*/ 2261786 w 4523571"/>
              <a:gd name="connsiteY56" fmla="*/ 1346200 h 4309546"/>
              <a:gd name="connsiteX57" fmla="*/ 2357974 w 4523571"/>
              <a:gd name="connsiteY57" fmla="*/ 1368844 h 4309546"/>
              <a:gd name="connsiteX58" fmla="*/ 2893608 w 4523571"/>
              <a:gd name="connsiteY58" fmla="*/ 1678309 h 4309546"/>
              <a:gd name="connsiteX59" fmla="*/ 2989796 w 4523571"/>
              <a:gd name="connsiteY59" fmla="*/ 1844364 h 4309546"/>
              <a:gd name="connsiteX60" fmla="*/ 2989796 w 4523571"/>
              <a:gd name="connsiteY60" fmla="*/ 2463295 h 4309546"/>
              <a:gd name="connsiteX61" fmla="*/ 2893608 w 4523571"/>
              <a:gd name="connsiteY61" fmla="*/ 2631237 h 4309546"/>
              <a:gd name="connsiteX62" fmla="*/ 2357974 w 4523571"/>
              <a:gd name="connsiteY62" fmla="*/ 2940702 h 4309546"/>
              <a:gd name="connsiteX63" fmla="*/ 2165598 w 4523571"/>
              <a:gd name="connsiteY63" fmla="*/ 2940702 h 4309546"/>
              <a:gd name="connsiteX64" fmla="*/ 1629963 w 4523571"/>
              <a:gd name="connsiteY64" fmla="*/ 2631237 h 4309546"/>
              <a:gd name="connsiteX65" fmla="*/ 1533775 w 4523571"/>
              <a:gd name="connsiteY65" fmla="*/ 2463295 h 4309546"/>
              <a:gd name="connsiteX66" fmla="*/ 1533775 w 4523571"/>
              <a:gd name="connsiteY66" fmla="*/ 1844364 h 4309546"/>
              <a:gd name="connsiteX67" fmla="*/ 1629963 w 4523571"/>
              <a:gd name="connsiteY67" fmla="*/ 1678309 h 4309546"/>
              <a:gd name="connsiteX68" fmla="*/ 2165598 w 4523571"/>
              <a:gd name="connsiteY68" fmla="*/ 1368844 h 4309546"/>
              <a:gd name="connsiteX69" fmla="*/ 2261786 w 4523571"/>
              <a:gd name="connsiteY69" fmla="*/ 1346200 h 4309546"/>
              <a:gd name="connsiteX70" fmla="*/ 2989797 w 4523571"/>
              <a:gd name="connsiteY70" fmla="*/ 0 h 4309546"/>
              <a:gd name="connsiteX71" fmla="*/ 3085985 w 4523571"/>
              <a:gd name="connsiteY71" fmla="*/ 22644 h 4309546"/>
              <a:gd name="connsiteX72" fmla="*/ 3621619 w 4523571"/>
              <a:gd name="connsiteY72" fmla="*/ 332110 h 4309546"/>
              <a:gd name="connsiteX73" fmla="*/ 3717807 w 4523571"/>
              <a:gd name="connsiteY73" fmla="*/ 498164 h 4309546"/>
              <a:gd name="connsiteX74" fmla="*/ 3717807 w 4523571"/>
              <a:gd name="connsiteY74" fmla="*/ 1117095 h 4309546"/>
              <a:gd name="connsiteX75" fmla="*/ 3621619 w 4523571"/>
              <a:gd name="connsiteY75" fmla="*/ 1285037 h 4309546"/>
              <a:gd name="connsiteX76" fmla="*/ 3085985 w 4523571"/>
              <a:gd name="connsiteY76" fmla="*/ 1594503 h 4309546"/>
              <a:gd name="connsiteX77" fmla="*/ 2893609 w 4523571"/>
              <a:gd name="connsiteY77" fmla="*/ 1594503 h 4309546"/>
              <a:gd name="connsiteX78" fmla="*/ 2357974 w 4523571"/>
              <a:gd name="connsiteY78" fmla="*/ 1285037 h 4309546"/>
              <a:gd name="connsiteX79" fmla="*/ 2261786 w 4523571"/>
              <a:gd name="connsiteY79" fmla="*/ 1117095 h 4309546"/>
              <a:gd name="connsiteX80" fmla="*/ 2261786 w 4523571"/>
              <a:gd name="connsiteY80" fmla="*/ 498164 h 4309546"/>
              <a:gd name="connsiteX81" fmla="*/ 2357974 w 4523571"/>
              <a:gd name="connsiteY81" fmla="*/ 332110 h 4309546"/>
              <a:gd name="connsiteX82" fmla="*/ 2893609 w 4523571"/>
              <a:gd name="connsiteY82" fmla="*/ 22644 h 4309546"/>
              <a:gd name="connsiteX83" fmla="*/ 2989797 w 4523571"/>
              <a:gd name="connsiteY83" fmla="*/ 0 h 4309546"/>
              <a:gd name="connsiteX84" fmla="*/ 1456022 w 4523571"/>
              <a:gd name="connsiteY84" fmla="*/ 0 h 4309546"/>
              <a:gd name="connsiteX85" fmla="*/ 1552210 w 4523571"/>
              <a:gd name="connsiteY85" fmla="*/ 22644 h 4309546"/>
              <a:gd name="connsiteX86" fmla="*/ 2087844 w 4523571"/>
              <a:gd name="connsiteY86" fmla="*/ 332110 h 4309546"/>
              <a:gd name="connsiteX87" fmla="*/ 2184032 w 4523571"/>
              <a:gd name="connsiteY87" fmla="*/ 498164 h 4309546"/>
              <a:gd name="connsiteX88" fmla="*/ 2184032 w 4523571"/>
              <a:gd name="connsiteY88" fmla="*/ 1117095 h 4309546"/>
              <a:gd name="connsiteX89" fmla="*/ 2087844 w 4523571"/>
              <a:gd name="connsiteY89" fmla="*/ 1285037 h 4309546"/>
              <a:gd name="connsiteX90" fmla="*/ 1552210 w 4523571"/>
              <a:gd name="connsiteY90" fmla="*/ 1594503 h 4309546"/>
              <a:gd name="connsiteX91" fmla="*/ 1359834 w 4523571"/>
              <a:gd name="connsiteY91" fmla="*/ 1594503 h 4309546"/>
              <a:gd name="connsiteX92" fmla="*/ 824199 w 4523571"/>
              <a:gd name="connsiteY92" fmla="*/ 1285037 h 4309546"/>
              <a:gd name="connsiteX93" fmla="*/ 728011 w 4523571"/>
              <a:gd name="connsiteY93" fmla="*/ 1117095 h 4309546"/>
              <a:gd name="connsiteX94" fmla="*/ 728011 w 4523571"/>
              <a:gd name="connsiteY94" fmla="*/ 498164 h 4309546"/>
              <a:gd name="connsiteX95" fmla="*/ 824199 w 4523571"/>
              <a:gd name="connsiteY95" fmla="*/ 332110 h 4309546"/>
              <a:gd name="connsiteX96" fmla="*/ 1359834 w 4523571"/>
              <a:gd name="connsiteY96" fmla="*/ 22644 h 4309546"/>
              <a:gd name="connsiteX97" fmla="*/ 1456022 w 4523571"/>
              <a:gd name="connsiteY97" fmla="*/ 0 h 430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523571" h="4309546">
                <a:moveTo>
                  <a:pt x="2989797" y="2692400"/>
                </a:moveTo>
                <a:cubicBezTo>
                  <a:pt x="3024689" y="2692400"/>
                  <a:pt x="3059580" y="2699948"/>
                  <a:pt x="3085985" y="2715044"/>
                </a:cubicBezTo>
                <a:cubicBezTo>
                  <a:pt x="3621619" y="3024509"/>
                  <a:pt x="3621619" y="3024509"/>
                  <a:pt x="3621619" y="3024509"/>
                </a:cubicBezTo>
                <a:cubicBezTo>
                  <a:pt x="3674428" y="3054701"/>
                  <a:pt x="3717807" y="3130181"/>
                  <a:pt x="3717807" y="3190564"/>
                </a:cubicBezTo>
                <a:lnTo>
                  <a:pt x="3717807" y="3809495"/>
                </a:lnTo>
                <a:cubicBezTo>
                  <a:pt x="3717807" y="3871766"/>
                  <a:pt x="3674428" y="3945358"/>
                  <a:pt x="3621619" y="3977437"/>
                </a:cubicBezTo>
                <a:cubicBezTo>
                  <a:pt x="3085985" y="4286902"/>
                  <a:pt x="3085985" y="4286902"/>
                  <a:pt x="3085985" y="4286902"/>
                </a:cubicBezTo>
                <a:cubicBezTo>
                  <a:pt x="3033176" y="4317094"/>
                  <a:pt x="2946418" y="4317094"/>
                  <a:pt x="2893609" y="4286902"/>
                </a:cubicBezTo>
                <a:cubicBezTo>
                  <a:pt x="2357974" y="3977437"/>
                  <a:pt x="2357974" y="3977437"/>
                  <a:pt x="2357974" y="3977437"/>
                </a:cubicBezTo>
                <a:cubicBezTo>
                  <a:pt x="2305165" y="3945358"/>
                  <a:pt x="2261786" y="3871766"/>
                  <a:pt x="2261786" y="3809495"/>
                </a:cubicBezTo>
                <a:cubicBezTo>
                  <a:pt x="2261786" y="3190564"/>
                  <a:pt x="2261786" y="3190564"/>
                  <a:pt x="2261786" y="3190564"/>
                </a:cubicBezTo>
                <a:cubicBezTo>
                  <a:pt x="2261786" y="3130181"/>
                  <a:pt x="2305165" y="3054701"/>
                  <a:pt x="2357974" y="3024509"/>
                </a:cubicBezTo>
                <a:cubicBezTo>
                  <a:pt x="2893609" y="2715044"/>
                  <a:pt x="2893609" y="2715044"/>
                  <a:pt x="2893609" y="2715044"/>
                </a:cubicBezTo>
                <a:cubicBezTo>
                  <a:pt x="2920013" y="2699948"/>
                  <a:pt x="2954905" y="2692400"/>
                  <a:pt x="2989797" y="2692400"/>
                </a:cubicBezTo>
                <a:close/>
                <a:moveTo>
                  <a:pt x="1456022" y="2692400"/>
                </a:moveTo>
                <a:cubicBezTo>
                  <a:pt x="1490914" y="2692400"/>
                  <a:pt x="1525805" y="2699948"/>
                  <a:pt x="1552210" y="2715044"/>
                </a:cubicBezTo>
                <a:cubicBezTo>
                  <a:pt x="2087844" y="3024509"/>
                  <a:pt x="2087844" y="3024509"/>
                  <a:pt x="2087844" y="3024509"/>
                </a:cubicBezTo>
                <a:cubicBezTo>
                  <a:pt x="2140653" y="3054701"/>
                  <a:pt x="2184032" y="3130181"/>
                  <a:pt x="2184032" y="3190564"/>
                </a:cubicBezTo>
                <a:lnTo>
                  <a:pt x="2184032" y="3809495"/>
                </a:lnTo>
                <a:cubicBezTo>
                  <a:pt x="2184032" y="3871766"/>
                  <a:pt x="2140653" y="3945358"/>
                  <a:pt x="2087844" y="3977437"/>
                </a:cubicBezTo>
                <a:cubicBezTo>
                  <a:pt x="1552210" y="4286902"/>
                  <a:pt x="1552210" y="4286902"/>
                  <a:pt x="1552210" y="4286902"/>
                </a:cubicBezTo>
                <a:cubicBezTo>
                  <a:pt x="1499401" y="4317094"/>
                  <a:pt x="1412643" y="4317094"/>
                  <a:pt x="1359834" y="4286902"/>
                </a:cubicBezTo>
                <a:cubicBezTo>
                  <a:pt x="824199" y="3977437"/>
                  <a:pt x="824199" y="3977437"/>
                  <a:pt x="824199" y="3977437"/>
                </a:cubicBezTo>
                <a:cubicBezTo>
                  <a:pt x="771390" y="3945358"/>
                  <a:pt x="728011" y="3871766"/>
                  <a:pt x="728011" y="3809495"/>
                </a:cubicBezTo>
                <a:cubicBezTo>
                  <a:pt x="728011" y="3190564"/>
                  <a:pt x="728011" y="3190564"/>
                  <a:pt x="728011" y="3190564"/>
                </a:cubicBezTo>
                <a:cubicBezTo>
                  <a:pt x="728011" y="3130181"/>
                  <a:pt x="771390" y="3054701"/>
                  <a:pt x="824199" y="3024509"/>
                </a:cubicBezTo>
                <a:cubicBezTo>
                  <a:pt x="1359834" y="2715044"/>
                  <a:pt x="1359834" y="2715044"/>
                  <a:pt x="1359834" y="2715044"/>
                </a:cubicBezTo>
                <a:cubicBezTo>
                  <a:pt x="1386238" y="2699948"/>
                  <a:pt x="1421130" y="2692400"/>
                  <a:pt x="1456022" y="2692400"/>
                </a:cubicBezTo>
                <a:close/>
                <a:moveTo>
                  <a:pt x="3795561" y="1346200"/>
                </a:moveTo>
                <a:cubicBezTo>
                  <a:pt x="3830452" y="1346200"/>
                  <a:pt x="3865344" y="1353748"/>
                  <a:pt x="3891749" y="1368844"/>
                </a:cubicBezTo>
                <a:cubicBezTo>
                  <a:pt x="4427383" y="1678310"/>
                  <a:pt x="4427383" y="1678310"/>
                  <a:pt x="4427383" y="1678310"/>
                </a:cubicBezTo>
                <a:cubicBezTo>
                  <a:pt x="4480192" y="1708501"/>
                  <a:pt x="4523571" y="1783981"/>
                  <a:pt x="4523571" y="1844364"/>
                </a:cubicBezTo>
                <a:lnTo>
                  <a:pt x="4523571" y="2463295"/>
                </a:lnTo>
                <a:cubicBezTo>
                  <a:pt x="4523571" y="2525566"/>
                  <a:pt x="4480192" y="2599158"/>
                  <a:pt x="4427383" y="2631237"/>
                </a:cubicBezTo>
                <a:cubicBezTo>
                  <a:pt x="3891749" y="2940702"/>
                  <a:pt x="3891749" y="2940702"/>
                  <a:pt x="3891749" y="2940702"/>
                </a:cubicBezTo>
                <a:cubicBezTo>
                  <a:pt x="3838940" y="2970894"/>
                  <a:pt x="3752182" y="2970894"/>
                  <a:pt x="3699373" y="2940702"/>
                </a:cubicBezTo>
                <a:cubicBezTo>
                  <a:pt x="3163738" y="2631237"/>
                  <a:pt x="3163738" y="2631237"/>
                  <a:pt x="3163738" y="2631237"/>
                </a:cubicBezTo>
                <a:cubicBezTo>
                  <a:pt x="3110929" y="2599158"/>
                  <a:pt x="3067550" y="2525566"/>
                  <a:pt x="3067550" y="2463295"/>
                </a:cubicBezTo>
                <a:cubicBezTo>
                  <a:pt x="3067550" y="1844364"/>
                  <a:pt x="3067550" y="1844364"/>
                  <a:pt x="3067550" y="1844364"/>
                </a:cubicBezTo>
                <a:cubicBezTo>
                  <a:pt x="3067550" y="1783981"/>
                  <a:pt x="3110929" y="1708501"/>
                  <a:pt x="3163738" y="1678310"/>
                </a:cubicBezTo>
                <a:cubicBezTo>
                  <a:pt x="3699373" y="1368844"/>
                  <a:pt x="3699373" y="1368844"/>
                  <a:pt x="3699373" y="1368844"/>
                </a:cubicBezTo>
                <a:cubicBezTo>
                  <a:pt x="3725777" y="1353748"/>
                  <a:pt x="3760669" y="1346200"/>
                  <a:pt x="3795561" y="1346200"/>
                </a:cubicBezTo>
                <a:close/>
                <a:moveTo>
                  <a:pt x="728010" y="1346200"/>
                </a:moveTo>
                <a:cubicBezTo>
                  <a:pt x="762903" y="1346200"/>
                  <a:pt x="797794" y="1353748"/>
                  <a:pt x="824199" y="1368844"/>
                </a:cubicBezTo>
                <a:cubicBezTo>
                  <a:pt x="1359833" y="1678309"/>
                  <a:pt x="1359833" y="1678309"/>
                  <a:pt x="1359833" y="1678309"/>
                </a:cubicBezTo>
                <a:cubicBezTo>
                  <a:pt x="1412642" y="1708501"/>
                  <a:pt x="1456021" y="1783981"/>
                  <a:pt x="1456021" y="1844364"/>
                </a:cubicBezTo>
                <a:lnTo>
                  <a:pt x="1456021" y="2463295"/>
                </a:lnTo>
                <a:cubicBezTo>
                  <a:pt x="1456021" y="2525566"/>
                  <a:pt x="1412642" y="2599158"/>
                  <a:pt x="1359833" y="2631237"/>
                </a:cubicBezTo>
                <a:cubicBezTo>
                  <a:pt x="824199" y="2940702"/>
                  <a:pt x="824199" y="2940702"/>
                  <a:pt x="824199" y="2940702"/>
                </a:cubicBezTo>
                <a:cubicBezTo>
                  <a:pt x="771390" y="2970894"/>
                  <a:pt x="684631" y="2970894"/>
                  <a:pt x="631822" y="2940702"/>
                </a:cubicBezTo>
                <a:cubicBezTo>
                  <a:pt x="96188" y="2631237"/>
                  <a:pt x="96188" y="2631237"/>
                  <a:pt x="96188" y="2631237"/>
                </a:cubicBezTo>
                <a:cubicBezTo>
                  <a:pt x="43379" y="2599158"/>
                  <a:pt x="0" y="2525566"/>
                  <a:pt x="0" y="2463295"/>
                </a:cubicBezTo>
                <a:cubicBezTo>
                  <a:pt x="0" y="1844364"/>
                  <a:pt x="0" y="1844364"/>
                  <a:pt x="0" y="1844364"/>
                </a:cubicBezTo>
                <a:cubicBezTo>
                  <a:pt x="0" y="1783981"/>
                  <a:pt x="43379" y="1708501"/>
                  <a:pt x="96188" y="1678309"/>
                </a:cubicBezTo>
                <a:cubicBezTo>
                  <a:pt x="631822" y="1368844"/>
                  <a:pt x="631822" y="1368844"/>
                  <a:pt x="631822" y="1368844"/>
                </a:cubicBezTo>
                <a:cubicBezTo>
                  <a:pt x="658227" y="1353748"/>
                  <a:pt x="693119" y="1346200"/>
                  <a:pt x="728010" y="1346200"/>
                </a:cubicBezTo>
                <a:close/>
                <a:moveTo>
                  <a:pt x="2261786" y="1346200"/>
                </a:moveTo>
                <a:cubicBezTo>
                  <a:pt x="2296678" y="1346200"/>
                  <a:pt x="2331569" y="1353748"/>
                  <a:pt x="2357974" y="1368844"/>
                </a:cubicBezTo>
                <a:cubicBezTo>
                  <a:pt x="2893608" y="1678309"/>
                  <a:pt x="2893608" y="1678309"/>
                  <a:pt x="2893608" y="1678309"/>
                </a:cubicBezTo>
                <a:cubicBezTo>
                  <a:pt x="2946417" y="1708501"/>
                  <a:pt x="2989796" y="1783981"/>
                  <a:pt x="2989796" y="1844364"/>
                </a:cubicBezTo>
                <a:lnTo>
                  <a:pt x="2989796" y="2463295"/>
                </a:lnTo>
                <a:cubicBezTo>
                  <a:pt x="2989796" y="2525566"/>
                  <a:pt x="2946417" y="2599158"/>
                  <a:pt x="2893608" y="2631237"/>
                </a:cubicBezTo>
                <a:cubicBezTo>
                  <a:pt x="2357974" y="2940702"/>
                  <a:pt x="2357974" y="2940702"/>
                  <a:pt x="2357974" y="2940702"/>
                </a:cubicBezTo>
                <a:cubicBezTo>
                  <a:pt x="2305165" y="2970894"/>
                  <a:pt x="2218407" y="2970894"/>
                  <a:pt x="2165598" y="2940702"/>
                </a:cubicBezTo>
                <a:cubicBezTo>
                  <a:pt x="1629963" y="2631237"/>
                  <a:pt x="1629963" y="2631237"/>
                  <a:pt x="1629963" y="2631237"/>
                </a:cubicBezTo>
                <a:cubicBezTo>
                  <a:pt x="1577154" y="2599158"/>
                  <a:pt x="1533775" y="2525566"/>
                  <a:pt x="1533775" y="2463295"/>
                </a:cubicBezTo>
                <a:cubicBezTo>
                  <a:pt x="1533775" y="1844364"/>
                  <a:pt x="1533775" y="1844364"/>
                  <a:pt x="1533775" y="1844364"/>
                </a:cubicBezTo>
                <a:cubicBezTo>
                  <a:pt x="1533775" y="1783981"/>
                  <a:pt x="1577154" y="1708501"/>
                  <a:pt x="1629963" y="1678309"/>
                </a:cubicBezTo>
                <a:cubicBezTo>
                  <a:pt x="2165598" y="1368844"/>
                  <a:pt x="2165598" y="1368844"/>
                  <a:pt x="2165598" y="1368844"/>
                </a:cubicBezTo>
                <a:cubicBezTo>
                  <a:pt x="2192002" y="1353748"/>
                  <a:pt x="2226894" y="1346200"/>
                  <a:pt x="2261786" y="1346200"/>
                </a:cubicBezTo>
                <a:close/>
                <a:moveTo>
                  <a:pt x="2989797" y="0"/>
                </a:moveTo>
                <a:cubicBezTo>
                  <a:pt x="3024688" y="0"/>
                  <a:pt x="3059580" y="7548"/>
                  <a:pt x="3085985" y="22644"/>
                </a:cubicBezTo>
                <a:cubicBezTo>
                  <a:pt x="3621619" y="332110"/>
                  <a:pt x="3621619" y="332110"/>
                  <a:pt x="3621619" y="332110"/>
                </a:cubicBezTo>
                <a:cubicBezTo>
                  <a:pt x="3674428" y="362301"/>
                  <a:pt x="3717807" y="437781"/>
                  <a:pt x="3717807" y="498164"/>
                </a:cubicBezTo>
                <a:lnTo>
                  <a:pt x="3717807" y="1117095"/>
                </a:lnTo>
                <a:cubicBezTo>
                  <a:pt x="3717807" y="1179366"/>
                  <a:pt x="3674428" y="1252958"/>
                  <a:pt x="3621619" y="1285037"/>
                </a:cubicBezTo>
                <a:cubicBezTo>
                  <a:pt x="3085985" y="1594503"/>
                  <a:pt x="3085985" y="1594503"/>
                  <a:pt x="3085985" y="1594503"/>
                </a:cubicBezTo>
                <a:cubicBezTo>
                  <a:pt x="3033176" y="1624694"/>
                  <a:pt x="2946418" y="1624694"/>
                  <a:pt x="2893609" y="1594503"/>
                </a:cubicBezTo>
                <a:cubicBezTo>
                  <a:pt x="2357974" y="1285037"/>
                  <a:pt x="2357974" y="1285037"/>
                  <a:pt x="2357974" y="1285037"/>
                </a:cubicBezTo>
                <a:cubicBezTo>
                  <a:pt x="2305165" y="1252958"/>
                  <a:pt x="2261786" y="1179366"/>
                  <a:pt x="2261786" y="1117095"/>
                </a:cubicBezTo>
                <a:cubicBezTo>
                  <a:pt x="2261786" y="498164"/>
                  <a:pt x="2261786" y="498164"/>
                  <a:pt x="2261786" y="498164"/>
                </a:cubicBezTo>
                <a:cubicBezTo>
                  <a:pt x="2261786" y="437781"/>
                  <a:pt x="2305165" y="362301"/>
                  <a:pt x="2357974" y="332110"/>
                </a:cubicBezTo>
                <a:cubicBezTo>
                  <a:pt x="2893609" y="22644"/>
                  <a:pt x="2893609" y="22644"/>
                  <a:pt x="2893609" y="22644"/>
                </a:cubicBezTo>
                <a:cubicBezTo>
                  <a:pt x="2920013" y="7548"/>
                  <a:pt x="2954905" y="0"/>
                  <a:pt x="2989797" y="0"/>
                </a:cubicBezTo>
                <a:close/>
                <a:moveTo>
                  <a:pt x="1456022" y="0"/>
                </a:moveTo>
                <a:cubicBezTo>
                  <a:pt x="1490914" y="0"/>
                  <a:pt x="1525805" y="7548"/>
                  <a:pt x="1552210" y="22644"/>
                </a:cubicBezTo>
                <a:cubicBezTo>
                  <a:pt x="2087844" y="332110"/>
                  <a:pt x="2087844" y="332110"/>
                  <a:pt x="2087844" y="332110"/>
                </a:cubicBezTo>
                <a:cubicBezTo>
                  <a:pt x="2140653" y="362301"/>
                  <a:pt x="2184032" y="437781"/>
                  <a:pt x="2184032" y="498164"/>
                </a:cubicBezTo>
                <a:lnTo>
                  <a:pt x="2184032" y="1117095"/>
                </a:lnTo>
                <a:cubicBezTo>
                  <a:pt x="2184032" y="1179366"/>
                  <a:pt x="2140653" y="1252958"/>
                  <a:pt x="2087844" y="1285037"/>
                </a:cubicBezTo>
                <a:cubicBezTo>
                  <a:pt x="1552210" y="1594503"/>
                  <a:pt x="1552210" y="1594503"/>
                  <a:pt x="1552210" y="1594503"/>
                </a:cubicBezTo>
                <a:cubicBezTo>
                  <a:pt x="1499401" y="1624694"/>
                  <a:pt x="1412643" y="1624694"/>
                  <a:pt x="1359834" y="1594503"/>
                </a:cubicBezTo>
                <a:cubicBezTo>
                  <a:pt x="824199" y="1285037"/>
                  <a:pt x="824199" y="1285037"/>
                  <a:pt x="824199" y="1285037"/>
                </a:cubicBezTo>
                <a:cubicBezTo>
                  <a:pt x="771390" y="1252958"/>
                  <a:pt x="728011" y="1179366"/>
                  <a:pt x="728011" y="1117095"/>
                </a:cubicBezTo>
                <a:cubicBezTo>
                  <a:pt x="728011" y="498164"/>
                  <a:pt x="728011" y="498164"/>
                  <a:pt x="728011" y="498164"/>
                </a:cubicBezTo>
                <a:cubicBezTo>
                  <a:pt x="728011" y="437781"/>
                  <a:pt x="771390" y="362301"/>
                  <a:pt x="824199" y="332110"/>
                </a:cubicBezTo>
                <a:cubicBezTo>
                  <a:pt x="1359834" y="22644"/>
                  <a:pt x="1359834" y="22644"/>
                  <a:pt x="1359834" y="22644"/>
                </a:cubicBezTo>
                <a:cubicBezTo>
                  <a:pt x="1386238" y="7548"/>
                  <a:pt x="1421130" y="0"/>
                  <a:pt x="1456022" y="0"/>
                </a:cubicBezTo>
                <a:close/>
              </a:path>
            </a:pathLst>
          </a:custGeom>
          <a:blipFill>
            <a:blip r:embed="rId3"/>
            <a:stretch>
              <a:fillRect/>
            </a:stretch>
          </a:bli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 name="Freeform 19">
            <a:extLst>
              <a:ext uri="{FF2B5EF4-FFF2-40B4-BE49-F238E27FC236}">
                <a16:creationId xmlns:a16="http://schemas.microsoft.com/office/drawing/2014/main" xmlns="" id="{0CDA8A3F-DA59-44D8-B69B-70D3CE01EDC4}"/>
              </a:ext>
            </a:extLst>
          </p:cNvPr>
          <p:cNvSpPr>
            <a:spLocks noChangeAspect="1"/>
          </p:cNvSpPr>
          <p:nvPr/>
        </p:nvSpPr>
        <p:spPr bwMode="auto">
          <a:xfrm>
            <a:off x="7425551"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19">
            <a:extLst>
              <a:ext uri="{FF2B5EF4-FFF2-40B4-BE49-F238E27FC236}">
                <a16:creationId xmlns:a16="http://schemas.microsoft.com/office/drawing/2014/main" xmlns="" id="{70C2816E-A359-4A3B-BFEF-96A6AAAF3F50}"/>
              </a:ext>
            </a:extLst>
          </p:cNvPr>
          <p:cNvSpPr>
            <a:spLocks noChangeAspect="1"/>
          </p:cNvSpPr>
          <p:nvPr/>
        </p:nvSpPr>
        <p:spPr bwMode="auto">
          <a:xfrm>
            <a:off x="2906685"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9">
            <a:extLst>
              <a:ext uri="{FF2B5EF4-FFF2-40B4-BE49-F238E27FC236}">
                <a16:creationId xmlns:a16="http://schemas.microsoft.com/office/drawing/2014/main" xmlns="" id="{50CEDD4D-F8F6-43C5-B1CF-E35646D26FF9}"/>
              </a:ext>
            </a:extLst>
          </p:cNvPr>
          <p:cNvSpPr>
            <a:spLocks noChangeAspect="1"/>
          </p:cNvSpPr>
          <p:nvPr/>
        </p:nvSpPr>
        <p:spPr bwMode="auto">
          <a:xfrm>
            <a:off x="8108777"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9">
            <a:extLst>
              <a:ext uri="{FF2B5EF4-FFF2-40B4-BE49-F238E27FC236}">
                <a16:creationId xmlns:a16="http://schemas.microsoft.com/office/drawing/2014/main" xmlns="" id="{584B0E15-5BFD-4D2A-B34E-0A92578638F0}"/>
              </a:ext>
            </a:extLst>
          </p:cNvPr>
          <p:cNvSpPr>
            <a:spLocks noChangeAspect="1"/>
          </p:cNvSpPr>
          <p:nvPr/>
        </p:nvSpPr>
        <p:spPr bwMode="auto">
          <a:xfrm>
            <a:off x="3523982"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9">
            <a:extLst>
              <a:ext uri="{FF2B5EF4-FFF2-40B4-BE49-F238E27FC236}">
                <a16:creationId xmlns:a16="http://schemas.microsoft.com/office/drawing/2014/main" xmlns="" id="{25668564-B2F6-47AB-B2DC-3BD65863577F}"/>
              </a:ext>
            </a:extLst>
          </p:cNvPr>
          <p:cNvSpPr>
            <a:spLocks noChangeAspect="1"/>
          </p:cNvSpPr>
          <p:nvPr/>
        </p:nvSpPr>
        <p:spPr bwMode="auto">
          <a:xfrm>
            <a:off x="7425551"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259">
            <a:extLst>
              <a:ext uri="{FF2B5EF4-FFF2-40B4-BE49-F238E27FC236}">
                <a16:creationId xmlns:a16="http://schemas.microsoft.com/office/drawing/2014/main" xmlns="" id="{143FED79-7E45-49B6-8420-8AB81CCACDAF}"/>
              </a:ext>
            </a:extLst>
          </p:cNvPr>
          <p:cNvSpPr>
            <a:spLocks noChangeArrowheads="1"/>
          </p:cNvSpPr>
          <p:nvPr/>
        </p:nvSpPr>
        <p:spPr bwMode="auto">
          <a:xfrm>
            <a:off x="2834967" y="4200364"/>
            <a:ext cx="652206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7200" b="1" dirty="0">
                <a:solidFill>
                  <a:srgbClr val="2E2E2E"/>
                </a:solidFill>
                <a:latin typeface="Microsoft YaHei" panose="020B0503020204020204" pitchFamily="34" charset="-122"/>
                <a:ea typeface="Microsoft YaHei" panose="020B0503020204020204" pitchFamily="34" charset="-122"/>
                <a:sym typeface="Microsoft YaHei" panose="020B0503020204020204" pitchFamily="34" charset="-122"/>
              </a:rPr>
              <a:t>感谢您的聆听</a:t>
            </a:r>
            <a:endParaRPr lang="en-US" altLang="zh-CN" sz="7200" b="1" dirty="0">
              <a:solidFill>
                <a:srgbClr val="2E2E2E"/>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44" name="矩形 259">
            <a:extLst>
              <a:ext uri="{FF2B5EF4-FFF2-40B4-BE49-F238E27FC236}">
                <a16:creationId xmlns:a16="http://schemas.microsoft.com/office/drawing/2014/main" xmlns="" id="{CAD5C4B4-BE54-491D-BA75-B5659121E2B6}"/>
              </a:ext>
            </a:extLst>
          </p:cNvPr>
          <p:cNvSpPr>
            <a:spLocks noChangeArrowheads="1"/>
          </p:cNvSpPr>
          <p:nvPr/>
        </p:nvSpPr>
        <p:spPr bwMode="auto">
          <a:xfrm>
            <a:off x="2716669" y="5341838"/>
            <a:ext cx="673589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200" cap="all" dirty="0">
                <a:solidFill>
                  <a:srgbClr val="2E2E2E"/>
                </a:solidFill>
                <a:latin typeface="Franklin Gothic Book" panose="020B0503020102020204" pitchFamily="34" charset="0"/>
                <a:cs typeface="Arial" panose="020B0604020202020204" pitchFamily="34" charset="0"/>
              </a:rPr>
              <a:t>Thank you to listen to criticism guidance</a:t>
            </a:r>
          </a:p>
        </p:txBody>
      </p:sp>
      <p:grpSp>
        <p:nvGrpSpPr>
          <p:cNvPr id="62" name="组合 61">
            <a:extLst>
              <a:ext uri="{FF2B5EF4-FFF2-40B4-BE49-F238E27FC236}">
                <a16:creationId xmlns:a16="http://schemas.microsoft.com/office/drawing/2014/main" xmlns="" id="{D86138DA-CED3-487E-B393-C0A05CFC3DAE}"/>
              </a:ext>
            </a:extLst>
          </p:cNvPr>
          <p:cNvGrpSpPr/>
          <p:nvPr/>
        </p:nvGrpSpPr>
        <p:grpSpPr>
          <a:xfrm>
            <a:off x="305640" y="403615"/>
            <a:ext cx="3152413" cy="3666963"/>
            <a:chOff x="305640" y="403615"/>
            <a:chExt cx="3152413" cy="3666963"/>
          </a:xfrm>
          <a:solidFill>
            <a:srgbClr val="C00000"/>
          </a:solidFill>
        </p:grpSpPr>
        <p:sp>
          <p:nvSpPr>
            <p:cNvPr id="4" name="Freeform 19">
              <a:extLst>
                <a:ext uri="{FF2B5EF4-FFF2-40B4-BE49-F238E27FC236}">
                  <a16:creationId xmlns:a16="http://schemas.microsoft.com/office/drawing/2014/main" xmlns="" id="{A7E2BC37-4173-4270-A002-6193A78D0C1C}"/>
                </a:ext>
              </a:extLst>
            </p:cNvPr>
            <p:cNvSpPr>
              <a:spLocks noChangeAspect="1"/>
            </p:cNvSpPr>
            <p:nvPr/>
          </p:nvSpPr>
          <p:spPr bwMode="auto">
            <a:xfrm>
              <a:off x="2223459"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1" name="Freeform 19">
              <a:extLst>
                <a:ext uri="{FF2B5EF4-FFF2-40B4-BE49-F238E27FC236}">
                  <a16:creationId xmlns:a16="http://schemas.microsoft.com/office/drawing/2014/main" xmlns="" id="{61356FAF-3529-4E9B-A66B-81FB017BD17E}"/>
                </a:ext>
              </a:extLst>
            </p:cNvPr>
            <p:cNvSpPr>
              <a:spLocks noChangeAspect="1"/>
            </p:cNvSpPr>
            <p:nvPr/>
          </p:nvSpPr>
          <p:spPr bwMode="auto">
            <a:xfrm>
              <a:off x="1606162"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8" name="Freeform 19">
              <a:extLst>
                <a:ext uri="{FF2B5EF4-FFF2-40B4-BE49-F238E27FC236}">
                  <a16:creationId xmlns:a16="http://schemas.microsoft.com/office/drawing/2014/main" xmlns="" id="{EF4ADA1B-2563-4F9B-99EB-58ACA3BBDAC3}"/>
                </a:ext>
              </a:extLst>
            </p:cNvPr>
            <p:cNvSpPr>
              <a:spLocks noChangeAspect="1"/>
            </p:cNvSpPr>
            <p:nvPr/>
          </p:nvSpPr>
          <p:spPr bwMode="auto">
            <a:xfrm>
              <a:off x="2223459"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5" name="Freeform 19">
              <a:extLst>
                <a:ext uri="{FF2B5EF4-FFF2-40B4-BE49-F238E27FC236}">
                  <a16:creationId xmlns:a16="http://schemas.microsoft.com/office/drawing/2014/main" xmlns="" id="{D3FBAA0E-B0DA-4E6B-B025-3830A3222116}"/>
                </a:ext>
              </a:extLst>
            </p:cNvPr>
            <p:cNvSpPr>
              <a:spLocks noChangeAspect="1"/>
            </p:cNvSpPr>
            <p:nvPr/>
          </p:nvSpPr>
          <p:spPr bwMode="auto">
            <a:xfrm>
              <a:off x="922937"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6" name="Freeform 19">
              <a:extLst>
                <a:ext uri="{FF2B5EF4-FFF2-40B4-BE49-F238E27FC236}">
                  <a16:creationId xmlns:a16="http://schemas.microsoft.com/office/drawing/2014/main" xmlns="" id="{7C10DA64-20C1-44D7-8F67-36CBCFEDF36F}"/>
                </a:ext>
              </a:extLst>
            </p:cNvPr>
            <p:cNvSpPr>
              <a:spLocks noChangeAspect="1"/>
            </p:cNvSpPr>
            <p:nvPr/>
          </p:nvSpPr>
          <p:spPr bwMode="auto">
            <a:xfrm>
              <a:off x="305640"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7" name="Freeform 19">
              <a:extLst>
                <a:ext uri="{FF2B5EF4-FFF2-40B4-BE49-F238E27FC236}">
                  <a16:creationId xmlns:a16="http://schemas.microsoft.com/office/drawing/2014/main" xmlns="" id="{815EC236-C146-458E-9642-6213C2228FE2}"/>
                </a:ext>
              </a:extLst>
            </p:cNvPr>
            <p:cNvSpPr>
              <a:spLocks noChangeAspect="1"/>
            </p:cNvSpPr>
            <p:nvPr/>
          </p:nvSpPr>
          <p:spPr bwMode="auto">
            <a:xfrm>
              <a:off x="922937"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a16="http://schemas.microsoft.com/office/drawing/2014/main" xmlns="" id="{3DC85E22-392F-43FF-8D34-1A93A417E249}"/>
              </a:ext>
            </a:extLst>
          </p:cNvPr>
          <p:cNvGrpSpPr/>
          <p:nvPr/>
        </p:nvGrpSpPr>
        <p:grpSpPr>
          <a:xfrm>
            <a:off x="8726074" y="403615"/>
            <a:ext cx="3222581" cy="3666963"/>
            <a:chOff x="8726074" y="403615"/>
            <a:chExt cx="3222581" cy="3666963"/>
          </a:xfrm>
          <a:solidFill>
            <a:srgbClr val="C00000"/>
          </a:solidFill>
        </p:grpSpPr>
        <p:sp>
          <p:nvSpPr>
            <p:cNvPr id="9" name="Freeform 19">
              <a:extLst>
                <a:ext uri="{FF2B5EF4-FFF2-40B4-BE49-F238E27FC236}">
                  <a16:creationId xmlns:a16="http://schemas.microsoft.com/office/drawing/2014/main" xmlns="" id="{F295BEB7-7E7B-4704-BC97-DD604B7EB73A}"/>
                </a:ext>
              </a:extLst>
            </p:cNvPr>
            <p:cNvSpPr>
              <a:spLocks noChangeAspect="1"/>
            </p:cNvSpPr>
            <p:nvPr/>
          </p:nvSpPr>
          <p:spPr bwMode="auto">
            <a:xfrm>
              <a:off x="8726074"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3" name="Freeform 19">
              <a:extLst>
                <a:ext uri="{FF2B5EF4-FFF2-40B4-BE49-F238E27FC236}">
                  <a16:creationId xmlns:a16="http://schemas.microsoft.com/office/drawing/2014/main" xmlns="" id="{5AB6AE9C-F009-40A2-B062-6243333D0DC7}"/>
                </a:ext>
              </a:extLst>
            </p:cNvPr>
            <p:cNvSpPr>
              <a:spLocks noChangeAspect="1"/>
            </p:cNvSpPr>
            <p:nvPr/>
          </p:nvSpPr>
          <p:spPr bwMode="auto">
            <a:xfrm>
              <a:off x="8726074"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4" name="Freeform 19">
              <a:extLst>
                <a:ext uri="{FF2B5EF4-FFF2-40B4-BE49-F238E27FC236}">
                  <a16:creationId xmlns:a16="http://schemas.microsoft.com/office/drawing/2014/main" xmlns="" id="{41895EAD-746F-4B7C-B899-33300E9D732D}"/>
                </a:ext>
              </a:extLst>
            </p:cNvPr>
            <p:cNvSpPr>
              <a:spLocks noChangeAspect="1"/>
            </p:cNvSpPr>
            <p:nvPr/>
          </p:nvSpPr>
          <p:spPr bwMode="auto">
            <a:xfrm>
              <a:off x="9409299"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8" name="Freeform 19">
              <a:extLst>
                <a:ext uri="{FF2B5EF4-FFF2-40B4-BE49-F238E27FC236}">
                  <a16:creationId xmlns:a16="http://schemas.microsoft.com/office/drawing/2014/main" xmlns="" id="{0EEF9130-A772-407A-A8BC-FF656A910287}"/>
                </a:ext>
              </a:extLst>
            </p:cNvPr>
            <p:cNvSpPr>
              <a:spLocks noChangeAspect="1"/>
            </p:cNvSpPr>
            <p:nvPr/>
          </p:nvSpPr>
          <p:spPr bwMode="auto">
            <a:xfrm>
              <a:off x="10030836" y="403615"/>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9" name="Freeform 19">
              <a:extLst>
                <a:ext uri="{FF2B5EF4-FFF2-40B4-BE49-F238E27FC236}">
                  <a16:creationId xmlns:a16="http://schemas.microsoft.com/office/drawing/2014/main" xmlns="" id="{7A4EB963-25F6-4DA6-9711-499CF0CE0154}"/>
                </a:ext>
              </a:extLst>
            </p:cNvPr>
            <p:cNvSpPr>
              <a:spLocks noChangeAspect="1"/>
            </p:cNvSpPr>
            <p:nvPr/>
          </p:nvSpPr>
          <p:spPr bwMode="auto">
            <a:xfrm>
              <a:off x="10030836" y="2686563"/>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0" name="Freeform 19">
              <a:extLst>
                <a:ext uri="{FF2B5EF4-FFF2-40B4-BE49-F238E27FC236}">
                  <a16:creationId xmlns:a16="http://schemas.microsoft.com/office/drawing/2014/main" xmlns="" id="{4DA7B385-BAF8-4368-8580-3FF8F76B1D58}"/>
                </a:ext>
              </a:extLst>
            </p:cNvPr>
            <p:cNvSpPr>
              <a:spLocks noChangeAspect="1"/>
            </p:cNvSpPr>
            <p:nvPr/>
          </p:nvSpPr>
          <p:spPr bwMode="auto">
            <a:xfrm>
              <a:off x="10714061" y="1545089"/>
              <a:ext cx="1234594" cy="1384015"/>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w="165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886011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strips(downRight)">
                                      <p:cBhvr>
                                        <p:cTn id="7" dur="500"/>
                                        <p:tgtEl>
                                          <p:spTgt spid="62"/>
                                        </p:tgtEl>
                                      </p:cBhvr>
                                    </p:animEffect>
                                  </p:childTnLst>
                                </p:cTn>
                              </p:par>
                              <p:par>
                                <p:cTn id="8" presetID="18" presetClass="entr" presetSubtype="12" fill="hold"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strips(downLeft)">
                                      <p:cBhvr>
                                        <p:cTn id="10" dur="500"/>
                                        <p:tgtEl>
                                          <p:spTgt spid="6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2"/>
                                        </p:tgtEl>
                                        <p:attrNameLst>
                                          <p:attrName>style.visibility</p:attrName>
                                        </p:attrNameLst>
                                      </p:cBhvr>
                                      <p:to>
                                        <p:strVal val="visible"/>
                                      </p:to>
                                    </p:set>
                                    <p:anim calcmode="lin" valueType="num">
                                      <p:cBhvr>
                                        <p:cTn id="1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2"/>
                                        </p:tgtEl>
                                        <p:attrNameLst>
                                          <p:attrName>ppt_y</p:attrName>
                                        </p:attrNameLst>
                                      </p:cBhvr>
                                      <p:tavLst>
                                        <p:tav tm="0">
                                          <p:val>
                                            <p:strVal val="#ppt_y"/>
                                          </p:val>
                                        </p:tav>
                                        <p:tav tm="100000">
                                          <p:val>
                                            <p:strVal val="#ppt_y"/>
                                          </p:val>
                                        </p:tav>
                                      </p:tavLst>
                                    </p:anim>
                                    <p:anim calcmode="lin" valueType="num">
                                      <p:cBhvr>
                                        <p:cTn id="1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2"/>
                                        </p:tgtEl>
                                      </p:cBhvr>
                                    </p:animEffect>
                                  </p:childTnLst>
                                </p:cTn>
                              </p:par>
                            </p:childTnLst>
                          </p:cTn>
                        </p:par>
                        <p:par>
                          <p:cTn id="19" fill="hold">
                            <p:stCondLst>
                              <p:cond delay="125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4"/>
                                        </p:tgtEl>
                                        <p:attrNameLst>
                                          <p:attrName>ppt_y</p:attrName>
                                        </p:attrNameLst>
                                      </p:cBhvr>
                                      <p:tavLst>
                                        <p:tav tm="0">
                                          <p:val>
                                            <p:strVal val="#ppt_y"/>
                                          </p:val>
                                        </p:tav>
                                        <p:tav tm="100000">
                                          <p:val>
                                            <p:strVal val="#ppt_y"/>
                                          </p:val>
                                        </p:tav>
                                      </p:tavLst>
                                    </p:anim>
                                    <p:anim calcmode="lin" valueType="num">
                                      <p:cBhvr>
                                        <p:cTn id="24"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432</TotalTime>
  <Words>1819</Words>
  <Application>Microsoft Office PowerPoint</Application>
  <PresentationFormat>宽屏</PresentationFormat>
  <Paragraphs>339</Paragraphs>
  <Slides>34</Slides>
  <Notes>34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34</vt:i4>
      </vt:variant>
    </vt:vector>
  </HeadingPairs>
  <TitlesOfParts>
    <vt:vector size="49" baseType="lpstr">
      <vt:lpstr>微软雅黑</vt:lpstr>
      <vt:lpstr>Arial</vt:lpstr>
      <vt:lpstr>等线</vt:lpstr>
      <vt:lpstr>方正兰亭黑_GBK</vt:lpstr>
      <vt:lpstr>Calibri</vt:lpstr>
      <vt:lpstr>微软雅黑</vt:lpstr>
      <vt:lpstr>Impact</vt:lpstr>
      <vt:lpstr>宋体</vt:lpstr>
      <vt:lpstr>方正姚体</vt:lpstr>
      <vt:lpstr>等线 Light</vt:lpstr>
      <vt:lpstr>Segoe UI Emoji</vt:lpstr>
      <vt:lpstr>Roboto Bold</vt:lpstr>
      <vt:lpstr>Franklin Gothic Book</vt:lpstr>
      <vt:lpstr>Arial Unicode MS</vt:lpstr>
      <vt:lpstr>Office 主题​​</vt:lpstr>
      <vt:lpstr>PowerPoint 演示文稿</vt:lpstr>
      <vt:lpstr>PowerPoint 演示文稿</vt:lpstr>
      <vt:lpstr>PowerPoint 演示文稿</vt:lpstr>
      <vt:lpstr>工程概况</vt:lpstr>
      <vt:lpstr>工程概况</vt:lpstr>
      <vt:lpstr>工程概况</vt:lpstr>
      <vt:lpstr>工程概况</vt:lpstr>
      <vt:lpstr>PowerPoint 演示文稿</vt:lpstr>
      <vt:lpstr>合同履约情况</vt:lpstr>
      <vt:lpstr>合同履约情况</vt:lpstr>
      <vt:lpstr>合同履约情况</vt:lpstr>
      <vt:lpstr>PowerPoint 演示文稿</vt:lpstr>
      <vt:lpstr>工程施工进展情况</vt:lpstr>
      <vt:lpstr>工程施工进展情况</vt:lpstr>
      <vt:lpstr>PowerPoint 演示文稿</vt:lpstr>
      <vt:lpstr>施工进度计划及保证措施</vt:lpstr>
      <vt:lpstr>施工进度计划及保证措施</vt:lpstr>
      <vt:lpstr>PowerPoint 演示文稿</vt:lpstr>
      <vt:lpstr>质量管理</vt:lpstr>
      <vt:lpstr>质量管理</vt:lpstr>
      <vt:lpstr>PowerPoint 演示文稿</vt:lpstr>
      <vt:lpstr>精细化管理</vt:lpstr>
      <vt:lpstr>精细化管理</vt:lpstr>
      <vt:lpstr>精细化管理</vt:lpstr>
      <vt:lpstr>PowerPoint 演示文稿</vt:lpstr>
      <vt:lpstr>安全保证体系</vt:lpstr>
      <vt:lpstr>安全保证体系</vt:lpstr>
      <vt:lpstr>安全保证体系</vt:lpstr>
      <vt:lpstr>PowerPoint 演示文稿</vt:lpstr>
      <vt:lpstr>环境保护和文明施工</vt:lpstr>
      <vt:lpstr>环境保护和文明施工</vt:lpstr>
      <vt:lpstr>环境保护和文明施工</vt:lpstr>
      <vt:lpstr>环境保护和文明施工</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呆弟。</dc:creator>
  <cp:lastModifiedBy>faith123</cp:lastModifiedBy>
  <cp:revision>71</cp:revision>
  <dcterms:created xsi:type="dcterms:W3CDTF">2017-06-18T08:01:36Z</dcterms:created>
  <dcterms:modified xsi:type="dcterms:W3CDTF">2018-12-05T06:29:59Z</dcterms:modified>
</cp:coreProperties>
</file>